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684" r:id="rId3"/>
    <p:sldId id="685" r:id="rId4"/>
    <p:sldId id="659" r:id="rId5"/>
    <p:sldId id="680" r:id="rId6"/>
    <p:sldId id="681" r:id="rId7"/>
    <p:sldId id="686" r:id="rId8"/>
    <p:sldId id="652" r:id="rId9"/>
    <p:sldId id="682" r:id="rId10"/>
    <p:sldId id="687" r:id="rId11"/>
    <p:sldId id="68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684"/>
            <p14:sldId id="685"/>
            <p14:sldId id="659"/>
            <p14:sldId id="680"/>
            <p14:sldId id="681"/>
            <p14:sldId id="686"/>
            <p14:sldId id="652"/>
            <p14:sldId id="682"/>
            <p14:sldId id="687"/>
            <p14:sldId id="68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2F6"/>
    <a:srgbClr val="BA1CBA"/>
    <a:srgbClr val="295FFF"/>
    <a:srgbClr val="2F3242"/>
    <a:srgbClr val="FF3131"/>
    <a:srgbClr val="C6109F"/>
    <a:srgbClr val="00B050"/>
    <a:srgbClr val="0D0D0D"/>
    <a:srgbClr val="9E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1462" autoAdjust="0"/>
  </p:normalViewPr>
  <p:slideViewPr>
    <p:cSldViewPr snapToGrid="0">
      <p:cViewPr varScale="1">
        <p:scale>
          <a:sx n="80" d="100"/>
          <a:sy n="80" d="100"/>
        </p:scale>
        <p:origin x="-76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Креслення відрізка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Додавання двоцифрових чисел з переходом через 10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52D6595F-021C-462C-9322-B66FD13465B4}">
      <dgm:prSet/>
      <dgm:spPr/>
      <dgm:t>
        <a:bodyPr/>
        <a:lstStyle/>
        <a:p>
          <a:r>
            <a:rPr lang="uk-UA" b="1" dirty="0" err="1" smtClean="0"/>
            <a:t>Розв’язува-ння</a:t>
          </a:r>
          <a:r>
            <a:rPr lang="uk-UA" b="1" dirty="0" smtClean="0"/>
            <a:t> задач на знаходження суми трьох доданків </a:t>
          </a:r>
          <a:endParaRPr lang="ru-RU" b="1" dirty="0"/>
        </a:p>
      </dgm:t>
    </dgm:pt>
    <dgm:pt modelId="{8BDE2B51-6B2F-4631-874D-D50B1A16BFCB}" type="parTrans" cxnId="{F82D60EB-C43E-4889-A464-30A5D8C30AA1}">
      <dgm:prSet/>
      <dgm:spPr/>
      <dgm:t>
        <a:bodyPr/>
        <a:lstStyle/>
        <a:p>
          <a:endParaRPr lang="ru-RU"/>
        </a:p>
      </dgm:t>
    </dgm:pt>
    <dgm:pt modelId="{E43FAA2C-810C-4CD2-9331-5D4A00770770}" type="sibTrans" cxnId="{F82D60EB-C43E-4889-A464-30A5D8C30AA1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65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97178" custLinFactNeighborX="-36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74B25163-4895-40AC-9024-595BFDBFC9D3}" type="pres">
      <dgm:prSet presAssocID="{864805AA-88F6-4A3C-93F4-4B09AB422F89}" presName="node" presStyleLbl="node1" presStyleIdx="2" presStyleCnt="4" custScaleX="96260" custLinFactX="97865" custLinFactNeighborX="100000" custLinFactNeighborY="2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57C14-4867-4AC4-8289-9DFD8944CDAE}" type="pres">
      <dgm:prSet presAssocID="{A492715F-516D-4451-A8F1-CD5252CC1F5D}" presName="sibTrans" presStyleCnt="0"/>
      <dgm:spPr/>
    </dgm:pt>
    <dgm:pt modelId="{6C6A65E1-48FE-40F2-991F-CBC387F92B2D}" type="pres">
      <dgm:prSet presAssocID="{52D6595F-021C-462C-9322-B66FD13465B4}" presName="node" presStyleLbl="node1" presStyleIdx="3" presStyleCnt="4" custLinFactX="-100000" custLinFactNeighborX="-125085" custLinFactNeighborY="0">
        <dgm:presLayoutVars>
          <dgm:bulletEnabled val="1"/>
        </dgm:presLayoutVars>
      </dgm:prSet>
      <dgm:spPr/>
    </dgm:pt>
  </dgm:ptLst>
  <dgm:cxnLst>
    <dgm:cxn modelId="{36EE06CB-6F9A-456D-8285-0C0B33F85E03}" srcId="{289AA968-9F58-4A6E-B11C-582CA574AD65}" destId="{864805AA-88F6-4A3C-93F4-4B09AB422F89}" srcOrd="2" destOrd="0" parTransId="{378242A1-173F-473A-BC39-914572792538}" sibTransId="{A492715F-516D-4451-A8F1-CD5252CC1F5D}"/>
    <dgm:cxn modelId="{53274032-9621-464B-A7E9-4A9E618680B1}" type="presOf" srcId="{864805AA-88F6-4A3C-93F4-4B09AB422F89}" destId="{74B25163-4895-40AC-9024-595BFDBFC9D3}" srcOrd="0" destOrd="0" presId="urn:microsoft.com/office/officeart/2005/8/layout/hList6"/>
    <dgm:cxn modelId="{16DB618C-6017-45D1-B631-F6BAC413F045}" type="presOf" srcId="{17FCBCD0-5166-44EF-A995-697AB50FC98B}" destId="{8C93B566-6306-40C5-A3D5-B84E788E517B}" srcOrd="0" destOrd="0" presId="urn:microsoft.com/office/officeart/2005/8/layout/hList6"/>
    <dgm:cxn modelId="{5BDCCB14-7F71-4FE0-B22D-F6F5862E4731}" type="presOf" srcId="{6EE47331-2253-406E-9CB5-953C9128E5FC}" destId="{783C5BBC-E083-4F12-B4A9-616A8F9530EC}" srcOrd="0" destOrd="0" presId="urn:microsoft.com/office/officeart/2005/8/layout/hList6"/>
    <dgm:cxn modelId="{DD45E0F5-B6C7-47B2-BF15-E028149512A7}" type="presOf" srcId="{289AA968-9F58-4A6E-B11C-582CA574AD65}" destId="{6408D3F1-0C0E-4F5D-B5D5-053E6D4B4C50}" srcOrd="0" destOrd="0" presId="urn:microsoft.com/office/officeart/2005/8/layout/hList6"/>
    <dgm:cxn modelId="{F82D60EB-C43E-4889-A464-30A5D8C30AA1}" srcId="{289AA968-9F58-4A6E-B11C-582CA574AD65}" destId="{52D6595F-021C-462C-9322-B66FD13465B4}" srcOrd="3" destOrd="0" parTransId="{8BDE2B51-6B2F-4631-874D-D50B1A16BFCB}" sibTransId="{E43FAA2C-810C-4CD2-9331-5D4A00770770}"/>
    <dgm:cxn modelId="{C54FEACB-CC3D-4B44-AC7A-5DA040A996AF}" type="presOf" srcId="{52D6595F-021C-462C-9322-B66FD13465B4}" destId="{6C6A65E1-48FE-40F2-991F-CBC387F92B2D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FF561BFA-4B10-4666-8385-F6545FC9DAE1}" type="presParOf" srcId="{6408D3F1-0C0E-4F5D-B5D5-053E6D4B4C50}" destId="{783C5BBC-E083-4F12-B4A9-616A8F9530EC}" srcOrd="0" destOrd="0" presId="urn:microsoft.com/office/officeart/2005/8/layout/hList6"/>
    <dgm:cxn modelId="{7D1B1632-906B-4E3C-93F0-3FBF97CBA471}" type="presParOf" srcId="{6408D3F1-0C0E-4F5D-B5D5-053E6D4B4C50}" destId="{903EF99B-E600-4B60-96C8-658D7EF2F880}" srcOrd="1" destOrd="0" presId="urn:microsoft.com/office/officeart/2005/8/layout/hList6"/>
    <dgm:cxn modelId="{65654C44-1ABD-48B9-A1BC-2F5E5BDBA4C6}" type="presParOf" srcId="{6408D3F1-0C0E-4F5D-B5D5-053E6D4B4C50}" destId="{8C93B566-6306-40C5-A3D5-B84E788E517B}" srcOrd="2" destOrd="0" presId="urn:microsoft.com/office/officeart/2005/8/layout/hList6"/>
    <dgm:cxn modelId="{B8FEC7AF-0E76-4CE0-97C0-9417AEF205A6}" type="presParOf" srcId="{6408D3F1-0C0E-4F5D-B5D5-053E6D4B4C50}" destId="{B4E8D5E2-E5AE-41CC-80D3-5A0016AFADCC}" srcOrd="3" destOrd="0" presId="urn:microsoft.com/office/officeart/2005/8/layout/hList6"/>
    <dgm:cxn modelId="{43176A8A-851F-4224-88CC-B840800DDC8B}" type="presParOf" srcId="{6408D3F1-0C0E-4F5D-B5D5-053E6D4B4C50}" destId="{74B25163-4895-40AC-9024-595BFDBFC9D3}" srcOrd="4" destOrd="0" presId="urn:microsoft.com/office/officeart/2005/8/layout/hList6"/>
    <dgm:cxn modelId="{E2BA1C62-AE2D-42D2-B25C-C8280F80F5EF}" type="presParOf" srcId="{6408D3F1-0C0E-4F5D-B5D5-053E6D4B4C50}" destId="{EE657C14-4867-4AC4-8289-9DFD8944CDAE}" srcOrd="5" destOrd="0" presId="urn:microsoft.com/office/officeart/2005/8/layout/hList6"/>
    <dgm:cxn modelId="{815BE8DA-D372-43F9-A1DB-EBE756385CBB}" type="presParOf" srcId="{6408D3F1-0C0E-4F5D-B5D5-053E6D4B4C50}" destId="{6C6A65E1-48FE-40F2-991F-CBC387F92B2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202595" y="1210407"/>
          <a:ext cx="4272497" cy="185168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7813" y="854498"/>
        <a:ext cx="1851681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1229579" y="764692"/>
          <a:ext cx="4272497" cy="2743112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0500" tIns="0" rIns="188142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bg1"/>
              </a:solidFill>
            </a:rPr>
            <a:t>Додавання двоцифрових чисел з переходом через 10</a:t>
          </a:r>
          <a:endParaRPr lang="ru-RU" sz="3000" kern="1200" dirty="0"/>
        </a:p>
      </dsp:txBody>
      <dsp:txXfrm rot="5400000">
        <a:off x="1994272" y="854498"/>
        <a:ext cx="2743112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7222585" y="777648"/>
          <a:ext cx="4272497" cy="2717199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Креслення відрізка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8000234" y="854498"/>
        <a:ext cx="2717199" cy="2563499"/>
      </dsp:txXfrm>
    </dsp:sp>
    <dsp:sp modelId="{6C6A65E1-48FE-40F2-991F-CBC387F92B2D}">
      <dsp:nvSpPr>
        <dsp:cNvPr id="0" name=""/>
        <dsp:cNvSpPr/>
      </dsp:nvSpPr>
      <dsp:spPr>
        <a:xfrm rot="16200000">
          <a:off x="4142480" y="724863"/>
          <a:ext cx="4272497" cy="282277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88142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err="1" smtClean="0"/>
            <a:t>Розв’язува-ння</a:t>
          </a:r>
          <a:r>
            <a:rPr lang="uk-UA" sz="3000" b="1" kern="1200" dirty="0" smtClean="0"/>
            <a:t> задач на знаходження суми трьох доданків </a:t>
          </a:r>
          <a:endParaRPr lang="ru-RU" sz="3000" b="1" kern="1200" dirty="0"/>
        </a:p>
      </dsp:txBody>
      <dsp:txXfrm rot="5400000">
        <a:off x="4867344" y="854498"/>
        <a:ext cx="2822770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6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8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4715" y="3983365"/>
            <a:ext cx="10844633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Додавання двоцифрових чисел виду 38 + 25. Дії з іменованими числами. 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4737870-D64F-49BD-9803-5CBF79C3C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16" y="1101106"/>
            <a:ext cx="2619553" cy="2751631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890159" y="893123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4.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5</a:t>
            </a:r>
            <a:r>
              <a:rPr lang="en-US" sz="2400" b="1" dirty="0" smtClean="0">
                <a:solidFill>
                  <a:srgbClr val="7030A0"/>
                </a:solidFill>
              </a:rPr>
              <a:t>3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479" y="440690"/>
            <a:ext cx="8828463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pic>
        <p:nvPicPr>
          <p:cNvPr id="2" name="Picture 2" descr="D:\2 клас\3 Математика\1 Листопад\5 Дод і відн двоцифр без переходу через 10\№053 - Додавання двоцифр чисел виду 38 + 25\2024-12-09_2312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90" y="1192438"/>
            <a:ext cx="7553322" cy="524646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4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404257" y="476672"/>
            <a:ext cx="9133115" cy="72008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842444" y="1323081"/>
            <a:ext cx="8458200" cy="66900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err="1" smtClean="0">
                <a:solidFill>
                  <a:srgbClr val="7030A0"/>
                </a:solidFill>
              </a:rPr>
              <a:t>смайл</a:t>
            </a:r>
            <a:r>
              <a:rPr lang="uk-UA" sz="2400" b="1" dirty="0" smtClean="0">
                <a:solidFill>
                  <a:srgbClr val="7030A0"/>
                </a:solidFill>
              </a:rPr>
              <a:t>, яким визначиш </a:t>
            </a:r>
            <a:r>
              <a:rPr lang="uk-UA" sz="2400" b="1" smtClean="0">
                <a:solidFill>
                  <a:srgbClr val="7030A0"/>
                </a:solidFill>
              </a:rPr>
              <a:t>свої емоції </a:t>
            </a:r>
            <a:r>
              <a:rPr lang="uk-UA" sz="2400" b="1" dirty="0" smtClean="0">
                <a:solidFill>
                  <a:srgbClr val="7030A0"/>
                </a:solidFill>
              </a:rPr>
              <a:t>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92319" y="4609944"/>
            <a:ext cx="2503716" cy="1190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Замріяне очікування кінця уроку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5486" y="4649243"/>
            <a:ext cx="2231572" cy="1123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785" y="462191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2240530"/>
            <a:ext cx="2718111" cy="21058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109" y="2240529"/>
            <a:ext cx="2473815" cy="21058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35485" y="2291976"/>
            <a:ext cx="2231571" cy="21058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00" y="2291976"/>
            <a:ext cx="2105845" cy="210584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7559" y="464924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88915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02" y="1709872"/>
            <a:ext cx="2867532" cy="3340562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960831" y="532254"/>
            <a:ext cx="4375525" cy="637412"/>
          </a:xfr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altLang="ru-RU" sz="4000" b="1" dirty="0" smtClean="0">
                <a:solidFill>
                  <a:srgbClr val="7030A0"/>
                </a:solidFill>
                <a:latin typeface="+mn-lt"/>
              </a:rPr>
              <a:t>Барометр настрою</a:t>
            </a:r>
            <a:endParaRPr lang="ru-RU" altLang="ru-RU" sz="4000" dirty="0" smtClean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79" y="1357274"/>
            <a:ext cx="3869246" cy="4843336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7960" y="1456484"/>
            <a:ext cx="5203390" cy="304698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7030A0"/>
                </a:solidFill>
              </a:rPr>
              <a:t>Сіли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рівно</a:t>
            </a:r>
            <a:r>
              <a:rPr lang="ru-RU" sz="3200" b="1" dirty="0">
                <a:solidFill>
                  <a:srgbClr val="7030A0"/>
                </a:solidFill>
              </a:rPr>
              <a:t>, </a:t>
            </a:r>
            <a:r>
              <a:rPr lang="ru-RU" sz="3200" b="1" dirty="0" err="1">
                <a:solidFill>
                  <a:srgbClr val="7030A0"/>
                </a:solidFill>
              </a:rPr>
              <a:t>озирнулись</a:t>
            </a:r>
            <a:r>
              <a:rPr lang="ru-RU" sz="3200" b="1" dirty="0">
                <a:solidFill>
                  <a:srgbClr val="7030A0"/>
                </a:solidFill>
              </a:rPr>
              <a:t>,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Один одному </a:t>
            </a:r>
            <a:r>
              <a:rPr lang="ru-RU" sz="3200" b="1" dirty="0" err="1">
                <a:solidFill>
                  <a:srgbClr val="7030A0"/>
                </a:solidFill>
              </a:rPr>
              <a:t>всміхнулись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Якщо</a:t>
            </a:r>
            <a:r>
              <a:rPr lang="ru-RU" sz="3200" b="1" dirty="0">
                <a:solidFill>
                  <a:srgbClr val="7030A0"/>
                </a:solidFill>
              </a:rPr>
              <a:t> добре </a:t>
            </a:r>
            <a:r>
              <a:rPr lang="ru-RU" sz="3200" b="1" dirty="0" err="1">
                <a:solidFill>
                  <a:srgbClr val="7030A0"/>
                </a:solidFill>
              </a:rPr>
              <a:t>працювати</a:t>
            </a:r>
            <a:r>
              <a:rPr lang="ru-RU" sz="3200" b="1" dirty="0">
                <a:solidFill>
                  <a:srgbClr val="7030A0"/>
                </a:solidFill>
              </a:rPr>
              <a:t> –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Вийдуть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гарні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результати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Тож</a:t>
            </a:r>
            <a:r>
              <a:rPr lang="ru-RU" sz="3200" b="1" dirty="0">
                <a:solidFill>
                  <a:srgbClr val="7030A0"/>
                </a:solidFill>
              </a:rPr>
              <a:t> не </a:t>
            </a:r>
            <a:r>
              <a:rPr lang="ru-RU" sz="3200" b="1" dirty="0" err="1">
                <a:solidFill>
                  <a:srgbClr val="7030A0"/>
                </a:solidFill>
              </a:rPr>
              <a:t>гаємо</a:t>
            </a:r>
            <a:r>
              <a:rPr lang="ru-RU" sz="3200" b="1" dirty="0">
                <a:solidFill>
                  <a:srgbClr val="7030A0"/>
                </a:solidFill>
              </a:rPr>
              <a:t> ми час,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Бо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знання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чекають</a:t>
            </a:r>
            <a:r>
              <a:rPr lang="ru-RU" sz="3200" b="1" dirty="0">
                <a:solidFill>
                  <a:srgbClr val="7030A0"/>
                </a:solidFill>
              </a:rPr>
              <a:t> нас!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94105" y="617346"/>
            <a:ext cx="5571100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5433" y="4802816"/>
            <a:ext cx="4208444" cy="139779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Розглянь </a:t>
            </a:r>
            <a:r>
              <a:rPr lang="uk-UA" sz="2800" b="1" dirty="0" err="1" smtClean="0">
                <a:solidFill>
                  <a:srgbClr val="7030A0"/>
                </a:solidFill>
              </a:rPr>
              <a:t>смайли</a:t>
            </a:r>
            <a:r>
              <a:rPr lang="uk-UA" sz="2800" b="1" dirty="0" smtClean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Який з них відображає твій настрій?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1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25362673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798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99409" y="427512"/>
            <a:ext cx="9928484" cy="83493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</a:t>
            </a:r>
            <a:r>
              <a:rPr lang="uk-UA" sz="4000" b="1" dirty="0" smtClean="0">
                <a:solidFill>
                  <a:schemeClr val="bg1"/>
                </a:solidFill>
              </a:rPr>
              <a:t>рахунок № 417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E0C122-3A3A-4E63-8C81-A3FFD4535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5" r="14696"/>
          <a:stretch/>
        </p:blipFill>
        <p:spPr>
          <a:xfrm>
            <a:off x="9198247" y="1262452"/>
            <a:ext cx="1929646" cy="381694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D5A309-D1A5-4CC9-8D1A-C2D836A2ED60}"/>
              </a:ext>
            </a:extLst>
          </p:cNvPr>
          <p:cNvSpPr txBox="1"/>
          <p:nvPr/>
        </p:nvSpPr>
        <p:spPr>
          <a:xfrm>
            <a:off x="1303307" y="1374824"/>
            <a:ext cx="211882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</a:rPr>
              <a:t>20+30= 50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35D57B9-CB96-4919-9063-8CC669AACABF}"/>
              </a:ext>
            </a:extLst>
          </p:cNvPr>
          <p:cNvSpPr txBox="1"/>
          <p:nvPr/>
        </p:nvSpPr>
        <p:spPr>
          <a:xfrm>
            <a:off x="1211238" y="2115701"/>
            <a:ext cx="211882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7200" b="1">
                <a:solidFill>
                  <a:srgbClr val="295FFF"/>
                </a:solidFill>
              </a:defRPr>
            </a:lvl1pPr>
          </a:lstStyle>
          <a:p>
            <a:r>
              <a:rPr lang="uk-UA" sz="3200" dirty="0">
                <a:solidFill>
                  <a:srgbClr val="C00000"/>
                </a:solidFill>
              </a:rPr>
              <a:t>70+20= 90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E851265-532F-4CE3-93EE-6FDD3D4F74BE}"/>
              </a:ext>
            </a:extLst>
          </p:cNvPr>
          <p:cNvSpPr txBox="1"/>
          <p:nvPr/>
        </p:nvSpPr>
        <p:spPr>
          <a:xfrm>
            <a:off x="1175189" y="2916246"/>
            <a:ext cx="211882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7200" b="1">
                <a:solidFill>
                  <a:srgbClr val="295FFF"/>
                </a:solidFill>
              </a:defRPr>
            </a:lvl1pPr>
          </a:lstStyle>
          <a:p>
            <a:r>
              <a:rPr lang="uk-UA" sz="3200" dirty="0">
                <a:solidFill>
                  <a:srgbClr val="FFC000"/>
                </a:solidFill>
              </a:rPr>
              <a:t>40+15= 55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64E2D66-9395-462A-A38B-42F02E1C0447}"/>
              </a:ext>
            </a:extLst>
          </p:cNvPr>
          <p:cNvSpPr txBox="1"/>
          <p:nvPr/>
        </p:nvSpPr>
        <p:spPr>
          <a:xfrm>
            <a:off x="1175189" y="3678485"/>
            <a:ext cx="221652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7200" b="1">
                <a:solidFill>
                  <a:srgbClr val="295FFF"/>
                </a:solidFill>
              </a:defRPr>
            </a:lvl1pPr>
          </a:lstStyle>
          <a:p>
            <a:r>
              <a:rPr lang="uk-UA" sz="3200" dirty="0">
                <a:solidFill>
                  <a:srgbClr val="C00000"/>
                </a:solidFill>
              </a:rPr>
              <a:t>80+11= 91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A3F24DD-1F4D-4351-AF66-D6F567325CB9}"/>
              </a:ext>
            </a:extLst>
          </p:cNvPr>
          <p:cNvSpPr txBox="1"/>
          <p:nvPr/>
        </p:nvSpPr>
        <p:spPr>
          <a:xfrm>
            <a:off x="1123289" y="4440556"/>
            <a:ext cx="222262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7200" b="1">
                <a:solidFill>
                  <a:srgbClr val="295FFF"/>
                </a:solidFill>
              </a:defRPr>
            </a:lvl1pPr>
          </a:lstStyle>
          <a:p>
            <a:r>
              <a:rPr lang="uk-UA" sz="3200" dirty="0">
                <a:solidFill>
                  <a:srgbClr val="FFC000"/>
                </a:solidFill>
              </a:rPr>
              <a:t>13+40= 53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3857277-F952-452D-929A-EC2FEC5CC799}"/>
              </a:ext>
            </a:extLst>
          </p:cNvPr>
          <p:cNvSpPr txBox="1"/>
          <p:nvPr/>
        </p:nvSpPr>
        <p:spPr>
          <a:xfrm>
            <a:off x="4493524" y="1426991"/>
            <a:ext cx="211882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7200" b="1">
                <a:solidFill>
                  <a:srgbClr val="295FFF"/>
                </a:solidFill>
              </a:defRPr>
            </a:lvl1pPr>
          </a:lstStyle>
          <a:p>
            <a:r>
              <a:rPr lang="uk-UA" sz="3200" dirty="0">
                <a:solidFill>
                  <a:srgbClr val="C00000"/>
                </a:solidFill>
              </a:rPr>
              <a:t>19+80= 99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5EC6CCF-27C9-45AB-9AAB-DDFCF3C4D71E}"/>
              </a:ext>
            </a:extLst>
          </p:cNvPr>
          <p:cNvSpPr txBox="1"/>
          <p:nvPr/>
        </p:nvSpPr>
        <p:spPr>
          <a:xfrm>
            <a:off x="4493523" y="2115700"/>
            <a:ext cx="211882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</a:rPr>
              <a:t>6 + 11= 17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C2A4078-53F4-4027-B9B1-B6344A06CF8E}"/>
              </a:ext>
            </a:extLst>
          </p:cNvPr>
          <p:cNvSpPr txBox="1"/>
          <p:nvPr/>
        </p:nvSpPr>
        <p:spPr>
          <a:xfrm>
            <a:off x="4493524" y="2967919"/>
            <a:ext cx="211882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3 + 25= 28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BE6E0CA-5279-43EB-857D-BCBB10616718}"/>
              </a:ext>
            </a:extLst>
          </p:cNvPr>
          <p:cNvSpPr txBox="1"/>
          <p:nvPr/>
        </p:nvSpPr>
        <p:spPr>
          <a:xfrm>
            <a:off x="4508467" y="3678485"/>
            <a:ext cx="211882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</a:rPr>
              <a:t>9 + 6 =  15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1FC1746-C311-4C69-A6FC-2DBBF875768D}"/>
              </a:ext>
            </a:extLst>
          </p:cNvPr>
          <p:cNvSpPr txBox="1"/>
          <p:nvPr/>
        </p:nvSpPr>
        <p:spPr>
          <a:xfrm>
            <a:off x="4493523" y="4440556"/>
            <a:ext cx="211882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7 + 4 =  11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08A9E5-47FD-43F4-B0C0-6D13EB0DF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744" y="1256477"/>
            <a:ext cx="790051" cy="829885"/>
          </a:xfrm>
          <a:prstGeom prst="ellipse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C40DB948-47A7-4D96-8566-C4115E693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652" y="2058292"/>
            <a:ext cx="790051" cy="829885"/>
          </a:xfrm>
          <a:prstGeom prst="ellipse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9CC5B5BF-B2D9-4EA7-9CF9-82DFB18D5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526" y="2845365"/>
            <a:ext cx="790051" cy="829885"/>
          </a:xfrm>
          <a:prstGeom prst="ellipse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9C45CE81-0F0E-4030-9A60-BCB9E4397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08" y="3641440"/>
            <a:ext cx="750905" cy="788765"/>
          </a:xfrm>
          <a:prstGeom prst="ellipse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3AF318F1-A62A-4670-BAA8-6209885EF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526" y="4462759"/>
            <a:ext cx="712034" cy="747935"/>
          </a:xfrm>
          <a:prstGeom prst="ellipse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71E95B7F-3CC4-4880-BDD9-77C817804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297" y="1256477"/>
            <a:ext cx="790051" cy="829885"/>
          </a:xfrm>
          <a:prstGeom prst="ellipse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22546C8E-FDDA-4080-B9A2-CAB5BE41A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297" y="2086361"/>
            <a:ext cx="790051" cy="829885"/>
          </a:xfrm>
          <a:prstGeom prst="ellipse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DA21FD-B068-4C34-85E7-590F6CDB7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240" y="2909546"/>
            <a:ext cx="790051" cy="829885"/>
          </a:xfrm>
          <a:prstGeom prst="ellipse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BC9C8CD2-B781-4E1E-B521-E8D5E90F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297" y="3600320"/>
            <a:ext cx="790051" cy="829885"/>
          </a:xfrm>
          <a:prstGeom prst="ellipse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320E9A97-EA8D-4018-A6A6-97B20A030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240" y="4387675"/>
            <a:ext cx="854992" cy="898101"/>
          </a:xfrm>
          <a:prstGeom prst="ellipse">
            <a:avLst/>
          </a:prstGeom>
        </p:spPr>
      </p:pic>
      <p:sp>
        <p:nvSpPr>
          <p:cNvPr id="28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4D5A309-D1A5-4CC9-8D1A-C2D836A2ED60}"/>
              </a:ext>
            </a:extLst>
          </p:cNvPr>
          <p:cNvSpPr txBox="1"/>
          <p:nvPr/>
        </p:nvSpPr>
        <p:spPr>
          <a:xfrm>
            <a:off x="1483430" y="5285776"/>
            <a:ext cx="334158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Назви всі числа, в складі яких є 4 десятки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4D5A309-D1A5-4CC9-8D1A-C2D836A2ED60}"/>
              </a:ext>
            </a:extLst>
          </p:cNvPr>
          <p:cNvSpPr txBox="1"/>
          <p:nvPr/>
        </p:nvSpPr>
        <p:spPr>
          <a:xfrm>
            <a:off x="5055923" y="5580617"/>
            <a:ext cx="184364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40, … 49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0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6" y="1665806"/>
            <a:ext cx="2234953" cy="3105279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BEB32A5B-8028-4023-BDD3-B212B37E884A}"/>
              </a:ext>
            </a:extLst>
          </p:cNvPr>
          <p:cNvSpPr txBox="1"/>
          <p:nvPr/>
        </p:nvSpPr>
        <p:spPr>
          <a:xfrm>
            <a:off x="1698910" y="5277809"/>
            <a:ext cx="19384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38 + </a:t>
            </a:r>
            <a:r>
              <a:rPr lang="uk-UA" sz="3600" b="1" dirty="0" smtClean="0">
                <a:solidFill>
                  <a:srgbClr val="7030A0"/>
                </a:solidFill>
              </a:rPr>
              <a:t>25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408729D4-D865-405D-8365-EB688F943699}"/>
              </a:ext>
            </a:extLst>
          </p:cNvPr>
          <p:cNvSpPr txBox="1"/>
          <p:nvPr/>
        </p:nvSpPr>
        <p:spPr>
          <a:xfrm>
            <a:off x="1397089" y="6101751"/>
            <a:ext cx="1296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30   </a:t>
            </a:r>
            <a:r>
              <a:rPr lang="uk-UA" sz="3200" b="1" dirty="0">
                <a:solidFill>
                  <a:srgbClr val="7030A0"/>
                </a:solidFill>
              </a:rPr>
              <a:t>8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7DEE643A-5D91-4388-A71F-7EEB9FA8D466}"/>
              </a:ext>
            </a:extLst>
          </p:cNvPr>
          <p:cNvCxnSpPr>
            <a:cxnSpLocks/>
          </p:cNvCxnSpPr>
          <p:nvPr/>
        </p:nvCxnSpPr>
        <p:spPr>
          <a:xfrm flipH="1">
            <a:off x="1791430" y="5797334"/>
            <a:ext cx="226531" cy="4451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>
            <a:extLst>
              <a:ext uri="{FF2B5EF4-FFF2-40B4-BE49-F238E27FC236}">
                <a16:creationId xmlns:a16="http://schemas.microsoft.com/office/drawing/2014/main" xmlns="" id="{9494E012-D2F1-413A-8AFD-060578CA9684}"/>
              </a:ext>
            </a:extLst>
          </p:cNvPr>
          <p:cNvCxnSpPr>
            <a:cxnSpLocks/>
          </p:cNvCxnSpPr>
          <p:nvPr/>
        </p:nvCxnSpPr>
        <p:spPr>
          <a:xfrm>
            <a:off x="2111054" y="5797334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1B932516-9607-4E44-9AFE-9AB40F5C99A9}"/>
              </a:ext>
            </a:extLst>
          </p:cNvPr>
          <p:cNvSpPr txBox="1"/>
          <p:nvPr/>
        </p:nvSpPr>
        <p:spPr>
          <a:xfrm>
            <a:off x="3637372" y="5274359"/>
            <a:ext cx="389721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(</a:t>
            </a:r>
            <a:r>
              <a:rPr lang="uk-UA" sz="3600" b="1" dirty="0" smtClean="0">
                <a:solidFill>
                  <a:srgbClr val="7030A0"/>
                </a:solidFill>
              </a:rPr>
              <a:t>30 + 20) + (8 + 5) =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68496FF5-5360-454B-B321-67C294FA5116}"/>
              </a:ext>
            </a:extLst>
          </p:cNvPr>
          <p:cNvSpPr txBox="1"/>
          <p:nvPr/>
        </p:nvSpPr>
        <p:spPr>
          <a:xfrm>
            <a:off x="7498233" y="5277809"/>
            <a:ext cx="19922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50 + 13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DD57C4F0-5157-434B-8CFB-AEE9539DC0DF}"/>
              </a:ext>
            </a:extLst>
          </p:cNvPr>
          <p:cNvSpPr/>
          <p:nvPr/>
        </p:nvSpPr>
        <p:spPr>
          <a:xfrm>
            <a:off x="6011945" y="1448782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C9BBD1F4-FDC8-4C68-B9E1-5F68B11FD87D}"/>
              </a:ext>
            </a:extLst>
          </p:cNvPr>
          <p:cNvSpPr/>
          <p:nvPr/>
        </p:nvSpPr>
        <p:spPr>
          <a:xfrm>
            <a:off x="6394625" y="1448782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7E98C11C-8293-41FE-AD94-60002EE812CC}"/>
              </a:ext>
            </a:extLst>
          </p:cNvPr>
          <p:cNvSpPr/>
          <p:nvPr/>
        </p:nvSpPr>
        <p:spPr>
          <a:xfrm>
            <a:off x="6011945" y="1869449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2F4B1F71-6404-4697-9E27-403A99F0382C}"/>
              </a:ext>
            </a:extLst>
          </p:cNvPr>
          <p:cNvSpPr/>
          <p:nvPr/>
        </p:nvSpPr>
        <p:spPr>
          <a:xfrm>
            <a:off x="6394625" y="1869449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CAF9136E-BE98-4387-B700-D2956130DF17}"/>
              </a:ext>
            </a:extLst>
          </p:cNvPr>
          <p:cNvSpPr/>
          <p:nvPr/>
        </p:nvSpPr>
        <p:spPr>
          <a:xfrm>
            <a:off x="6011945" y="2290116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2877E7DC-ADC9-420D-99AD-5964FE2A9289}"/>
              </a:ext>
            </a:extLst>
          </p:cNvPr>
          <p:cNvSpPr/>
          <p:nvPr/>
        </p:nvSpPr>
        <p:spPr>
          <a:xfrm>
            <a:off x="6394625" y="2290116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68B28539-97A0-4806-BDAD-2475BF957BBF}"/>
              </a:ext>
            </a:extLst>
          </p:cNvPr>
          <p:cNvSpPr/>
          <p:nvPr/>
        </p:nvSpPr>
        <p:spPr>
          <a:xfrm>
            <a:off x="6011945" y="2721545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4C09A186-DA5B-4948-8381-3260EB3CA93D}"/>
              </a:ext>
            </a:extLst>
          </p:cNvPr>
          <p:cNvSpPr/>
          <p:nvPr/>
        </p:nvSpPr>
        <p:spPr>
          <a:xfrm>
            <a:off x="6394625" y="2721545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B32BE6EE-8A40-45C1-B80E-32F34E06BDB4}"/>
              </a:ext>
            </a:extLst>
          </p:cNvPr>
          <p:cNvGrpSpPr/>
          <p:nvPr/>
        </p:nvGrpSpPr>
        <p:grpSpPr>
          <a:xfrm>
            <a:off x="4313206" y="1028115"/>
            <a:ext cx="765360" cy="2072763"/>
            <a:chOff x="7284945" y="1192292"/>
            <a:chExt cx="765360" cy="2072763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xmlns="" id="{2F622D99-3123-41B4-911B-CCDF8E9E8098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xmlns="" id="{0809C54D-0365-4D69-81A5-60976C388D93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xmlns="" id="{BF32743A-AD2F-40DA-9491-81F46EFEE488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xmlns="" id="{3E414D61-4491-408E-B167-F5A491045EA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xmlns="" id="{75E23ACE-BBE7-476F-9B3E-5C5499830735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xmlns="" id="{3491F26D-67C8-42DC-95B0-C540AA329510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0209E385-977A-47F6-A61D-90FA35E35F02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xmlns="" id="{92A24C73-13C4-49E2-8F81-684E7A0DDC49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33BDFF9F-92B0-4B70-B937-9C093555BF07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xmlns="" id="{E7A99949-F6B4-4E48-89CD-C83CAE08E437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4566EB1B-2437-41FE-AE37-CE84CD95B3A5}"/>
              </a:ext>
            </a:extLst>
          </p:cNvPr>
          <p:cNvGrpSpPr/>
          <p:nvPr/>
        </p:nvGrpSpPr>
        <p:grpSpPr>
          <a:xfrm>
            <a:off x="3446031" y="1028115"/>
            <a:ext cx="765360" cy="2072763"/>
            <a:chOff x="7284945" y="1192292"/>
            <a:chExt cx="765360" cy="2072763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xmlns="" id="{396E1BDB-D4D6-4F3A-ACD1-BB8CBF3C5B7C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44249789-CD86-4263-9FAE-6EBF9659AE3F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xmlns="" id="{4111BC31-B640-4705-9976-79FD7D48C982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9DF49962-7AAE-42E4-8204-4707A18702CE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xmlns="" id="{97FC0CA1-3D6A-4022-A734-8BCC263DF449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xmlns="" id="{B9A523A9-08F1-4575-820F-F9061696C8F7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xmlns="" id="{16C712AA-FC78-4FE7-A7C1-8DD61B40B7F0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xmlns="" id="{AE75FFE5-9550-4925-AA12-A8FDBB14D651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xmlns="" id="{0420F0F8-1C61-4C16-BB96-07D71B4162B3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xmlns="" id="{1190009B-7BBD-4286-9B6B-DFAA2835011D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xmlns="" id="{842E8966-C3DD-4578-BDAB-6486AC79C197}"/>
              </a:ext>
            </a:extLst>
          </p:cNvPr>
          <p:cNvGrpSpPr/>
          <p:nvPr/>
        </p:nvGrpSpPr>
        <p:grpSpPr>
          <a:xfrm>
            <a:off x="5158355" y="1028115"/>
            <a:ext cx="765360" cy="2072763"/>
            <a:chOff x="7284945" y="1192292"/>
            <a:chExt cx="765360" cy="2072763"/>
          </a:xfrm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xmlns="" id="{A58AAC0B-4FE2-432E-AE56-3B2DACB27D54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xmlns="" id="{D0F514B0-E656-49DD-AE21-878A45F9D347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xmlns="" id="{00BD1976-13B0-4DED-BDB3-72B7AFA34030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xmlns="" id="{DCC197C1-CCC9-4D62-A5E4-6AC159D09F36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xmlns="" id="{764CB038-12D1-4949-96D4-9A9CE749E980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xmlns="" id="{EA1A8040-2574-4FEA-AB84-03D0B789EC88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xmlns="" id="{F8F12B1F-B5AF-4143-8D0C-4E6AD2C917C9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>
              <a:extLst>
                <a:ext uri="{FF2B5EF4-FFF2-40B4-BE49-F238E27FC236}">
                  <a16:creationId xmlns:a16="http://schemas.microsoft.com/office/drawing/2014/main" xmlns="" id="{FDCBADCD-79B7-45C4-B77E-88C0835156D6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xmlns="" id="{DBDDEDF7-294D-488C-9A3E-6A68AA55FB48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xmlns="" id="{0B5D6A5A-6A7A-4BAD-9A9D-323FBF687E13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6437CD8A-38DC-40E5-A75C-4BE14416A543}"/>
              </a:ext>
            </a:extLst>
          </p:cNvPr>
          <p:cNvSpPr/>
          <p:nvPr/>
        </p:nvSpPr>
        <p:spPr>
          <a:xfrm>
            <a:off x="6038359" y="4937141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9D41C42F-21C5-45E3-9DF4-C6AAACED2086}"/>
              </a:ext>
            </a:extLst>
          </p:cNvPr>
          <p:cNvSpPr/>
          <p:nvPr/>
        </p:nvSpPr>
        <p:spPr>
          <a:xfrm>
            <a:off x="6421039" y="4937141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E3687667-AD6E-4151-B1F3-CB650CC7EDBB}"/>
              </a:ext>
            </a:extLst>
          </p:cNvPr>
          <p:cNvSpPr/>
          <p:nvPr/>
        </p:nvSpPr>
        <p:spPr>
          <a:xfrm>
            <a:off x="6041826" y="4516203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80C50D84-AFE6-4B69-AB70-832E4A346229}"/>
              </a:ext>
            </a:extLst>
          </p:cNvPr>
          <p:cNvSpPr/>
          <p:nvPr/>
        </p:nvSpPr>
        <p:spPr>
          <a:xfrm>
            <a:off x="6424506" y="4516203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xmlns="" id="{6B05860A-E31A-4E0D-98F4-31B9C0E635AE}"/>
              </a:ext>
            </a:extLst>
          </p:cNvPr>
          <p:cNvGrpSpPr/>
          <p:nvPr/>
        </p:nvGrpSpPr>
        <p:grpSpPr>
          <a:xfrm>
            <a:off x="4311081" y="3243570"/>
            <a:ext cx="765360" cy="2072763"/>
            <a:chOff x="7284945" y="1192292"/>
            <a:chExt cx="765360" cy="2072763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174B26D5-55FD-4118-A4E9-F096348783D2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xmlns="" id="{F731C7BB-E8E5-4659-85F3-73083D0C45E6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8" name="Прямоугольник 127">
              <a:extLst>
                <a:ext uri="{FF2B5EF4-FFF2-40B4-BE49-F238E27FC236}">
                  <a16:creationId xmlns:a16="http://schemas.microsoft.com/office/drawing/2014/main" xmlns="" id="{9418C776-461E-4D5F-BEB3-864EDA127C0A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xmlns="" id="{04ED9813-8148-4FD0-B6FC-FC487A45163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xmlns="" id="{27FB1B51-CF31-4F49-9AC3-96DF75207ECE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>
              <a:extLst>
                <a:ext uri="{FF2B5EF4-FFF2-40B4-BE49-F238E27FC236}">
                  <a16:creationId xmlns:a16="http://schemas.microsoft.com/office/drawing/2014/main" xmlns="" id="{F7D2A507-B4A3-4DF5-ADAF-E3FA247BB042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xmlns="" id="{8E7BD575-F6D8-4941-960A-2D144B0A8CC2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:a16="http://schemas.microsoft.com/office/drawing/2014/main" xmlns="" id="{064BC583-8728-4429-9B74-BE4506F5A3C6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xmlns="" id="{4C99B720-03EB-488C-A231-388E62FE4A52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xmlns="" id="{9F352C97-D8C4-4A22-AFBC-8ACDEAD11B6C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xmlns="" id="{72BD6471-5E74-4A28-B18C-2F0735324CF5}"/>
              </a:ext>
            </a:extLst>
          </p:cNvPr>
          <p:cNvSpPr/>
          <p:nvPr/>
        </p:nvSpPr>
        <p:spPr>
          <a:xfrm>
            <a:off x="6038359" y="4097900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8B4343DF-5E76-489D-AA2B-B7C471CA37E4}"/>
              </a:ext>
            </a:extLst>
          </p:cNvPr>
          <p:cNvSpPr txBox="1"/>
          <p:nvPr/>
        </p:nvSpPr>
        <p:spPr>
          <a:xfrm>
            <a:off x="9490466" y="5291601"/>
            <a:ext cx="8416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63</a:t>
            </a: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xmlns="" id="{CD9FC97F-3A46-4759-835C-46C5AA2D2874}"/>
              </a:ext>
            </a:extLst>
          </p:cNvPr>
          <p:cNvGrpSpPr/>
          <p:nvPr/>
        </p:nvGrpSpPr>
        <p:grpSpPr>
          <a:xfrm>
            <a:off x="5166291" y="3243570"/>
            <a:ext cx="765360" cy="2072763"/>
            <a:chOff x="7284945" y="1192292"/>
            <a:chExt cx="765360" cy="2072763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xmlns="" id="{15B27997-A3B1-46B3-A15B-8C2E4092E457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xmlns="" id="{2698D07A-A998-41F1-A673-0DD22B831351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xmlns="" id="{A73AE003-1C9C-4EDF-ADA8-E51F8883A022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xmlns="" id="{514ED9A8-F2F2-4BF6-86A8-9BF6CC390623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xmlns="" id="{B116796D-0FA7-4369-BEBC-2DA4F4B986F3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xmlns="" id="{ED171A72-6032-4922-98EA-65DC52996D6F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xmlns="" id="{B2931FB4-1B59-474B-BD48-751DDF44AB99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xmlns="" id="{792CAD10-634E-447E-B6EF-4AF6A08D3687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" name="Прямоугольник 108">
              <a:extLst>
                <a:ext uri="{FF2B5EF4-FFF2-40B4-BE49-F238E27FC236}">
                  <a16:creationId xmlns:a16="http://schemas.microsoft.com/office/drawing/2014/main" xmlns="" id="{3928966E-4E10-47D4-95D5-8EE90101FC4F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xmlns="" id="{3B0CB662-8E17-4314-A791-F1F40E6F1F3D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xmlns="" id="{2EE80514-9CDD-402C-8AF8-509E1F7A10E3}"/>
              </a:ext>
            </a:extLst>
          </p:cNvPr>
          <p:cNvSpPr/>
          <p:nvPr/>
        </p:nvSpPr>
        <p:spPr>
          <a:xfrm>
            <a:off x="7088568" y="3026162"/>
            <a:ext cx="892043" cy="379333"/>
          </a:xfrm>
          <a:prstGeom prst="rightArrow">
            <a:avLst/>
          </a:prstGeom>
          <a:solidFill>
            <a:srgbClr val="FF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xmlns="" id="{ABB399BC-CCD7-417F-BEE9-8C10B32B7E6E}"/>
              </a:ext>
            </a:extLst>
          </p:cNvPr>
          <p:cNvGrpSpPr/>
          <p:nvPr/>
        </p:nvGrpSpPr>
        <p:grpSpPr>
          <a:xfrm>
            <a:off x="9104318" y="1060316"/>
            <a:ext cx="765360" cy="2072763"/>
            <a:chOff x="7284945" y="1192292"/>
            <a:chExt cx="765360" cy="2072763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xmlns="" id="{0CA34B12-5EBE-4399-8A25-C63D20717993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xmlns="" id="{240F7FEA-E20E-4D78-9212-53C0EC972714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xmlns="" id="{5014EDC6-99E7-4A0D-AE10-43EB912ADC38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xmlns="" id="{14FAEBAC-3B5F-4E3C-85EB-BA4EDFC0E307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xmlns="" id="{BDC8CC98-BE16-4CFE-B8B4-9D1AB6A7A8C1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Прямоугольник 142">
              <a:extLst>
                <a:ext uri="{FF2B5EF4-FFF2-40B4-BE49-F238E27FC236}">
                  <a16:creationId xmlns:a16="http://schemas.microsoft.com/office/drawing/2014/main" xmlns="" id="{5EFD8010-851E-4A2A-B430-A63111BB0C26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4" name="Прямоугольник 143">
              <a:extLst>
                <a:ext uri="{FF2B5EF4-FFF2-40B4-BE49-F238E27FC236}">
                  <a16:creationId xmlns:a16="http://schemas.microsoft.com/office/drawing/2014/main" xmlns="" id="{2F53600F-A418-466C-A1B8-D386073CE79D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>
              <a:extLst>
                <a:ext uri="{FF2B5EF4-FFF2-40B4-BE49-F238E27FC236}">
                  <a16:creationId xmlns:a16="http://schemas.microsoft.com/office/drawing/2014/main" xmlns="" id="{E7451172-6CA4-441E-8DAD-0622DE085912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xmlns="" id="{33F349F3-E557-4C35-8AE0-4D0927A39E2B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>
              <a:extLst>
                <a:ext uri="{FF2B5EF4-FFF2-40B4-BE49-F238E27FC236}">
                  <a16:creationId xmlns:a16="http://schemas.microsoft.com/office/drawing/2014/main" xmlns="" id="{8D061F65-31E0-404D-B05B-F1946903AFFA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xmlns="" id="{CFB8AAD5-5860-404B-A4AE-F657F32499A6}"/>
              </a:ext>
            </a:extLst>
          </p:cNvPr>
          <p:cNvGrpSpPr/>
          <p:nvPr/>
        </p:nvGrpSpPr>
        <p:grpSpPr>
          <a:xfrm>
            <a:off x="8237143" y="1060316"/>
            <a:ext cx="765360" cy="2072763"/>
            <a:chOff x="7284945" y="1192292"/>
            <a:chExt cx="765360" cy="2072763"/>
          </a:xfrm>
        </p:grpSpPr>
        <p:sp>
          <p:nvSpPr>
            <p:cNvPr id="149" name="Прямоугольник 148">
              <a:extLst>
                <a:ext uri="{FF2B5EF4-FFF2-40B4-BE49-F238E27FC236}">
                  <a16:creationId xmlns:a16="http://schemas.microsoft.com/office/drawing/2014/main" xmlns="" id="{79663E18-842A-4C9B-A7C0-B21BAA332689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>
              <a:extLst>
                <a:ext uri="{FF2B5EF4-FFF2-40B4-BE49-F238E27FC236}">
                  <a16:creationId xmlns:a16="http://schemas.microsoft.com/office/drawing/2014/main" xmlns="" id="{5AB97308-5C04-4E71-989E-4B1BE25A0147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xmlns="" id="{3A606BB6-F7A7-4C6F-B4AB-4280205D4534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Прямоугольник 151">
              <a:extLst>
                <a:ext uri="{FF2B5EF4-FFF2-40B4-BE49-F238E27FC236}">
                  <a16:creationId xmlns:a16="http://schemas.microsoft.com/office/drawing/2014/main" xmlns="" id="{0E4C4E9C-4B56-413B-B1DB-F3F152D190EC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3" name="Прямоугольник 152">
              <a:extLst>
                <a:ext uri="{FF2B5EF4-FFF2-40B4-BE49-F238E27FC236}">
                  <a16:creationId xmlns:a16="http://schemas.microsoft.com/office/drawing/2014/main" xmlns="" id="{8F5FF44B-33BB-4F0F-859B-12D907A4A626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>
              <a:extLst>
                <a:ext uri="{FF2B5EF4-FFF2-40B4-BE49-F238E27FC236}">
                  <a16:creationId xmlns:a16="http://schemas.microsoft.com/office/drawing/2014/main" xmlns="" id="{10EC9072-BF07-471B-A027-A99BE35C6590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xmlns="" id="{42A38CFD-587C-4994-9D74-D27BAA2116F5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Прямоугольник 155">
              <a:extLst>
                <a:ext uri="{FF2B5EF4-FFF2-40B4-BE49-F238E27FC236}">
                  <a16:creationId xmlns:a16="http://schemas.microsoft.com/office/drawing/2014/main" xmlns="" id="{F087D82A-A537-4BFE-B1C9-9D00550E9946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7" name="Прямоугольник 156">
              <a:extLst>
                <a:ext uri="{FF2B5EF4-FFF2-40B4-BE49-F238E27FC236}">
                  <a16:creationId xmlns:a16="http://schemas.microsoft.com/office/drawing/2014/main" xmlns="" id="{903C601D-C88A-4EBE-9178-A82A42CC61F2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xmlns="" id="{E1EEBA60-A1C2-43D2-BF46-C8D00CF5271E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xmlns="" id="{1B4020CB-3265-4544-8B88-416BAA022C2A}"/>
              </a:ext>
            </a:extLst>
          </p:cNvPr>
          <p:cNvGrpSpPr/>
          <p:nvPr/>
        </p:nvGrpSpPr>
        <p:grpSpPr>
          <a:xfrm>
            <a:off x="9949467" y="1060316"/>
            <a:ext cx="765360" cy="2072763"/>
            <a:chOff x="7284945" y="1192292"/>
            <a:chExt cx="765360" cy="2072763"/>
          </a:xfrm>
        </p:grpSpPr>
        <p:sp>
          <p:nvSpPr>
            <p:cNvPr id="160" name="Прямоугольник 159">
              <a:extLst>
                <a:ext uri="{FF2B5EF4-FFF2-40B4-BE49-F238E27FC236}">
                  <a16:creationId xmlns:a16="http://schemas.microsoft.com/office/drawing/2014/main" xmlns="" id="{22721E3A-751F-4A6C-99AA-D8C0E8FA3783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xmlns="" id="{B07AAFAB-B37F-4B3E-B2F3-5EB60B9BD6E9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xmlns="" id="{01FF153C-8577-4BEB-93F6-D71695D9A968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xmlns="" id="{5732A8D6-1B5F-45EF-8175-89F8D3BDA17D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xmlns="" id="{87BA2B8F-2048-4046-A607-4EA1A56DA05D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Прямоугольник 170">
              <a:extLst>
                <a:ext uri="{FF2B5EF4-FFF2-40B4-BE49-F238E27FC236}">
                  <a16:creationId xmlns:a16="http://schemas.microsoft.com/office/drawing/2014/main" xmlns="" id="{420086ED-A424-495A-A8E9-86A475D559CE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2" name="Прямоугольник 171">
              <a:extLst>
                <a:ext uri="{FF2B5EF4-FFF2-40B4-BE49-F238E27FC236}">
                  <a16:creationId xmlns:a16="http://schemas.microsoft.com/office/drawing/2014/main" xmlns="" id="{42402E83-4791-4FF7-BAB3-CAFECE4DE5C3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xmlns="" id="{99289BD9-4BBD-4DF2-A7D1-FC5DD8FDF278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4" name="Прямоугольник 173">
              <a:extLst>
                <a:ext uri="{FF2B5EF4-FFF2-40B4-BE49-F238E27FC236}">
                  <a16:creationId xmlns:a16="http://schemas.microsoft.com/office/drawing/2014/main" xmlns="" id="{B669A079-0E82-4301-BEE7-435C9ADBC35E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Прямоугольник 174">
              <a:extLst>
                <a:ext uri="{FF2B5EF4-FFF2-40B4-BE49-F238E27FC236}">
                  <a16:creationId xmlns:a16="http://schemas.microsoft.com/office/drawing/2014/main" xmlns="" id="{9FC3D7B5-4150-4FC3-B34A-4099DE31C2C7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6" name="Группа 175">
            <a:extLst>
              <a:ext uri="{FF2B5EF4-FFF2-40B4-BE49-F238E27FC236}">
                <a16:creationId xmlns:a16="http://schemas.microsoft.com/office/drawing/2014/main" xmlns="" id="{C030E3D2-CAD4-4E50-8CFE-111FC2254F0C}"/>
              </a:ext>
            </a:extLst>
          </p:cNvPr>
          <p:cNvGrpSpPr/>
          <p:nvPr/>
        </p:nvGrpSpPr>
        <p:grpSpPr>
          <a:xfrm>
            <a:off x="8252575" y="3205046"/>
            <a:ext cx="765360" cy="2072763"/>
            <a:chOff x="7284945" y="1192292"/>
            <a:chExt cx="765360" cy="2072763"/>
          </a:xfrm>
        </p:grpSpPr>
        <p:sp>
          <p:nvSpPr>
            <p:cNvPr id="177" name="Прямоугольник 176">
              <a:extLst>
                <a:ext uri="{FF2B5EF4-FFF2-40B4-BE49-F238E27FC236}">
                  <a16:creationId xmlns:a16="http://schemas.microsoft.com/office/drawing/2014/main" xmlns="" id="{AC43FFBB-BE82-48A5-A248-2647D3BADFC6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рямоугольник 177">
              <a:extLst>
                <a:ext uri="{FF2B5EF4-FFF2-40B4-BE49-F238E27FC236}">
                  <a16:creationId xmlns:a16="http://schemas.microsoft.com/office/drawing/2014/main" xmlns="" id="{25B36769-B560-4F43-93B9-3C95E5A8A799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xmlns="" id="{8FD07DFE-4D63-45EF-9984-5769494ECFE4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>
              <a:extLst>
                <a:ext uri="{FF2B5EF4-FFF2-40B4-BE49-F238E27FC236}">
                  <a16:creationId xmlns:a16="http://schemas.microsoft.com/office/drawing/2014/main" xmlns="" id="{0A4C29DF-A128-4231-B6F9-E036222D9892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1" name="Прямоугольник 180">
              <a:extLst>
                <a:ext uri="{FF2B5EF4-FFF2-40B4-BE49-F238E27FC236}">
                  <a16:creationId xmlns:a16="http://schemas.microsoft.com/office/drawing/2014/main" xmlns="" id="{271D97BA-5AF0-4809-A9F8-76090E4697E8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xmlns="" id="{CF07D126-256C-412D-9B3B-6CEE58DBE4A6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3" name="Прямоугольник 182">
              <a:extLst>
                <a:ext uri="{FF2B5EF4-FFF2-40B4-BE49-F238E27FC236}">
                  <a16:creationId xmlns:a16="http://schemas.microsoft.com/office/drawing/2014/main" xmlns="" id="{CF2B4850-A6C6-4370-8FCD-047BC037F745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Прямоугольник 183">
              <a:extLst>
                <a:ext uri="{FF2B5EF4-FFF2-40B4-BE49-F238E27FC236}">
                  <a16:creationId xmlns:a16="http://schemas.microsoft.com/office/drawing/2014/main" xmlns="" id="{BCEC2037-7350-4372-8889-97F3690491AD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5" name="Прямоугольник 184">
              <a:extLst>
                <a:ext uri="{FF2B5EF4-FFF2-40B4-BE49-F238E27FC236}">
                  <a16:creationId xmlns:a16="http://schemas.microsoft.com/office/drawing/2014/main" xmlns="" id="{E579402F-6297-4C30-8477-A22B0AD66724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Прямоугольник 185">
              <a:extLst>
                <a:ext uri="{FF2B5EF4-FFF2-40B4-BE49-F238E27FC236}">
                  <a16:creationId xmlns:a16="http://schemas.microsoft.com/office/drawing/2014/main" xmlns="" id="{5C20E0F0-BD70-4FA0-8842-58C6FEE5674C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7" name="Группа 186">
            <a:extLst>
              <a:ext uri="{FF2B5EF4-FFF2-40B4-BE49-F238E27FC236}">
                <a16:creationId xmlns:a16="http://schemas.microsoft.com/office/drawing/2014/main" xmlns="" id="{CD0ED57A-D617-4C16-B296-10188FA94959}"/>
              </a:ext>
            </a:extLst>
          </p:cNvPr>
          <p:cNvGrpSpPr/>
          <p:nvPr/>
        </p:nvGrpSpPr>
        <p:grpSpPr>
          <a:xfrm>
            <a:off x="9107785" y="3205046"/>
            <a:ext cx="765360" cy="2072763"/>
            <a:chOff x="7284945" y="1192292"/>
            <a:chExt cx="765360" cy="2072763"/>
          </a:xfrm>
        </p:grpSpPr>
        <p:sp>
          <p:nvSpPr>
            <p:cNvPr id="188" name="Прямоугольник 187">
              <a:extLst>
                <a:ext uri="{FF2B5EF4-FFF2-40B4-BE49-F238E27FC236}">
                  <a16:creationId xmlns:a16="http://schemas.microsoft.com/office/drawing/2014/main" xmlns="" id="{C1B44902-33D1-4D1D-AFE3-F4E1906E7A3A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Прямоугольник 188">
              <a:extLst>
                <a:ext uri="{FF2B5EF4-FFF2-40B4-BE49-F238E27FC236}">
                  <a16:creationId xmlns:a16="http://schemas.microsoft.com/office/drawing/2014/main" xmlns="" id="{1ED2CFF3-2D22-4367-B03D-12839AD47A47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0" name="Прямоугольник 189">
              <a:extLst>
                <a:ext uri="{FF2B5EF4-FFF2-40B4-BE49-F238E27FC236}">
                  <a16:creationId xmlns:a16="http://schemas.microsoft.com/office/drawing/2014/main" xmlns="" id="{1747B78B-B6B8-445F-89C2-20608B30FD40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>
              <a:extLst>
                <a:ext uri="{FF2B5EF4-FFF2-40B4-BE49-F238E27FC236}">
                  <a16:creationId xmlns:a16="http://schemas.microsoft.com/office/drawing/2014/main" xmlns="" id="{E2AF9B40-A5F2-456F-9253-2D50D48A6137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2" name="Прямоугольник 191">
              <a:extLst>
                <a:ext uri="{FF2B5EF4-FFF2-40B4-BE49-F238E27FC236}">
                  <a16:creationId xmlns:a16="http://schemas.microsoft.com/office/drawing/2014/main" xmlns="" id="{FA0E1A8F-A87A-4011-BC2D-05174C26DDF1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рямоугольник 192">
              <a:extLst>
                <a:ext uri="{FF2B5EF4-FFF2-40B4-BE49-F238E27FC236}">
                  <a16:creationId xmlns:a16="http://schemas.microsoft.com/office/drawing/2014/main" xmlns="" id="{0C491AB0-344B-4AFC-B4BD-19C621BDD5FA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4" name="Прямоугольник 193">
              <a:extLst>
                <a:ext uri="{FF2B5EF4-FFF2-40B4-BE49-F238E27FC236}">
                  <a16:creationId xmlns:a16="http://schemas.microsoft.com/office/drawing/2014/main" xmlns="" id="{9E69572D-6B59-4B9E-9F49-C8F0FF08132C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рямоугольник 194">
              <a:extLst>
                <a:ext uri="{FF2B5EF4-FFF2-40B4-BE49-F238E27FC236}">
                  <a16:creationId xmlns:a16="http://schemas.microsoft.com/office/drawing/2014/main" xmlns="" id="{214ACEE8-BC8E-4950-B519-74D585F563D4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6" name="Прямоугольник 195">
              <a:extLst>
                <a:ext uri="{FF2B5EF4-FFF2-40B4-BE49-F238E27FC236}">
                  <a16:creationId xmlns:a16="http://schemas.microsoft.com/office/drawing/2014/main" xmlns="" id="{90A4EDBB-392E-40C7-AFF9-E1AF0212A6DA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>
              <a:extLst>
                <a:ext uri="{FF2B5EF4-FFF2-40B4-BE49-F238E27FC236}">
                  <a16:creationId xmlns:a16="http://schemas.microsoft.com/office/drawing/2014/main" xmlns="" id="{527363F9-EB0B-42B9-BD7D-8F61306D67AE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8" name="Группа 197">
            <a:extLst>
              <a:ext uri="{FF2B5EF4-FFF2-40B4-BE49-F238E27FC236}">
                <a16:creationId xmlns:a16="http://schemas.microsoft.com/office/drawing/2014/main" xmlns="" id="{0B74025A-F7F3-4BAB-8BB2-0A0512A10FBA}"/>
              </a:ext>
            </a:extLst>
          </p:cNvPr>
          <p:cNvGrpSpPr/>
          <p:nvPr/>
        </p:nvGrpSpPr>
        <p:grpSpPr>
          <a:xfrm>
            <a:off x="9962926" y="3201596"/>
            <a:ext cx="765360" cy="2072763"/>
            <a:chOff x="7284945" y="1192292"/>
            <a:chExt cx="765360" cy="2072763"/>
          </a:xfrm>
          <a:solidFill>
            <a:srgbClr val="FFFF00"/>
          </a:solidFill>
        </p:grpSpPr>
        <p:sp>
          <p:nvSpPr>
            <p:cNvPr id="199" name="Прямоугольник 198">
              <a:extLst>
                <a:ext uri="{FF2B5EF4-FFF2-40B4-BE49-F238E27FC236}">
                  <a16:creationId xmlns:a16="http://schemas.microsoft.com/office/drawing/2014/main" xmlns="" id="{A4038935-1251-4FC7-B382-F58340301408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>
              <a:extLst>
                <a:ext uri="{FF2B5EF4-FFF2-40B4-BE49-F238E27FC236}">
                  <a16:creationId xmlns:a16="http://schemas.microsoft.com/office/drawing/2014/main" xmlns="" id="{A6558FFB-7C89-4E65-9235-52429A632CAB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1" name="Прямоугольник 200">
              <a:extLst>
                <a:ext uri="{FF2B5EF4-FFF2-40B4-BE49-F238E27FC236}">
                  <a16:creationId xmlns:a16="http://schemas.microsoft.com/office/drawing/2014/main" xmlns="" id="{56DDF2CB-38F2-4FB0-AE5C-D4678C42EB29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Прямоугольник 201">
              <a:extLst>
                <a:ext uri="{FF2B5EF4-FFF2-40B4-BE49-F238E27FC236}">
                  <a16:creationId xmlns:a16="http://schemas.microsoft.com/office/drawing/2014/main" xmlns="" id="{1918BCBB-6764-40ED-B4B8-A6EEC97CA359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3" name="Прямоугольник 202">
              <a:extLst>
                <a:ext uri="{FF2B5EF4-FFF2-40B4-BE49-F238E27FC236}">
                  <a16:creationId xmlns:a16="http://schemas.microsoft.com/office/drawing/2014/main" xmlns="" id="{BFD2FDE1-B796-45E5-A409-5159DD1A6E48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Прямоугольник 203">
              <a:extLst>
                <a:ext uri="{FF2B5EF4-FFF2-40B4-BE49-F238E27FC236}">
                  <a16:creationId xmlns:a16="http://schemas.microsoft.com/office/drawing/2014/main" xmlns="" id="{B6DE0DBF-9433-4BB9-B548-EC8400F927B1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5" name="Прямоугольник 204">
              <a:extLst>
                <a:ext uri="{FF2B5EF4-FFF2-40B4-BE49-F238E27FC236}">
                  <a16:creationId xmlns:a16="http://schemas.microsoft.com/office/drawing/2014/main" xmlns="" id="{8E89EC02-D8B4-43C3-89F3-DB28AB592098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>
              <a:extLst>
                <a:ext uri="{FF2B5EF4-FFF2-40B4-BE49-F238E27FC236}">
                  <a16:creationId xmlns:a16="http://schemas.microsoft.com/office/drawing/2014/main" xmlns="" id="{783E7CFC-34E9-47BC-A293-A307E068FD0F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7" name="Прямоугольник 206">
              <a:extLst>
                <a:ext uri="{FF2B5EF4-FFF2-40B4-BE49-F238E27FC236}">
                  <a16:creationId xmlns:a16="http://schemas.microsoft.com/office/drawing/2014/main" xmlns="" id="{1D452CE6-7241-4828-8715-8124FC20C8EC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рямоугольник 207">
              <a:extLst>
                <a:ext uri="{FF2B5EF4-FFF2-40B4-BE49-F238E27FC236}">
                  <a16:creationId xmlns:a16="http://schemas.microsoft.com/office/drawing/2014/main" xmlns="" id="{35C75FEB-AB0D-4BFB-A704-8F408A2DB392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09" name="Прямоугольник 208">
            <a:extLst>
              <a:ext uri="{FF2B5EF4-FFF2-40B4-BE49-F238E27FC236}">
                <a16:creationId xmlns:a16="http://schemas.microsoft.com/office/drawing/2014/main" xmlns="" id="{A97150CE-4278-4537-A919-5294B7CCB326}"/>
              </a:ext>
            </a:extLst>
          </p:cNvPr>
          <p:cNvSpPr/>
          <p:nvPr/>
        </p:nvSpPr>
        <p:spPr>
          <a:xfrm>
            <a:off x="10961668" y="3096978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Прямоугольник 209">
            <a:extLst>
              <a:ext uri="{FF2B5EF4-FFF2-40B4-BE49-F238E27FC236}">
                <a16:creationId xmlns:a16="http://schemas.microsoft.com/office/drawing/2014/main" xmlns="" id="{493B13BB-226F-44AC-983E-C8A56B67F5C5}"/>
              </a:ext>
            </a:extLst>
          </p:cNvPr>
          <p:cNvSpPr/>
          <p:nvPr/>
        </p:nvSpPr>
        <p:spPr>
          <a:xfrm>
            <a:off x="11344348" y="3096978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1" name="Прямоугольник 210">
            <a:extLst>
              <a:ext uri="{FF2B5EF4-FFF2-40B4-BE49-F238E27FC236}">
                <a16:creationId xmlns:a16="http://schemas.microsoft.com/office/drawing/2014/main" xmlns="" id="{F5779304-B4CD-4FD0-86F7-26798C551161}"/>
              </a:ext>
            </a:extLst>
          </p:cNvPr>
          <p:cNvSpPr/>
          <p:nvPr/>
        </p:nvSpPr>
        <p:spPr>
          <a:xfrm>
            <a:off x="10958201" y="2678675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AE5DBC64-967A-4673-95D5-47D5254D8815}"/>
              </a:ext>
            </a:extLst>
          </p:cNvPr>
          <p:cNvSpPr txBox="1"/>
          <p:nvPr/>
        </p:nvSpPr>
        <p:spPr>
          <a:xfrm>
            <a:off x="2407002" y="6117106"/>
            <a:ext cx="1230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20  </a:t>
            </a:r>
            <a:r>
              <a:rPr lang="uk-UA" sz="3200" b="1" dirty="0" smtClean="0">
                <a:solidFill>
                  <a:srgbClr val="7030A0"/>
                </a:solidFill>
              </a:rPr>
              <a:t>  5</a:t>
            </a:r>
            <a:endParaRPr lang="uk-UA" sz="3200" b="1" dirty="0">
              <a:solidFill>
                <a:srgbClr val="7030A0"/>
              </a:solidFill>
            </a:endParaRPr>
          </a:p>
        </p:txBody>
      </p:sp>
      <p:cxnSp>
        <p:nvCxnSpPr>
          <p:cNvPr id="213" name="Прямая со стрелкой 212">
            <a:extLst>
              <a:ext uri="{FF2B5EF4-FFF2-40B4-BE49-F238E27FC236}">
                <a16:creationId xmlns:a16="http://schemas.microsoft.com/office/drawing/2014/main" xmlns="" id="{EAFCFE62-5A89-4978-BEB9-17E6D95DCF1B}"/>
              </a:ext>
            </a:extLst>
          </p:cNvPr>
          <p:cNvCxnSpPr>
            <a:cxnSpLocks/>
          </p:cNvCxnSpPr>
          <p:nvPr/>
        </p:nvCxnSpPr>
        <p:spPr>
          <a:xfrm flipH="1">
            <a:off x="2656092" y="5797334"/>
            <a:ext cx="226531" cy="4451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>
            <a:extLst>
              <a:ext uri="{FF2B5EF4-FFF2-40B4-BE49-F238E27FC236}">
                <a16:creationId xmlns:a16="http://schemas.microsoft.com/office/drawing/2014/main" xmlns="" id="{5FD42E00-97DE-4D31-8BF6-2212D1F75CF1}"/>
              </a:ext>
            </a:extLst>
          </p:cNvPr>
          <p:cNvCxnSpPr>
            <a:cxnSpLocks/>
          </p:cNvCxnSpPr>
          <p:nvPr/>
        </p:nvCxnSpPr>
        <p:spPr>
          <a:xfrm>
            <a:off x="2975716" y="5797334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1006567" y="353013"/>
            <a:ext cx="9933575" cy="107934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Розглянь малюнок і прочитай, як виконували додавання чисел </a:t>
            </a:r>
            <a:r>
              <a:rPr lang="uk-UA" sz="3200" b="1" dirty="0" smtClean="0">
                <a:solidFill>
                  <a:schemeClr val="bg1"/>
                </a:solidFill>
              </a:rPr>
              <a:t>38 </a:t>
            </a:r>
            <a:r>
              <a:rPr lang="uk-UA" sz="3200" b="1" dirty="0">
                <a:solidFill>
                  <a:schemeClr val="bg1"/>
                </a:solidFill>
              </a:rPr>
              <a:t>і </a:t>
            </a:r>
            <a:r>
              <a:rPr lang="uk-UA" sz="3200" b="1" dirty="0" smtClean="0">
                <a:solidFill>
                  <a:schemeClr val="bg1"/>
                </a:solidFill>
              </a:rPr>
              <a:t>25 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8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39" grpId="0" animBg="1"/>
      <p:bldP spid="209" grpId="0" animBg="1"/>
      <p:bldP spid="210" grpId="0" animBg="1"/>
      <p:bldP spid="2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877" r="58943" b="63342"/>
          <a:stretch/>
        </p:blipFill>
        <p:spPr>
          <a:xfrm>
            <a:off x="936000" y="1366010"/>
            <a:ext cx="9000000" cy="482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95892" y="2084632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06008" y="2833609"/>
            <a:ext cx="394062" cy="355057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0CEE368A-1424-4C93-B3A0-301DE40210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06299" y="1997365"/>
            <a:ext cx="455016" cy="56766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07BA560F-980E-405F-97E0-2A8F92756D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082343" y="2010358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14095" y="3600278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DA8C1D1F-7B1D-4D68-A1CA-1DE4DBD943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65766" y="3492597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05DE61D7-88E2-4EF8-AA07-D438E31BF0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792036" y="2072803"/>
            <a:ext cx="555762" cy="45268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AEF69C3C-D7B7-4E83-BB1A-57417B307E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78545" y="3492595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AEC1388-63D3-402A-B144-00282B4C80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2389956" y="1969429"/>
            <a:ext cx="690484" cy="55201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0622FEAB-BC32-4B94-A593-549D99ABEB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44644" y="1999420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6B095580-B96C-434C-A400-4C31E8BC34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01234" y="2118269"/>
            <a:ext cx="394062" cy="3550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A03E2B80-84CA-4355-851C-0F8CA4E7A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880943" y="2744628"/>
            <a:ext cx="455016" cy="567661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18C13E08-A4A7-4C6D-BDFA-42F0EB9EB4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28266" y="2149723"/>
            <a:ext cx="440143" cy="28893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BDCD8E83-3678-4CDB-A835-1AF56F597E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38111" y="2764644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D97F17D6-3225-4C2F-91F4-FF8279CBB2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88998" y="3492595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B368E6E5-64E7-4535-B883-9938833762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3541410" y="2070053"/>
            <a:ext cx="555762" cy="452689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EC557E15-F153-4BF7-A499-EEC6FAFEEF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787532" y="2811524"/>
            <a:ext cx="555762" cy="452689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33C43704-78D0-4C88-94B0-E51841B9E1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22248" y="2001506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AB6D28F2-61CB-4FBD-A90C-4E15FC0DFC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46096" y="1997365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94657778-DFF8-4C4C-A353-6B3CFBCF8F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20105" y="2161695"/>
            <a:ext cx="440143" cy="288932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:a16="http://schemas.microsoft.com/office/drawing/2014/main" xmlns="" id="{596E0F1A-E068-4BAF-A223-F8D1AF4B0C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3528638" y="2817310"/>
            <a:ext cx="555762" cy="452689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3E0A3383-B700-4668-9E81-E89533574B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616479" y="3493752"/>
            <a:ext cx="455016" cy="567661"/>
          </a:xfrm>
          <a:prstGeom prst="rect">
            <a:avLst/>
          </a:prstGeom>
        </p:spPr>
      </p:pic>
      <p:pic>
        <p:nvPicPr>
          <p:cNvPr id="197" name="Рисунок 196">
            <a:extLst>
              <a:ext uri="{FF2B5EF4-FFF2-40B4-BE49-F238E27FC236}">
                <a16:creationId xmlns:a16="http://schemas.microsoft.com/office/drawing/2014/main" xmlns="" id="{681147BE-0928-4D53-A306-00BC4E9B39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73009" y="2739528"/>
            <a:ext cx="455016" cy="567661"/>
          </a:xfrm>
          <a:prstGeom prst="rect">
            <a:avLst/>
          </a:prstGeom>
        </p:spPr>
      </p:pic>
      <p:pic>
        <p:nvPicPr>
          <p:cNvPr id="201" name="Рисунок 200">
            <a:extLst>
              <a:ext uri="{FF2B5EF4-FFF2-40B4-BE49-F238E27FC236}">
                <a16:creationId xmlns:a16="http://schemas.microsoft.com/office/drawing/2014/main" xmlns="" id="{F816B62A-11A4-41BA-8EBD-8F9288B51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10286" y="3498310"/>
            <a:ext cx="455016" cy="567661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:a16="http://schemas.microsoft.com/office/drawing/2014/main" xmlns="" id="{0FB76D4D-E571-4A02-9542-D15CEA70D0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319569" y="3492596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7A5C87BE-6598-4D85-99AE-A0AF1F1620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50467" y="2907015"/>
            <a:ext cx="440143" cy="28893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25E3AD10-9C0C-4ED9-9F6A-AF3A00B876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32456" y="3651075"/>
            <a:ext cx="440143" cy="288932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6C9539D0-54AA-478D-8F66-CCA7578A4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15824" y="3498311"/>
            <a:ext cx="455016" cy="56766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B826C58F-D10A-48CC-A579-73846AB22B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355385" y="2752380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9C65D047-9464-43A8-AA4D-D347E4497F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3908985" y="1968430"/>
            <a:ext cx="690484" cy="55201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A1B838BA-5CAA-4C73-A795-DE783D9E68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650453" y="2908123"/>
            <a:ext cx="440143" cy="28893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D35F2303-868A-42D9-A54D-CDDF24F0F5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15482" y="3671520"/>
            <a:ext cx="440143" cy="28893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07F5809C-24FD-4FA0-8E9C-FF18D6F32D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849991" y="2860045"/>
            <a:ext cx="394062" cy="35505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157FEE3E-6247-41E4-929B-ACEEA1F2A8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2380727" y="3457406"/>
            <a:ext cx="690484" cy="55201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08C3425C-61F5-40C4-8520-7DF10ED889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7292305" y="2079857"/>
            <a:ext cx="555762" cy="452689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F860B274-F3D7-41CB-B45F-DF1265C6D3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78010" y="2746125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82F122D5-9D90-4A1C-88CD-CF7D24B6DF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192701" y="3476259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843A8E5A-3D6E-4161-8F4D-D189494F59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853664" y="3595324"/>
            <a:ext cx="394062" cy="355057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D1F7A609-3D51-43C9-98BA-079D92663A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58794" y="3506239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1F25DA24-2917-41F6-9AA2-D74C14E03A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693228" y="2752379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B31ADC2B-5573-4DD1-8714-BAE75FA5F4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06424" y="3481691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344F9E8-7CF8-42E2-AE8B-B1E5B05BC4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9541391" y="2815177"/>
            <a:ext cx="555762" cy="452689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386F1966-5987-4E43-A20A-5E37166E1F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261317" y="2753742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A0AB833C-4EB3-464B-8137-A6A20131FB2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6890700" y="1979930"/>
            <a:ext cx="690484" cy="55201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E40D117-AA3C-48EA-9C54-B9C72B867C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8388885" y="1968430"/>
            <a:ext cx="690484" cy="55201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BD8D6BD-22FB-4E68-9744-37DA444C75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6551306" y="2796066"/>
            <a:ext cx="394062" cy="355057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0AFE0650-678F-427C-8C76-0A487832BDFD}"/>
              </a:ext>
            </a:extLst>
          </p:cNvPr>
          <p:cNvSpPr txBox="1"/>
          <p:nvPr/>
        </p:nvSpPr>
        <p:spPr>
          <a:xfrm>
            <a:off x="6842250" y="2693231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DC4CDD4C-3B2F-4318-9ADC-90D1A4659A66}"/>
              </a:ext>
            </a:extLst>
          </p:cNvPr>
          <p:cNvSpPr txBox="1"/>
          <p:nvPr/>
        </p:nvSpPr>
        <p:spPr>
          <a:xfrm>
            <a:off x="8639420" y="2706977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DD609D26-C08E-4EE9-AA20-E394F0B831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023767" y="2755221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C68A9E3F-4561-45A4-96BA-A2776DAE7B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366126" y="2748508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FA9D7B4B-3C29-4336-B4D1-53E16FD7A5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8012237" y="2724197"/>
            <a:ext cx="690484" cy="55201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8DB0185B-8309-49F0-8083-1476FD4FE2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8343883" y="2724197"/>
            <a:ext cx="690484" cy="55201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40CA2BF7-5A3B-4480-AA58-06759252F75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7711164" y="3590193"/>
            <a:ext cx="394062" cy="35505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0FCDEA76-F896-4DA2-ADDA-2C78CAD5CC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8003806" y="3466457"/>
            <a:ext cx="690484" cy="55201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AC8297A6-E3CE-439A-A133-105A7C2CC2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486408" y="3475841"/>
            <a:ext cx="455016" cy="567661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51976B37-3465-4CD0-908B-13A3E365D8E4}"/>
              </a:ext>
            </a:extLst>
          </p:cNvPr>
          <p:cNvSpPr txBox="1"/>
          <p:nvPr/>
        </p:nvSpPr>
        <p:spPr>
          <a:xfrm>
            <a:off x="6840851" y="3410246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9F0044FC-1924-43DD-B9AA-413542462665}"/>
              </a:ext>
            </a:extLst>
          </p:cNvPr>
          <p:cNvSpPr txBox="1"/>
          <p:nvPr/>
        </p:nvSpPr>
        <p:spPr>
          <a:xfrm>
            <a:off x="8619025" y="3439896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7BCCF552-8364-4E37-BFF8-D62992317C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638598" y="3493752"/>
            <a:ext cx="455016" cy="567661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-23"/>
          <a:stretch/>
        </p:blipFill>
        <p:spPr>
          <a:xfrm>
            <a:off x="10041285" y="3590193"/>
            <a:ext cx="1704731" cy="263730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9936000" y="1351154"/>
            <a:ext cx="1754699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і обчисли вирази з </a:t>
            </a:r>
            <a:r>
              <a:rPr lang="uk-UA" sz="2400" b="1" dirty="0" smtClean="0">
                <a:solidFill>
                  <a:srgbClr val="7030A0"/>
                </a:solidFill>
              </a:rPr>
              <a:t>дужками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51155" y="553880"/>
            <a:ext cx="10317588" cy="79727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 </a:t>
            </a:r>
            <a:r>
              <a:rPr lang="uk-UA" sz="4000" b="1" dirty="0" smtClean="0">
                <a:solidFill>
                  <a:schemeClr val="bg1"/>
                </a:solidFill>
              </a:rPr>
              <a:t>№ 419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4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618" r="59213" b="52737"/>
          <a:stretch/>
        </p:blipFill>
        <p:spPr>
          <a:xfrm>
            <a:off x="545827" y="1369546"/>
            <a:ext cx="7956000" cy="518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6E863E-7C85-4BA0-AEDA-4C5106583D2C}"/>
              </a:ext>
            </a:extLst>
          </p:cNvPr>
          <p:cNvSpPr txBox="1"/>
          <p:nvPr/>
        </p:nvSpPr>
        <p:spPr>
          <a:xfrm>
            <a:off x="1199176" y="5795825"/>
            <a:ext cx="6627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22 цитрусових усього.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6814197" y="1349361"/>
            <a:ext cx="4698714" cy="2213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На тарілці лежить </a:t>
            </a:r>
            <a:r>
              <a:rPr lang="uk-UA" sz="2800" dirty="0">
                <a:solidFill>
                  <a:srgbClr val="FFFF00"/>
                </a:solidFill>
              </a:rPr>
              <a:t>2 лимони</a:t>
            </a:r>
            <a:r>
              <a:rPr lang="uk-UA" sz="2800" dirty="0"/>
              <a:t>, </a:t>
            </a:r>
            <a:r>
              <a:rPr lang="uk-UA" sz="2800" dirty="0">
                <a:solidFill>
                  <a:srgbClr val="FFFF00"/>
                </a:solidFill>
              </a:rPr>
              <a:t>7 апельсинів</a:t>
            </a:r>
            <a:r>
              <a:rPr lang="uk-UA" sz="2800" dirty="0"/>
              <a:t>, а </a:t>
            </a:r>
            <a:r>
              <a:rPr lang="uk-UA" sz="2800" dirty="0">
                <a:solidFill>
                  <a:srgbClr val="FFFF00"/>
                </a:solidFill>
              </a:rPr>
              <a:t>мандаринів - на 6 більше, ніж апельсинів. Скільки всього цитрусових </a:t>
            </a:r>
            <a:r>
              <a:rPr lang="uk-UA" sz="2800" dirty="0"/>
              <a:t>лежить </a:t>
            </a:r>
            <a:r>
              <a:rPr lang="uk-UA" sz="2800" dirty="0">
                <a:solidFill>
                  <a:srgbClr val="FFFF00"/>
                </a:solidFill>
              </a:rPr>
              <a:t>на тарілці</a:t>
            </a:r>
            <a:r>
              <a:rPr lang="uk-UA" sz="2800" dirty="0"/>
              <a:t>?</a:t>
            </a:r>
            <a:endParaRPr lang="uk-UA" sz="2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8098" y="3973133"/>
            <a:ext cx="2176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1)  </a:t>
            </a:r>
            <a:r>
              <a:rPr lang="uk-UA" sz="3600" dirty="0" smtClean="0">
                <a:solidFill>
                  <a:srgbClr val="7030A0"/>
                </a:solidFill>
              </a:rPr>
              <a:t>7 </a:t>
            </a:r>
            <a:r>
              <a:rPr lang="uk-UA" sz="3600" dirty="0" smtClean="0">
                <a:solidFill>
                  <a:srgbClr val="7030A0"/>
                </a:solidFill>
              </a:rPr>
              <a:t>+ </a:t>
            </a:r>
            <a:r>
              <a:rPr lang="uk-UA" sz="3600" dirty="0" smtClean="0">
                <a:solidFill>
                  <a:srgbClr val="7030A0"/>
                </a:solidFill>
              </a:rPr>
              <a:t>6 </a:t>
            </a:r>
            <a:r>
              <a:rPr lang="uk-UA" sz="3600" dirty="0" smtClean="0">
                <a:solidFill>
                  <a:srgbClr val="7030A0"/>
                </a:solidFill>
              </a:rPr>
              <a:t>=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62528" y="4557677"/>
            <a:ext cx="3105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2)  </a:t>
            </a:r>
            <a:r>
              <a:rPr lang="uk-UA" sz="3600" dirty="0" smtClean="0">
                <a:solidFill>
                  <a:srgbClr val="7030A0"/>
                </a:solidFill>
              </a:rPr>
              <a:t>13 </a:t>
            </a:r>
            <a:r>
              <a:rPr lang="uk-UA" sz="3600" dirty="0" smtClean="0">
                <a:solidFill>
                  <a:srgbClr val="7030A0"/>
                </a:solidFill>
              </a:rPr>
              <a:t>+ </a:t>
            </a:r>
            <a:r>
              <a:rPr lang="uk-UA" sz="3600" dirty="0" smtClean="0">
                <a:solidFill>
                  <a:srgbClr val="7030A0"/>
                </a:solidFill>
              </a:rPr>
              <a:t>7 + 2 </a:t>
            </a:r>
            <a:r>
              <a:rPr lang="uk-UA" sz="3600" dirty="0" smtClean="0">
                <a:solidFill>
                  <a:srgbClr val="7030A0"/>
                </a:solidFill>
              </a:rPr>
              <a:t>=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635192" y="3971870"/>
            <a:ext cx="4179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13 (м.) </a:t>
            </a:r>
            <a:r>
              <a:rPr lang="uk-UA" sz="3600" dirty="0" smtClean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на тарілці.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660277" y="4605153"/>
            <a:ext cx="1727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22 (ц.)</a:t>
            </a:r>
            <a:endParaRPr lang="ru-RU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53F7B10-4445-4198-A028-E2AE9377C20E}"/>
              </a:ext>
            </a:extLst>
          </p:cNvPr>
          <p:cNvSpPr txBox="1"/>
          <p:nvPr/>
        </p:nvSpPr>
        <p:spPr>
          <a:xfrm>
            <a:off x="742275" y="2103650"/>
            <a:ext cx="42448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Л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2 ц .</a:t>
            </a:r>
            <a:endParaRPr lang="uk-UA" sz="3600" dirty="0" smtClean="0">
              <a:solidFill>
                <a:srgbClr val="7030A0"/>
              </a:solidFill>
            </a:endParaRPr>
          </a:p>
          <a:p>
            <a:endParaRPr lang="uk-UA" sz="6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А </a:t>
            </a:r>
            <a:r>
              <a:rPr lang="uk-UA" sz="3600" dirty="0" smtClean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7 ц.</a:t>
            </a:r>
            <a:endParaRPr lang="uk-UA" sz="4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М– </a:t>
            </a:r>
            <a:r>
              <a:rPr lang="uk-UA" sz="3600" dirty="0" smtClean="0">
                <a:solidFill>
                  <a:srgbClr val="7030A0"/>
                </a:solidFill>
              </a:rPr>
              <a:t>? </a:t>
            </a:r>
            <a:r>
              <a:rPr lang="uk-UA" sz="3600" dirty="0" smtClean="0">
                <a:solidFill>
                  <a:srgbClr val="7030A0"/>
                </a:solidFill>
              </a:rPr>
              <a:t>ц., на 6 ц. &gt;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2272" y="494529"/>
            <a:ext cx="10630640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</a:t>
            </a:r>
            <a:r>
              <a:rPr lang="uk-UA" sz="4000" b="1" dirty="0" smtClean="0">
                <a:solidFill>
                  <a:schemeClr val="bg1"/>
                </a:solidFill>
              </a:rPr>
              <a:t>422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822065" y="5190529"/>
            <a:ext cx="28185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2 + 7 </a:t>
            </a:r>
            <a:r>
              <a:rPr lang="uk-UA" sz="3200" b="1" dirty="0" smtClean="0">
                <a:solidFill>
                  <a:srgbClr val="FFFF00"/>
                </a:solidFill>
              </a:rPr>
              <a:t>+ </a:t>
            </a:r>
            <a:r>
              <a:rPr lang="uk-UA" sz="3200" b="1" dirty="0" smtClean="0">
                <a:solidFill>
                  <a:srgbClr val="FFFF00"/>
                </a:solidFill>
              </a:rPr>
              <a:t>(7+ 6) =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FBDED0-6696-4307-A20C-89575DF71F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7641" y="3562663"/>
            <a:ext cx="2655271" cy="2789151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3060273" y="3060150"/>
            <a:ext cx="178418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844461" y="3060150"/>
            <a:ext cx="0" cy="61997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авая фигурная скобка 8"/>
          <p:cNvSpPr/>
          <p:nvPr/>
        </p:nvSpPr>
        <p:spPr>
          <a:xfrm>
            <a:off x="5049367" y="2243207"/>
            <a:ext cx="317219" cy="1567543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21746" y="2703813"/>
            <a:ext cx="989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? </a:t>
            </a:r>
            <a:r>
              <a:rPr lang="uk-UA" sz="3600" b="1" dirty="0" smtClean="0">
                <a:solidFill>
                  <a:srgbClr val="FF0000"/>
                </a:solidFill>
              </a:rPr>
              <a:t>ц.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3594884" y="5211050"/>
            <a:ext cx="15518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2 2 (ц.)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44" grpId="0"/>
      <p:bldP spid="45" grpId="0"/>
      <p:bldP spid="46" grpId="0"/>
      <p:bldP spid="24" grpId="0"/>
      <p:bldP spid="41" grpId="0" animBg="1"/>
      <p:bldP spid="9" grpId="0" animBg="1"/>
      <p:bldP spid="10" grpId="0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1283" y="696409"/>
            <a:ext cx="9702140" cy="8355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Побудуй відрізок завдовжки 5 см </a:t>
            </a:r>
            <a:r>
              <a:rPr lang="uk-UA" sz="4000" b="1" dirty="0" smtClean="0">
                <a:solidFill>
                  <a:schemeClr val="bg1"/>
                </a:solidFill>
              </a:rPr>
              <a:t>5мм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22B5A8D-4113-49B3-BEA0-E7A45A20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449" y="4223117"/>
            <a:ext cx="2422495" cy="2544637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7025EB6-9EB7-4CEA-8822-DFC8D380BAE4}"/>
              </a:ext>
            </a:extLst>
          </p:cNvPr>
          <p:cNvCxnSpPr>
            <a:cxnSpLocks/>
          </p:cNvCxnSpPr>
          <p:nvPr/>
        </p:nvCxnSpPr>
        <p:spPr>
          <a:xfrm>
            <a:off x="712270" y="2255588"/>
            <a:ext cx="2643326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E6556E2-4AEA-407C-92C4-27FC0B3D92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0" t="55103" r="1340" b="5943"/>
          <a:stretch/>
        </p:blipFill>
        <p:spPr>
          <a:xfrm>
            <a:off x="468000" y="2520000"/>
            <a:ext cx="10152000" cy="1404000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1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877" r="58943" b="63342"/>
          <a:stretch/>
        </p:blipFill>
        <p:spPr>
          <a:xfrm>
            <a:off x="936000" y="1366010"/>
            <a:ext cx="9000000" cy="482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558901" y="526763"/>
            <a:ext cx="9366397" cy="68710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 № 421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94" y="1477536"/>
            <a:ext cx="1529437" cy="2588277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DA8C1D1F-7B1D-4D68-A1CA-1DE4DBD943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898964" y="3102296"/>
            <a:ext cx="455016" cy="567661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AEF69C3C-D7B7-4E83-BB1A-57417B307E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57192" y="1648843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0622FEAB-BC32-4B94-A593-549D99ABEB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86366" y="3103455"/>
            <a:ext cx="455016" cy="567661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18C13E08-A4A7-4C6D-BDFA-42F0EB9EB41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83585" y="1799567"/>
            <a:ext cx="440143" cy="28893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BDCD8E83-3678-4CDB-A835-1AF56F597E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04900" y="1659387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D97F17D6-3225-4C2F-91F4-FF8279CBB2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61092" y="3113482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EC557E15-F153-4BF7-A499-EEC6FAFEEF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770348" y="2457595"/>
            <a:ext cx="555762" cy="452689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:a16="http://schemas.microsoft.com/office/drawing/2014/main" xmlns="" id="{596E0F1A-E068-4BAF-A223-F8D1AF4B0C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039303" y="2462085"/>
            <a:ext cx="555762" cy="452689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3E0A3383-B700-4668-9E81-E89533574B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619685" y="1639916"/>
            <a:ext cx="455016" cy="567661"/>
          </a:xfrm>
          <a:prstGeom prst="rect">
            <a:avLst/>
          </a:prstGeom>
        </p:spPr>
      </p:pic>
      <p:pic>
        <p:nvPicPr>
          <p:cNvPr id="197" name="Рисунок 196">
            <a:extLst>
              <a:ext uri="{FF2B5EF4-FFF2-40B4-BE49-F238E27FC236}">
                <a16:creationId xmlns:a16="http://schemas.microsoft.com/office/drawing/2014/main" xmlns="" id="{681147BE-0928-4D53-A306-00BC4E9B39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852217" y="1637752"/>
            <a:ext cx="455016" cy="567661"/>
          </a:xfrm>
          <a:prstGeom prst="rect">
            <a:avLst/>
          </a:prstGeom>
        </p:spPr>
      </p:pic>
      <p:pic>
        <p:nvPicPr>
          <p:cNvPr id="201" name="Рисунок 200">
            <a:extLst>
              <a:ext uri="{FF2B5EF4-FFF2-40B4-BE49-F238E27FC236}">
                <a16:creationId xmlns:a16="http://schemas.microsoft.com/office/drawing/2014/main" xmlns="" id="{F816B62A-11A4-41BA-8EBD-8F9288B515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73897" y="3102295"/>
            <a:ext cx="455016" cy="567661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:a16="http://schemas.microsoft.com/office/drawing/2014/main" xmlns="" id="{0FB76D4D-E571-4A02-9542-D15CEA70D0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159125" y="2349231"/>
            <a:ext cx="455016" cy="567661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6C9539D0-54AA-478D-8F66-CCA7578A4B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64029" y="1649020"/>
            <a:ext cx="455016" cy="56766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F659171B-FF0B-4761-B1A7-F2048EDD2C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799707" y="2390459"/>
            <a:ext cx="455016" cy="56766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B826C58F-D10A-48CC-A579-73846AB22B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52217" y="2383222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08C3425C-61F5-40C4-8520-7DF10ED889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404358" y="1720618"/>
            <a:ext cx="555762" cy="452689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F860B274-F3D7-41CB-B45F-DF1265C6D3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122997" y="2398469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82F122D5-9D90-4A1C-88CD-CF7D24B6DF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07972" y="2384544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D1F7A609-3D51-43C9-98BA-079D92663A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51130" y="2384994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1F25DA24-2917-41F6-9AA2-D74C14E03A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673298" y="2400110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B31ADC2B-5573-4DD1-8714-BAE75FA5F4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991225" y="3102294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344F9E8-7CF8-42E2-AE8B-B1E5B05BC4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7662106" y="1715341"/>
            <a:ext cx="555762" cy="452689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BD8D6BD-22FB-4E68-9744-37DA444C75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2451115" y="3161683"/>
            <a:ext cx="394062" cy="355057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0AFE0650-678F-427C-8C76-0A487832BDFD}"/>
              </a:ext>
            </a:extLst>
          </p:cNvPr>
          <p:cNvSpPr txBox="1"/>
          <p:nvPr/>
        </p:nvSpPr>
        <p:spPr>
          <a:xfrm>
            <a:off x="7613706" y="2325554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DC4CDD4C-3B2F-4318-9ADC-90D1A4659A66}"/>
              </a:ext>
            </a:extLst>
          </p:cNvPr>
          <p:cNvSpPr txBox="1"/>
          <p:nvPr/>
        </p:nvSpPr>
        <p:spPr>
          <a:xfrm>
            <a:off x="9008411" y="2315449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DD609D26-C08E-4EE9-AA20-E394F0B831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252469" y="3134021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40CA2BF7-5A3B-4480-AA58-06759252F7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7302075" y="2470602"/>
            <a:ext cx="394062" cy="355057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AC8297A6-E3CE-439A-A133-105A7C2CC2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819653" y="3123818"/>
            <a:ext cx="455016" cy="567661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51976B37-3465-4CD0-908B-13A3E365D8E4}"/>
              </a:ext>
            </a:extLst>
          </p:cNvPr>
          <p:cNvSpPr txBox="1"/>
          <p:nvPr/>
        </p:nvSpPr>
        <p:spPr>
          <a:xfrm>
            <a:off x="7610405" y="3051063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9F0044FC-1924-43DD-B9AA-413542462665}"/>
              </a:ext>
            </a:extLst>
          </p:cNvPr>
          <p:cNvSpPr txBox="1"/>
          <p:nvPr/>
        </p:nvSpPr>
        <p:spPr>
          <a:xfrm>
            <a:off x="9805394" y="3066539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7BCCF552-8364-4E37-BFF8-D62992317C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762852" y="2374350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BE51BD1-2C76-4780-BB42-0D8A4D3C60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946981" y="1746998"/>
            <a:ext cx="394062" cy="35505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F14EDB09-0E2F-4CC5-8A24-05457A2C54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1773" y="1547489"/>
            <a:ext cx="724837" cy="82412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9D319FFE-4D93-49B2-A6B9-73D0FED1D3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7991" y="3082172"/>
            <a:ext cx="470815" cy="637562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2FEBEF23-9BBA-4EAE-A0FF-15EFE5EE180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59625" y="1627351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AA2B755C-88C4-4C6C-AAE9-8F85EED4D9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92433" y="1627351"/>
            <a:ext cx="455016" cy="567661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E4090324-9BF9-447C-B9DF-3183644124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72667" y="1618582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B4FE1C84-440E-475F-9B6F-5310EA0EF4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4509" y="2241567"/>
            <a:ext cx="724837" cy="824129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C8F71D57-7E5F-4A89-873A-4C451A143B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5367" y="2985247"/>
            <a:ext cx="724837" cy="824129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06D46B11-E1AC-433A-8D48-BD9E59B026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6918448" y="2447946"/>
            <a:ext cx="555762" cy="452689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50AAF66B-4406-4DE9-80ED-FE00CEBF39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8425592" y="2461085"/>
            <a:ext cx="394062" cy="355057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4749DC15-B5A5-4626-9C30-139E4FE079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1743" y="2285204"/>
            <a:ext cx="724837" cy="824129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4B981A99-E812-4863-B99E-C7DE5D2E58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493320" y="3134021"/>
            <a:ext cx="455016" cy="56766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BD523203-07E8-465D-953A-CD3FC46C9C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612125" y="3127661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5AE3CBCE-4EDE-4708-BBEB-C73766F2E2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005029" y="3127661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16B728CB-C6F4-463B-903C-3A097010E2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820017" y="3097423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739F4450-2597-4288-A044-BE5AA3585D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7309990" y="3209163"/>
            <a:ext cx="394062" cy="355057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346D2548-AA38-4860-A549-7348419D80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8805683" y="3223425"/>
            <a:ext cx="394062" cy="355057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3E68D841-F6C8-4CCC-8FCD-980F6177EE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065227" y="3109333"/>
            <a:ext cx="455016" cy="567661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C5ED63A3-AD80-4B2E-8953-04224E1BB11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35455" y="3099065"/>
            <a:ext cx="455016" cy="567661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A5FCCD7A-768D-4C70-B4E3-0E06C475AE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552685" y="3127186"/>
            <a:ext cx="455016" cy="567661"/>
          </a:xfrm>
          <a:prstGeom prst="rect">
            <a:avLst/>
          </a:prstGeom>
        </p:spPr>
      </p:pic>
      <p:sp>
        <p:nvSpPr>
          <p:cNvPr id="78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4177</TotalTime>
  <Words>367</Words>
  <Application>Microsoft Office PowerPoint</Application>
  <PresentationFormat>Произвольный</PresentationFormat>
  <Paragraphs>94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Барометр настрою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679</cp:revision>
  <dcterms:created xsi:type="dcterms:W3CDTF">2018-01-05T16:38:53Z</dcterms:created>
  <dcterms:modified xsi:type="dcterms:W3CDTF">2024-12-09T21:29:12Z</dcterms:modified>
</cp:coreProperties>
</file>