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655" r:id="rId3"/>
    <p:sldId id="656" r:id="rId4"/>
    <p:sldId id="657" r:id="rId5"/>
    <p:sldId id="646" r:id="rId6"/>
    <p:sldId id="642" r:id="rId7"/>
    <p:sldId id="624" r:id="rId8"/>
    <p:sldId id="650" r:id="rId9"/>
    <p:sldId id="619" r:id="rId10"/>
    <p:sldId id="658" r:id="rId11"/>
    <p:sldId id="6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1694E9"/>
    <a:srgbClr val="00B050"/>
    <a:srgbClr val="C55A11"/>
    <a:srgbClr val="FFFF00"/>
    <a:srgbClr val="FF66FF"/>
    <a:srgbClr val="295FFF"/>
    <a:srgbClr val="FF7C80"/>
    <a:srgbClr val="709E32"/>
    <a:srgbClr val="E3F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29" autoAdjust="0"/>
    <p:restoredTop sz="94660"/>
  </p:normalViewPr>
  <p:slideViewPr>
    <p:cSldViewPr snapToGrid="0">
      <p:cViewPr>
        <p:scale>
          <a:sx n="84" d="100"/>
          <a:sy n="84" d="100"/>
        </p:scale>
        <p:origin x="-300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259C6-2447-4EA9-8EB0-425EDFBAE6B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8222A5-4104-4991-8CB5-21FBBCB17139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i="0" baseline="0" dirty="0" smtClean="0">
              <a:solidFill>
                <a:schemeClr val="bg1"/>
              </a:solidFill>
            </a:rPr>
            <a:t>ІМЕННИКИ</a:t>
          </a:r>
          <a:endParaRPr lang="ru-RU" sz="3200" b="1" i="0" baseline="0" dirty="0">
            <a:solidFill>
              <a:schemeClr val="bg1"/>
            </a:solidFill>
          </a:endParaRPr>
        </a:p>
      </dgm:t>
    </dgm:pt>
    <dgm:pt modelId="{2C35931A-2026-4A5A-B31A-02D987D9F88C}" type="parTrans" cxnId="{D1D031B4-8FD9-4FB4-A148-A957A1C904E8}">
      <dgm:prSet/>
      <dgm:spPr/>
      <dgm:t>
        <a:bodyPr/>
        <a:lstStyle/>
        <a:p>
          <a:endParaRPr lang="ru-RU"/>
        </a:p>
      </dgm:t>
    </dgm:pt>
    <dgm:pt modelId="{06E9412E-C3A5-40FA-893F-288A3BC3DD17}" type="sibTrans" cxnId="{D1D031B4-8FD9-4FB4-A148-A957A1C904E8}">
      <dgm:prSet/>
      <dgm:spPr/>
      <dgm:t>
        <a:bodyPr/>
        <a:lstStyle/>
        <a:p>
          <a:endParaRPr lang="ru-RU"/>
        </a:p>
      </dgm:t>
    </dgm:pt>
    <dgm:pt modelId="{B4124DF8-72AF-47B2-9069-87F3E5E063D8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i="0" baseline="0" dirty="0" smtClean="0">
              <a:solidFill>
                <a:schemeClr val="bg1"/>
              </a:solidFill>
            </a:rPr>
            <a:t>питання</a:t>
          </a:r>
          <a:endParaRPr lang="ru-RU" sz="2800" b="1" i="0" baseline="0" dirty="0">
            <a:solidFill>
              <a:schemeClr val="bg1"/>
            </a:solidFill>
          </a:endParaRPr>
        </a:p>
      </dgm:t>
    </dgm:pt>
    <dgm:pt modelId="{6164835C-D904-4EEA-B561-A21CDE190DDE}" type="parTrans" cxnId="{D4E64D4E-1566-49E0-B759-4A906463AD01}">
      <dgm:prSet/>
      <dgm:spPr/>
      <dgm:t>
        <a:bodyPr/>
        <a:lstStyle/>
        <a:p>
          <a:endParaRPr lang="ru-RU"/>
        </a:p>
      </dgm:t>
    </dgm:pt>
    <dgm:pt modelId="{A4FD681A-660D-4579-AC99-1C134627F180}" type="sibTrans" cxnId="{D4E64D4E-1566-49E0-B759-4A906463AD01}">
      <dgm:prSet/>
      <dgm:spPr/>
      <dgm:t>
        <a:bodyPr/>
        <a:lstStyle/>
        <a:p>
          <a:endParaRPr lang="ru-RU"/>
        </a:p>
      </dgm:t>
    </dgm:pt>
    <dgm:pt modelId="{3D4429D0-3F8B-414F-AA14-26D55AC14003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i="0" baseline="0" dirty="0" smtClean="0">
              <a:solidFill>
                <a:schemeClr val="bg1"/>
              </a:solidFill>
            </a:rPr>
            <a:t>Хто?</a:t>
          </a:r>
          <a:endParaRPr lang="ru-RU" sz="2800" b="1" i="0" baseline="0" dirty="0">
            <a:solidFill>
              <a:schemeClr val="bg1"/>
            </a:solidFill>
          </a:endParaRPr>
        </a:p>
      </dgm:t>
    </dgm:pt>
    <dgm:pt modelId="{36363924-6D26-434E-8633-E9859C48FBD2}" type="parTrans" cxnId="{4FF416F4-8093-4503-BF4C-0851EF232047}">
      <dgm:prSet/>
      <dgm:spPr>
        <a:ln w="3810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8A0D2449-D03D-4FE2-9CE1-24B68242214B}" type="sibTrans" cxnId="{4FF416F4-8093-4503-BF4C-0851EF232047}">
      <dgm:prSet/>
      <dgm:spPr/>
      <dgm:t>
        <a:bodyPr/>
        <a:lstStyle/>
        <a:p>
          <a:endParaRPr lang="ru-RU"/>
        </a:p>
      </dgm:t>
    </dgm:pt>
    <dgm:pt modelId="{BD30204A-4CD1-41E0-93F2-0CA5715E00AC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i="0" baseline="0" dirty="0" smtClean="0">
              <a:solidFill>
                <a:schemeClr val="bg1"/>
              </a:solidFill>
            </a:rPr>
            <a:t>Що?</a:t>
          </a:r>
          <a:endParaRPr lang="ru-RU" sz="2800" b="1" i="0" baseline="0" dirty="0">
            <a:solidFill>
              <a:schemeClr val="bg1"/>
            </a:solidFill>
          </a:endParaRPr>
        </a:p>
      </dgm:t>
    </dgm:pt>
    <dgm:pt modelId="{51F729A2-4B27-44F1-9D23-58C21789A0D9}" type="parTrans" cxnId="{97A08463-35F5-4EAC-9ACA-E953779F4442}">
      <dgm:prSet/>
      <dgm:spPr>
        <a:ln w="3810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F3023221-824A-45F5-8876-5081F10E8EE2}" type="sibTrans" cxnId="{97A08463-35F5-4EAC-9ACA-E953779F4442}">
      <dgm:prSet/>
      <dgm:spPr/>
      <dgm:t>
        <a:bodyPr/>
        <a:lstStyle/>
        <a:p>
          <a:endParaRPr lang="ru-RU"/>
        </a:p>
      </dgm:t>
    </dgm:pt>
    <dgm:pt modelId="{6E53FF7E-BA45-4F4C-BC8A-AC459F015914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i="0" baseline="0" dirty="0" smtClean="0">
              <a:solidFill>
                <a:schemeClr val="bg1"/>
              </a:solidFill>
            </a:rPr>
            <a:t>число</a:t>
          </a:r>
          <a:endParaRPr lang="ru-RU" sz="2800" b="1" i="0" baseline="0" dirty="0">
            <a:solidFill>
              <a:schemeClr val="bg1"/>
            </a:solidFill>
          </a:endParaRPr>
        </a:p>
      </dgm:t>
    </dgm:pt>
    <dgm:pt modelId="{B6274D12-6F36-4DBF-A881-0303360C10A9}" type="parTrans" cxnId="{5A9ABFCD-CB80-4D5F-A06B-BD408CD4A08D}">
      <dgm:prSet/>
      <dgm:spPr>
        <a:ln w="3810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FBB68572-2815-497B-B9C3-C7F1556187CD}" type="sibTrans" cxnId="{5A9ABFCD-CB80-4D5F-A06B-BD408CD4A08D}">
      <dgm:prSet/>
      <dgm:spPr/>
      <dgm:t>
        <a:bodyPr/>
        <a:lstStyle/>
        <a:p>
          <a:endParaRPr lang="ru-RU"/>
        </a:p>
      </dgm:t>
    </dgm:pt>
    <dgm:pt modelId="{904688AE-2627-4D46-A33E-B04FB839A1DE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i="0" baseline="0" dirty="0" smtClean="0">
              <a:solidFill>
                <a:schemeClr val="bg1"/>
              </a:solidFill>
            </a:rPr>
            <a:t>один</a:t>
          </a:r>
          <a:endParaRPr lang="ru-RU" sz="2800" b="1" i="0" baseline="0" dirty="0">
            <a:solidFill>
              <a:schemeClr val="bg1"/>
            </a:solidFill>
          </a:endParaRPr>
        </a:p>
      </dgm:t>
    </dgm:pt>
    <dgm:pt modelId="{94D8232E-123D-44E2-9323-1640E251E018}" type="parTrans" cxnId="{EDB6ABBA-D20B-4523-ACDF-6D62C7D01167}">
      <dgm:prSet/>
      <dgm:spPr>
        <a:ln w="3810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BA0D11EB-248B-4849-B6EA-9B7F53961940}" type="sibTrans" cxnId="{EDB6ABBA-D20B-4523-ACDF-6D62C7D01167}">
      <dgm:prSet/>
      <dgm:spPr/>
      <dgm:t>
        <a:bodyPr/>
        <a:lstStyle/>
        <a:p>
          <a:endParaRPr lang="ru-RU"/>
        </a:p>
      </dgm:t>
    </dgm:pt>
    <dgm:pt modelId="{35503DFA-DF44-4762-B1E4-432665AB9F8D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i="0" baseline="0" dirty="0" smtClean="0">
              <a:solidFill>
                <a:schemeClr val="bg1"/>
              </a:solidFill>
            </a:rPr>
            <a:t>Пишуться з …</a:t>
          </a:r>
          <a:endParaRPr lang="ru-RU" sz="2800" b="1" i="0" baseline="0" dirty="0">
            <a:solidFill>
              <a:schemeClr val="bg1"/>
            </a:solidFill>
          </a:endParaRPr>
        </a:p>
      </dgm:t>
    </dgm:pt>
    <dgm:pt modelId="{4EEFE005-6ED9-42C1-94A8-8ED70CFFA0CC}" type="parTrans" cxnId="{14B12235-2E4D-439C-8CBD-02AECC116E49}">
      <dgm:prSet/>
      <dgm:spPr>
        <a:ln w="3810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7E434AAE-99BD-4983-B363-089E75758E13}" type="sibTrans" cxnId="{14B12235-2E4D-439C-8CBD-02AECC116E49}">
      <dgm:prSet/>
      <dgm:spPr/>
      <dgm:t>
        <a:bodyPr/>
        <a:lstStyle/>
        <a:p>
          <a:endParaRPr lang="ru-RU"/>
        </a:p>
      </dgm:t>
    </dgm:pt>
    <dgm:pt modelId="{24DE2A58-F576-44A5-AF52-7F2FC3A52D61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i="0" baseline="0" dirty="0" smtClean="0">
              <a:solidFill>
                <a:schemeClr val="bg1"/>
              </a:solidFill>
            </a:rPr>
            <a:t>великої букви</a:t>
          </a:r>
          <a:endParaRPr lang="ru-RU" sz="2800" b="1" i="0" baseline="0" dirty="0">
            <a:solidFill>
              <a:schemeClr val="bg1"/>
            </a:solidFill>
          </a:endParaRPr>
        </a:p>
      </dgm:t>
    </dgm:pt>
    <dgm:pt modelId="{50916714-0E57-49FD-BD86-0C0E2BBC70C3}" type="parTrans" cxnId="{F35C05E7-685C-47E6-BFC7-96B2FAFF0D15}">
      <dgm:prSet/>
      <dgm:spPr>
        <a:ln w="3810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2696F847-F157-4009-980F-7F40161A536D}" type="sibTrans" cxnId="{F35C05E7-685C-47E6-BFC7-96B2FAFF0D15}">
      <dgm:prSet/>
      <dgm:spPr/>
      <dgm:t>
        <a:bodyPr/>
        <a:lstStyle/>
        <a:p>
          <a:endParaRPr lang="ru-RU"/>
        </a:p>
      </dgm:t>
    </dgm:pt>
    <dgm:pt modelId="{7DAB0AED-8784-4E3B-9CC0-AD70A417996B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i="0" baseline="0" dirty="0" smtClean="0">
              <a:solidFill>
                <a:schemeClr val="bg1"/>
              </a:solidFill>
            </a:rPr>
            <a:t>малої букви</a:t>
          </a:r>
          <a:endParaRPr lang="ru-RU" sz="2800" b="1" i="0" baseline="0" dirty="0">
            <a:solidFill>
              <a:schemeClr val="bg1"/>
            </a:solidFill>
          </a:endParaRPr>
        </a:p>
      </dgm:t>
    </dgm:pt>
    <dgm:pt modelId="{72005ED7-0F3C-43FC-8005-D91DBE96E9BA}" type="parTrans" cxnId="{BDA919D2-AC60-4E56-A29A-D0F356BE7385}">
      <dgm:prSet/>
      <dgm:spPr>
        <a:ln w="3810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17FB0BC9-8E0D-49DC-B995-FBED244F0258}" type="sibTrans" cxnId="{BDA919D2-AC60-4E56-A29A-D0F356BE7385}">
      <dgm:prSet/>
      <dgm:spPr/>
      <dgm:t>
        <a:bodyPr/>
        <a:lstStyle/>
        <a:p>
          <a:endParaRPr lang="ru-RU"/>
        </a:p>
      </dgm:t>
    </dgm:pt>
    <dgm:pt modelId="{C9FE5F75-F7F6-4B9F-9A5F-CFA37297F27E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i="0" baseline="0" dirty="0" smtClean="0">
              <a:solidFill>
                <a:schemeClr val="bg1"/>
              </a:solidFill>
            </a:rPr>
            <a:t>багато</a:t>
          </a:r>
          <a:endParaRPr lang="ru-RU" sz="2800" b="1" i="0" baseline="0" dirty="0">
            <a:solidFill>
              <a:schemeClr val="bg1"/>
            </a:solidFill>
          </a:endParaRPr>
        </a:p>
      </dgm:t>
    </dgm:pt>
    <dgm:pt modelId="{2109C1F5-59C3-4041-903D-91CE9B17B026}" type="parTrans" cxnId="{0076A293-A3D2-4266-BFC3-71586407AEF7}">
      <dgm:prSet/>
      <dgm:spPr>
        <a:ln w="3810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E91F4478-6FEB-4C14-992B-7FAC3987DCC4}" type="sibTrans" cxnId="{0076A293-A3D2-4266-BFC3-71586407AEF7}">
      <dgm:prSet/>
      <dgm:spPr/>
      <dgm:t>
        <a:bodyPr/>
        <a:lstStyle/>
        <a:p>
          <a:endParaRPr lang="ru-RU"/>
        </a:p>
      </dgm:t>
    </dgm:pt>
    <dgm:pt modelId="{FF15149F-7538-414F-8A14-A5F899E539C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2800" b="1" dirty="0" smtClean="0">
              <a:solidFill>
                <a:schemeClr val="bg1"/>
              </a:solidFill>
            </a:rPr>
            <a:t>Називають предмети</a:t>
          </a:r>
          <a:endParaRPr lang="ru-RU" sz="2800" b="1" dirty="0">
            <a:solidFill>
              <a:schemeClr val="bg1"/>
            </a:solidFill>
          </a:endParaRPr>
        </a:p>
      </dgm:t>
    </dgm:pt>
    <dgm:pt modelId="{02B28100-EE41-42B4-982E-D6C48E45FEA0}" type="parTrans" cxnId="{6A6E290D-EB26-44CD-90F8-7576C68C770D}">
      <dgm:prSet/>
      <dgm:spPr>
        <a:ln w="3810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E68466CC-3BF9-49D3-B20E-D48AA3FD1458}" type="sibTrans" cxnId="{6A6E290D-EB26-44CD-90F8-7576C68C770D}">
      <dgm:prSet/>
      <dgm:spPr/>
      <dgm:t>
        <a:bodyPr/>
        <a:lstStyle/>
        <a:p>
          <a:endParaRPr lang="ru-RU"/>
        </a:p>
      </dgm:t>
    </dgm:pt>
    <dgm:pt modelId="{AFB106EE-0648-4F18-9D1F-AD2B1211960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dirty="0" smtClean="0">
              <a:solidFill>
                <a:schemeClr val="bg1"/>
              </a:solidFill>
            </a:rPr>
            <a:t>Імена, по батькові, прізвища, клички тварин, назви країн, міст, гір, водойм, планет. </a:t>
          </a:r>
          <a:endParaRPr lang="ru-RU" sz="2400" b="1" dirty="0">
            <a:solidFill>
              <a:schemeClr val="bg1"/>
            </a:solidFill>
          </a:endParaRPr>
        </a:p>
      </dgm:t>
    </dgm:pt>
    <dgm:pt modelId="{D7628228-87AD-460C-B315-1DC6AA7C0BE8}" type="parTrans" cxnId="{7E9DD9BB-6C2C-49C0-A1EF-1810D163EFF8}">
      <dgm:prSet/>
      <dgm:spPr>
        <a:ln w="3810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34009C1C-89FE-4A1F-8B59-9758EEC4659B}" type="sibTrans" cxnId="{7E9DD9BB-6C2C-49C0-A1EF-1810D163EFF8}">
      <dgm:prSet/>
      <dgm:spPr/>
      <dgm:t>
        <a:bodyPr/>
        <a:lstStyle/>
        <a:p>
          <a:endParaRPr lang="ru-RU"/>
        </a:p>
      </dgm:t>
    </dgm:pt>
    <dgm:pt modelId="{B1915776-B945-4115-B4E5-1CFCBD1C6E53}" type="pres">
      <dgm:prSet presAssocID="{B17259C6-2447-4EA9-8EB0-425EDFBAE6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01C3DF-EA65-4C77-921F-C3860C4AEDD3}" type="pres">
      <dgm:prSet presAssocID="{B38222A5-4104-4991-8CB5-21FBBCB17139}" presName="hierRoot1" presStyleCnt="0"/>
      <dgm:spPr/>
    </dgm:pt>
    <dgm:pt modelId="{B02C671B-CF79-418F-AA5F-A891EDBF1131}" type="pres">
      <dgm:prSet presAssocID="{B38222A5-4104-4991-8CB5-21FBBCB17139}" presName="composite" presStyleCnt="0"/>
      <dgm:spPr/>
    </dgm:pt>
    <dgm:pt modelId="{8A23756A-2799-45BB-B9F3-B0E7779EF194}" type="pres">
      <dgm:prSet presAssocID="{B38222A5-4104-4991-8CB5-21FBBCB17139}" presName="background" presStyleLbl="node0" presStyleIdx="0" presStyleCnt="1"/>
      <dgm:spPr/>
    </dgm:pt>
    <dgm:pt modelId="{9E025B00-1FE1-485C-B5FA-46A419EFB144}" type="pres">
      <dgm:prSet presAssocID="{B38222A5-4104-4991-8CB5-21FBBCB17139}" presName="text" presStyleLbl="fgAcc0" presStyleIdx="0" presStyleCnt="1" custScaleX="585958" custScaleY="198116" custLinFactY="-190422" custLinFactNeighborX="36580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19E2E-0F33-4346-9CA6-968BE1EA76FD}" type="pres">
      <dgm:prSet presAssocID="{B38222A5-4104-4991-8CB5-21FBBCB17139}" presName="hierChild2" presStyleCnt="0"/>
      <dgm:spPr/>
    </dgm:pt>
    <dgm:pt modelId="{2D95425C-16CF-4CF0-AB80-010228C8CFBD}" type="pres">
      <dgm:prSet presAssocID="{02B28100-EE41-42B4-982E-D6C48E45FEA0}" presName="Name10" presStyleLbl="parChTrans1D2" presStyleIdx="0" presStyleCnt="4"/>
      <dgm:spPr/>
      <dgm:t>
        <a:bodyPr/>
        <a:lstStyle/>
        <a:p>
          <a:endParaRPr lang="ru-RU"/>
        </a:p>
      </dgm:t>
    </dgm:pt>
    <dgm:pt modelId="{892CCDAB-0AAF-4D07-BFE6-9A4533AE305D}" type="pres">
      <dgm:prSet presAssocID="{FF15149F-7538-414F-8A14-A5F899E539C7}" presName="hierRoot2" presStyleCnt="0"/>
      <dgm:spPr/>
    </dgm:pt>
    <dgm:pt modelId="{A2AD39B0-A863-4493-A84F-A862DEE3F61C}" type="pres">
      <dgm:prSet presAssocID="{FF15149F-7538-414F-8A14-A5F899E539C7}" presName="composite2" presStyleCnt="0"/>
      <dgm:spPr/>
    </dgm:pt>
    <dgm:pt modelId="{28FF9BDE-9B0B-4C45-A4B7-E2AA920FAA67}" type="pres">
      <dgm:prSet presAssocID="{FF15149F-7538-414F-8A14-A5F899E539C7}" presName="background2" presStyleLbl="node2" presStyleIdx="0" presStyleCnt="4"/>
      <dgm:spPr/>
    </dgm:pt>
    <dgm:pt modelId="{FE982EFE-84A9-4EA9-BA22-DB0AD6B02721}" type="pres">
      <dgm:prSet presAssocID="{FF15149F-7538-414F-8A14-A5F899E539C7}" presName="text2" presStyleLbl="fgAcc2" presStyleIdx="0" presStyleCnt="4" custScaleX="425406" custScaleY="358442" custLinFactY="-93603" custLinFactNeighborX="5132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7B5245-DF54-4149-924F-983BB29043B2}" type="pres">
      <dgm:prSet presAssocID="{FF15149F-7538-414F-8A14-A5F899E539C7}" presName="hierChild3" presStyleCnt="0"/>
      <dgm:spPr/>
    </dgm:pt>
    <dgm:pt modelId="{E6570193-DFC8-40CB-9223-97351D052273}" type="pres">
      <dgm:prSet presAssocID="{6164835C-D904-4EEA-B561-A21CDE190DDE}" presName="Name10" presStyleLbl="parChTrans1D2" presStyleIdx="1" presStyleCnt="4"/>
      <dgm:spPr/>
      <dgm:t>
        <a:bodyPr/>
        <a:lstStyle/>
        <a:p>
          <a:endParaRPr lang="ru-RU"/>
        </a:p>
      </dgm:t>
    </dgm:pt>
    <dgm:pt modelId="{F262F01C-8681-434E-B21B-3A9452D2F4A2}" type="pres">
      <dgm:prSet presAssocID="{B4124DF8-72AF-47B2-9069-87F3E5E063D8}" presName="hierRoot2" presStyleCnt="0"/>
      <dgm:spPr/>
    </dgm:pt>
    <dgm:pt modelId="{F1FDF043-47D7-472D-A18E-927449C8FB50}" type="pres">
      <dgm:prSet presAssocID="{B4124DF8-72AF-47B2-9069-87F3E5E063D8}" presName="composite2" presStyleCnt="0"/>
      <dgm:spPr/>
    </dgm:pt>
    <dgm:pt modelId="{E7C083C5-7FAC-4275-AA91-0C518471D215}" type="pres">
      <dgm:prSet presAssocID="{B4124DF8-72AF-47B2-9069-87F3E5E063D8}" presName="background2" presStyleLbl="node2" presStyleIdx="1" presStyleCnt="4"/>
      <dgm:spPr/>
    </dgm:pt>
    <dgm:pt modelId="{2BB968E0-B41F-4813-BDA0-F3D2D32017C2}" type="pres">
      <dgm:prSet presAssocID="{B4124DF8-72AF-47B2-9069-87F3E5E063D8}" presName="text2" presStyleLbl="fgAcc2" presStyleIdx="1" presStyleCnt="4" custScaleX="361825" custScaleY="213861" custLinFactX="19462" custLinFactY="-92016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ABC524-E296-4070-A9A2-1A4A30528A86}" type="pres">
      <dgm:prSet presAssocID="{B4124DF8-72AF-47B2-9069-87F3E5E063D8}" presName="hierChild3" presStyleCnt="0"/>
      <dgm:spPr/>
    </dgm:pt>
    <dgm:pt modelId="{F3E5D3E8-B617-47CF-AD5F-6AD97B946B7E}" type="pres">
      <dgm:prSet presAssocID="{36363924-6D26-434E-8633-E9859C48FBD2}" presName="Name17" presStyleLbl="parChTrans1D3" presStyleIdx="0" presStyleCnt="6"/>
      <dgm:spPr/>
      <dgm:t>
        <a:bodyPr/>
        <a:lstStyle/>
        <a:p>
          <a:endParaRPr lang="ru-RU"/>
        </a:p>
      </dgm:t>
    </dgm:pt>
    <dgm:pt modelId="{56B86494-00BE-495D-B87B-A35FE5A23021}" type="pres">
      <dgm:prSet presAssocID="{3D4429D0-3F8B-414F-AA14-26D55AC14003}" presName="hierRoot3" presStyleCnt="0"/>
      <dgm:spPr/>
    </dgm:pt>
    <dgm:pt modelId="{143BF36F-95FA-469D-94FB-74D675F0E860}" type="pres">
      <dgm:prSet presAssocID="{3D4429D0-3F8B-414F-AA14-26D55AC14003}" presName="composite3" presStyleCnt="0"/>
      <dgm:spPr/>
    </dgm:pt>
    <dgm:pt modelId="{DBE77596-7250-440C-9B26-B6E62E943CDB}" type="pres">
      <dgm:prSet presAssocID="{3D4429D0-3F8B-414F-AA14-26D55AC14003}" presName="background3" presStyleLbl="node3" presStyleIdx="0" presStyleCnt="6"/>
      <dgm:spPr/>
    </dgm:pt>
    <dgm:pt modelId="{5A2760D2-5D6B-4531-B585-7569D361A7F9}" type="pres">
      <dgm:prSet presAssocID="{3D4429D0-3F8B-414F-AA14-26D55AC14003}" presName="text3" presStyleLbl="fgAcc3" presStyleIdx="0" presStyleCnt="6" custScaleX="226806" custScaleY="158761" custLinFactY="-6874" custLinFactNeighborX="9710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8FED6A-C5EB-403F-803E-6B5F18DC9DAE}" type="pres">
      <dgm:prSet presAssocID="{3D4429D0-3F8B-414F-AA14-26D55AC14003}" presName="hierChild4" presStyleCnt="0"/>
      <dgm:spPr/>
    </dgm:pt>
    <dgm:pt modelId="{B623BE3F-D087-40B5-9F2C-F90824CD1A95}" type="pres">
      <dgm:prSet presAssocID="{51F729A2-4B27-44F1-9D23-58C21789A0D9}" presName="Name17" presStyleLbl="parChTrans1D3" presStyleIdx="1" presStyleCnt="6"/>
      <dgm:spPr/>
      <dgm:t>
        <a:bodyPr/>
        <a:lstStyle/>
        <a:p>
          <a:endParaRPr lang="ru-RU"/>
        </a:p>
      </dgm:t>
    </dgm:pt>
    <dgm:pt modelId="{E2763ACD-5FBC-41A8-9AB2-C6C66CE025D6}" type="pres">
      <dgm:prSet presAssocID="{BD30204A-4CD1-41E0-93F2-0CA5715E00AC}" presName="hierRoot3" presStyleCnt="0"/>
      <dgm:spPr/>
    </dgm:pt>
    <dgm:pt modelId="{DAF526A9-E26D-4399-825E-A18EFB4B8082}" type="pres">
      <dgm:prSet presAssocID="{BD30204A-4CD1-41E0-93F2-0CA5715E00AC}" presName="composite3" presStyleCnt="0"/>
      <dgm:spPr/>
    </dgm:pt>
    <dgm:pt modelId="{73883D91-7A27-4123-AC5F-9EC16F37CE81}" type="pres">
      <dgm:prSet presAssocID="{BD30204A-4CD1-41E0-93F2-0CA5715E00AC}" presName="background3" presStyleLbl="node3" presStyleIdx="1" presStyleCnt="6"/>
      <dgm:spPr/>
    </dgm:pt>
    <dgm:pt modelId="{7746CF47-5883-4149-B4E0-404968137CEC}" type="pres">
      <dgm:prSet presAssocID="{BD30204A-4CD1-41E0-93F2-0CA5715E00AC}" presName="text3" presStyleLbl="fgAcc3" presStyleIdx="1" presStyleCnt="6" custScaleX="223957" custScaleY="155666" custLinFactX="10863" custLinFactY="-687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3CCE40-49AB-41B4-BEE8-7270FA7E58B8}" type="pres">
      <dgm:prSet presAssocID="{BD30204A-4CD1-41E0-93F2-0CA5715E00AC}" presName="hierChild4" presStyleCnt="0"/>
      <dgm:spPr/>
    </dgm:pt>
    <dgm:pt modelId="{E813C1F3-F703-4033-A199-EC1EB7F0D0FC}" type="pres">
      <dgm:prSet presAssocID="{4EEFE005-6ED9-42C1-94A8-8ED70CFFA0CC}" presName="Name10" presStyleLbl="parChTrans1D2" presStyleIdx="2" presStyleCnt="4"/>
      <dgm:spPr/>
      <dgm:t>
        <a:bodyPr/>
        <a:lstStyle/>
        <a:p>
          <a:endParaRPr lang="ru-RU"/>
        </a:p>
      </dgm:t>
    </dgm:pt>
    <dgm:pt modelId="{47601F7A-F643-4C96-BAA4-3102536A9C88}" type="pres">
      <dgm:prSet presAssocID="{35503DFA-DF44-4762-B1E4-432665AB9F8D}" presName="hierRoot2" presStyleCnt="0"/>
      <dgm:spPr/>
    </dgm:pt>
    <dgm:pt modelId="{6C711B55-7163-4792-A54A-CC2392E67378}" type="pres">
      <dgm:prSet presAssocID="{35503DFA-DF44-4762-B1E4-432665AB9F8D}" presName="composite2" presStyleCnt="0"/>
      <dgm:spPr/>
    </dgm:pt>
    <dgm:pt modelId="{DEFA5770-8494-4F1B-B1DF-7EC11C6029AE}" type="pres">
      <dgm:prSet presAssocID="{35503DFA-DF44-4762-B1E4-432665AB9F8D}" presName="background2" presStyleLbl="node2" presStyleIdx="2" presStyleCnt="4"/>
      <dgm:spPr/>
    </dgm:pt>
    <dgm:pt modelId="{80D6BD3D-F21C-4E08-B258-472900BC9FDA}" type="pres">
      <dgm:prSet presAssocID="{35503DFA-DF44-4762-B1E4-432665AB9F8D}" presName="text2" presStyleLbl="fgAcc2" presStyleIdx="2" presStyleCnt="4" custScaleX="518417" custScaleY="180364" custLinFactY="-84693" custLinFactNeighborX="7538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3E0353-0428-4418-AD16-9DF659AE48BC}" type="pres">
      <dgm:prSet presAssocID="{35503DFA-DF44-4762-B1E4-432665AB9F8D}" presName="hierChild3" presStyleCnt="0"/>
      <dgm:spPr/>
    </dgm:pt>
    <dgm:pt modelId="{82585E16-F480-4C89-A378-BF8BAC7A8C05}" type="pres">
      <dgm:prSet presAssocID="{50916714-0E57-49FD-BD86-0C0E2BBC70C3}" presName="Name17" presStyleLbl="parChTrans1D3" presStyleIdx="2" presStyleCnt="6"/>
      <dgm:spPr/>
      <dgm:t>
        <a:bodyPr/>
        <a:lstStyle/>
        <a:p>
          <a:endParaRPr lang="ru-RU"/>
        </a:p>
      </dgm:t>
    </dgm:pt>
    <dgm:pt modelId="{24FE783B-C481-4829-80DE-FBC235BD25CB}" type="pres">
      <dgm:prSet presAssocID="{24DE2A58-F576-44A5-AF52-7F2FC3A52D61}" presName="hierRoot3" presStyleCnt="0"/>
      <dgm:spPr/>
    </dgm:pt>
    <dgm:pt modelId="{DFED8C6E-D65A-49A2-9BC2-8210EF3ADDAB}" type="pres">
      <dgm:prSet presAssocID="{24DE2A58-F576-44A5-AF52-7F2FC3A52D61}" presName="composite3" presStyleCnt="0"/>
      <dgm:spPr/>
    </dgm:pt>
    <dgm:pt modelId="{0E160508-B79B-43E2-AF98-9E8D24CE0BD1}" type="pres">
      <dgm:prSet presAssocID="{24DE2A58-F576-44A5-AF52-7F2FC3A52D61}" presName="background3" presStyleLbl="node3" presStyleIdx="2" presStyleCnt="6"/>
      <dgm:spPr/>
    </dgm:pt>
    <dgm:pt modelId="{81BC79F8-D78D-4053-99CC-44ADF56F7DC0}" type="pres">
      <dgm:prSet presAssocID="{24DE2A58-F576-44A5-AF52-7F2FC3A52D61}" presName="text3" presStyleLbl="fgAcc3" presStyleIdx="2" presStyleCnt="6" custScaleX="322825" custScaleY="313669" custLinFactY="21855" custLinFactNeighborX="7207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43C08E-46A9-49F4-949C-958F6E306870}" type="pres">
      <dgm:prSet presAssocID="{24DE2A58-F576-44A5-AF52-7F2FC3A52D61}" presName="hierChild4" presStyleCnt="0"/>
      <dgm:spPr/>
    </dgm:pt>
    <dgm:pt modelId="{27996807-D0F1-4338-8F1A-31CC08055046}" type="pres">
      <dgm:prSet presAssocID="{D7628228-87AD-460C-B315-1DC6AA7C0BE8}" presName="Name23" presStyleLbl="parChTrans1D4" presStyleIdx="0" presStyleCnt="1"/>
      <dgm:spPr/>
      <dgm:t>
        <a:bodyPr/>
        <a:lstStyle/>
        <a:p>
          <a:endParaRPr lang="ru-RU"/>
        </a:p>
      </dgm:t>
    </dgm:pt>
    <dgm:pt modelId="{F9BEA94B-AE87-489D-8E62-CA057EEF5339}" type="pres">
      <dgm:prSet presAssocID="{AFB106EE-0648-4F18-9D1F-AD2B12119600}" presName="hierRoot4" presStyleCnt="0"/>
      <dgm:spPr/>
    </dgm:pt>
    <dgm:pt modelId="{05D8F9B0-6733-44A0-932E-7CF5F944A91A}" type="pres">
      <dgm:prSet presAssocID="{AFB106EE-0648-4F18-9D1F-AD2B12119600}" presName="composite4" presStyleCnt="0"/>
      <dgm:spPr/>
    </dgm:pt>
    <dgm:pt modelId="{045CDCE3-1490-4CA4-A71A-2445A8B5F34D}" type="pres">
      <dgm:prSet presAssocID="{AFB106EE-0648-4F18-9D1F-AD2B12119600}" presName="background4" presStyleLbl="node4" presStyleIdx="0" presStyleCnt="1"/>
      <dgm:spPr/>
    </dgm:pt>
    <dgm:pt modelId="{9D9DEE7A-8264-42FB-A855-DBD80BC6A731}" type="pres">
      <dgm:prSet presAssocID="{AFB106EE-0648-4F18-9D1F-AD2B12119600}" presName="text4" presStyleLbl="fgAcc4" presStyleIdx="0" presStyleCnt="1" custScaleX="1255790" custScaleY="357253" custLinFactX="-200000" custLinFactY="61725" custLinFactNeighborX="-29279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443F93-D7FD-4D1A-B117-177AB851D061}" type="pres">
      <dgm:prSet presAssocID="{AFB106EE-0648-4F18-9D1F-AD2B12119600}" presName="hierChild5" presStyleCnt="0"/>
      <dgm:spPr/>
    </dgm:pt>
    <dgm:pt modelId="{D7F97E8D-8F77-4171-87F8-CE4214BF0E6A}" type="pres">
      <dgm:prSet presAssocID="{72005ED7-0F3C-43FC-8005-D91DBE96E9BA}" presName="Name17" presStyleLbl="parChTrans1D3" presStyleIdx="3" presStyleCnt="6"/>
      <dgm:spPr/>
      <dgm:t>
        <a:bodyPr/>
        <a:lstStyle/>
        <a:p>
          <a:endParaRPr lang="ru-RU"/>
        </a:p>
      </dgm:t>
    </dgm:pt>
    <dgm:pt modelId="{AC8C449D-C6C2-41C2-89B8-9FBC3DCA3614}" type="pres">
      <dgm:prSet presAssocID="{7DAB0AED-8784-4E3B-9CC0-AD70A417996B}" presName="hierRoot3" presStyleCnt="0"/>
      <dgm:spPr/>
    </dgm:pt>
    <dgm:pt modelId="{9F2E05F5-4440-4CE5-8790-887FF0D7B8E9}" type="pres">
      <dgm:prSet presAssocID="{7DAB0AED-8784-4E3B-9CC0-AD70A417996B}" presName="composite3" presStyleCnt="0"/>
      <dgm:spPr/>
    </dgm:pt>
    <dgm:pt modelId="{874950A3-1B76-4418-8ACD-A7F85353E81D}" type="pres">
      <dgm:prSet presAssocID="{7DAB0AED-8784-4E3B-9CC0-AD70A417996B}" presName="background3" presStyleLbl="node3" presStyleIdx="3" presStyleCnt="6"/>
      <dgm:spPr/>
    </dgm:pt>
    <dgm:pt modelId="{0AB46E24-EC9A-4780-AAA7-1BDBCAA67261}" type="pres">
      <dgm:prSet presAssocID="{7DAB0AED-8784-4E3B-9CC0-AD70A417996B}" presName="text3" presStyleLbl="fgAcc3" presStyleIdx="3" presStyleCnt="6" custScaleX="335289" custScaleY="307618" custLinFactY="18961" custLinFactNeighborX="9453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F9A3D4-6F7E-4901-9B5D-76CB05764423}" type="pres">
      <dgm:prSet presAssocID="{7DAB0AED-8784-4E3B-9CC0-AD70A417996B}" presName="hierChild4" presStyleCnt="0"/>
      <dgm:spPr/>
    </dgm:pt>
    <dgm:pt modelId="{985412FC-8B8E-4EB6-887B-80CAF4C15AF2}" type="pres">
      <dgm:prSet presAssocID="{B6274D12-6F36-4DBF-A881-0303360C10A9}" presName="Name10" presStyleLbl="parChTrans1D2" presStyleIdx="3" presStyleCnt="4"/>
      <dgm:spPr/>
      <dgm:t>
        <a:bodyPr/>
        <a:lstStyle/>
        <a:p>
          <a:endParaRPr lang="ru-RU"/>
        </a:p>
      </dgm:t>
    </dgm:pt>
    <dgm:pt modelId="{B82E601C-9098-411F-BE5C-AA0137654709}" type="pres">
      <dgm:prSet presAssocID="{6E53FF7E-BA45-4F4C-BC8A-AC459F015914}" presName="hierRoot2" presStyleCnt="0"/>
      <dgm:spPr/>
    </dgm:pt>
    <dgm:pt modelId="{2147688E-1485-4772-A33D-2410F8C1F508}" type="pres">
      <dgm:prSet presAssocID="{6E53FF7E-BA45-4F4C-BC8A-AC459F015914}" presName="composite2" presStyleCnt="0"/>
      <dgm:spPr/>
    </dgm:pt>
    <dgm:pt modelId="{3DFDF63F-3428-4475-9776-95860D5BD5E6}" type="pres">
      <dgm:prSet presAssocID="{6E53FF7E-BA45-4F4C-BC8A-AC459F015914}" presName="background2" presStyleLbl="node2" presStyleIdx="3" presStyleCnt="4"/>
      <dgm:spPr/>
    </dgm:pt>
    <dgm:pt modelId="{2372A35B-CA88-4C0E-B2AB-B5D6DE346E2C}" type="pres">
      <dgm:prSet presAssocID="{6E53FF7E-BA45-4F4C-BC8A-AC459F015914}" presName="text2" presStyleLbl="fgAcc2" presStyleIdx="3" presStyleCnt="4" custScaleX="338587" custScaleY="183632" custLinFactY="-94815" custLinFactNeighborX="-2141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B5B2DC-3F10-434D-B268-C03D553788BC}" type="pres">
      <dgm:prSet presAssocID="{6E53FF7E-BA45-4F4C-BC8A-AC459F015914}" presName="hierChild3" presStyleCnt="0"/>
      <dgm:spPr/>
    </dgm:pt>
    <dgm:pt modelId="{007E186D-DA9C-46E0-94EA-47B0F7CF9EF9}" type="pres">
      <dgm:prSet presAssocID="{94D8232E-123D-44E2-9323-1640E251E018}" presName="Name17" presStyleLbl="parChTrans1D3" presStyleIdx="4" presStyleCnt="6"/>
      <dgm:spPr/>
      <dgm:t>
        <a:bodyPr/>
        <a:lstStyle/>
        <a:p>
          <a:endParaRPr lang="ru-RU"/>
        </a:p>
      </dgm:t>
    </dgm:pt>
    <dgm:pt modelId="{5B044852-E251-4912-B0FD-63C0917282A5}" type="pres">
      <dgm:prSet presAssocID="{904688AE-2627-4D46-A33E-B04FB839A1DE}" presName="hierRoot3" presStyleCnt="0"/>
      <dgm:spPr/>
    </dgm:pt>
    <dgm:pt modelId="{DA132352-BB44-474A-BDE9-CBC3B51A6AE3}" type="pres">
      <dgm:prSet presAssocID="{904688AE-2627-4D46-A33E-B04FB839A1DE}" presName="composite3" presStyleCnt="0"/>
      <dgm:spPr/>
    </dgm:pt>
    <dgm:pt modelId="{3A544641-394B-4DEE-B971-E509742EB89D}" type="pres">
      <dgm:prSet presAssocID="{904688AE-2627-4D46-A33E-B04FB839A1DE}" presName="background3" presStyleLbl="node3" presStyleIdx="4" presStyleCnt="6"/>
      <dgm:spPr/>
    </dgm:pt>
    <dgm:pt modelId="{E3AC6B4A-2EF6-4FFA-B1C6-CDB01C2FC5FF}" type="pres">
      <dgm:prSet presAssocID="{904688AE-2627-4D46-A33E-B04FB839A1DE}" presName="text3" presStyleLbl="fgAcc3" presStyleIdx="4" presStyleCnt="6" custScaleX="248679" custScaleY="170335" custLinFactNeighborX="-42986" custLinFactNeighborY="-97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F65E04-CDD3-41AF-A757-051BAEC96242}" type="pres">
      <dgm:prSet presAssocID="{904688AE-2627-4D46-A33E-B04FB839A1DE}" presName="hierChild4" presStyleCnt="0"/>
      <dgm:spPr/>
    </dgm:pt>
    <dgm:pt modelId="{32F08BA7-7DB2-4751-9A31-24425AC9BDA0}" type="pres">
      <dgm:prSet presAssocID="{2109C1F5-59C3-4041-903D-91CE9B17B026}" presName="Name17" presStyleLbl="parChTrans1D3" presStyleIdx="5" presStyleCnt="6"/>
      <dgm:spPr/>
      <dgm:t>
        <a:bodyPr/>
        <a:lstStyle/>
        <a:p>
          <a:endParaRPr lang="ru-RU"/>
        </a:p>
      </dgm:t>
    </dgm:pt>
    <dgm:pt modelId="{E07E9E67-3305-496D-BC7E-9B22CE3D4CC4}" type="pres">
      <dgm:prSet presAssocID="{C9FE5F75-F7F6-4B9F-9A5F-CFA37297F27E}" presName="hierRoot3" presStyleCnt="0"/>
      <dgm:spPr/>
    </dgm:pt>
    <dgm:pt modelId="{3DBFA42B-65B9-4ACF-AAD0-51F91B78825A}" type="pres">
      <dgm:prSet presAssocID="{C9FE5F75-F7F6-4B9F-9A5F-CFA37297F27E}" presName="composite3" presStyleCnt="0"/>
      <dgm:spPr/>
    </dgm:pt>
    <dgm:pt modelId="{959A220C-093B-43DD-8712-B0C28B2B2390}" type="pres">
      <dgm:prSet presAssocID="{C9FE5F75-F7F6-4B9F-9A5F-CFA37297F27E}" presName="background3" presStyleLbl="node3" presStyleIdx="5" presStyleCnt="6"/>
      <dgm:spPr/>
    </dgm:pt>
    <dgm:pt modelId="{B1C838D0-153D-41F7-BE61-D85B4403C85B}" type="pres">
      <dgm:prSet presAssocID="{C9FE5F75-F7F6-4B9F-9A5F-CFA37297F27E}" presName="text3" presStyleLbl="fgAcc3" presStyleIdx="5" presStyleCnt="6" custScaleX="266932" custScaleY="167188" custLinFactNeighborX="807" custLinFactNeighborY="-97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EFB85D-6420-4ADD-AA9D-19DE77914AF6}" type="pres">
      <dgm:prSet presAssocID="{C9FE5F75-F7F6-4B9F-9A5F-CFA37297F27E}" presName="hierChild4" presStyleCnt="0"/>
      <dgm:spPr/>
    </dgm:pt>
  </dgm:ptLst>
  <dgm:cxnLst>
    <dgm:cxn modelId="{4FF416F4-8093-4503-BF4C-0851EF232047}" srcId="{B4124DF8-72AF-47B2-9069-87F3E5E063D8}" destId="{3D4429D0-3F8B-414F-AA14-26D55AC14003}" srcOrd="0" destOrd="0" parTransId="{36363924-6D26-434E-8633-E9859C48FBD2}" sibTransId="{8A0D2449-D03D-4FE2-9CE1-24B68242214B}"/>
    <dgm:cxn modelId="{AB5C7BDF-4D47-46E6-84FF-163E8291157A}" type="presOf" srcId="{36363924-6D26-434E-8633-E9859C48FBD2}" destId="{F3E5D3E8-B617-47CF-AD5F-6AD97B946B7E}" srcOrd="0" destOrd="0" presId="urn:microsoft.com/office/officeart/2005/8/layout/hierarchy1"/>
    <dgm:cxn modelId="{0F7BAE64-C30A-4375-A9DC-583D640216CF}" type="presOf" srcId="{6E53FF7E-BA45-4F4C-BC8A-AC459F015914}" destId="{2372A35B-CA88-4C0E-B2AB-B5D6DE346E2C}" srcOrd="0" destOrd="0" presId="urn:microsoft.com/office/officeart/2005/8/layout/hierarchy1"/>
    <dgm:cxn modelId="{F75344BD-3753-4FA5-9FA0-5FDB70D59E24}" type="presOf" srcId="{35503DFA-DF44-4762-B1E4-432665AB9F8D}" destId="{80D6BD3D-F21C-4E08-B258-472900BC9FDA}" srcOrd="0" destOrd="0" presId="urn:microsoft.com/office/officeart/2005/8/layout/hierarchy1"/>
    <dgm:cxn modelId="{14B12235-2E4D-439C-8CBD-02AECC116E49}" srcId="{B38222A5-4104-4991-8CB5-21FBBCB17139}" destId="{35503DFA-DF44-4762-B1E4-432665AB9F8D}" srcOrd="2" destOrd="0" parTransId="{4EEFE005-6ED9-42C1-94A8-8ED70CFFA0CC}" sibTransId="{7E434AAE-99BD-4983-B363-089E75758E13}"/>
    <dgm:cxn modelId="{EDB6ABBA-D20B-4523-ACDF-6D62C7D01167}" srcId="{6E53FF7E-BA45-4F4C-BC8A-AC459F015914}" destId="{904688AE-2627-4D46-A33E-B04FB839A1DE}" srcOrd="0" destOrd="0" parTransId="{94D8232E-123D-44E2-9323-1640E251E018}" sibTransId="{BA0D11EB-248B-4849-B6EA-9B7F53961940}"/>
    <dgm:cxn modelId="{6B5F3819-73BD-4317-BD1D-AF50F2866173}" type="presOf" srcId="{4EEFE005-6ED9-42C1-94A8-8ED70CFFA0CC}" destId="{E813C1F3-F703-4033-A199-EC1EB7F0D0FC}" srcOrd="0" destOrd="0" presId="urn:microsoft.com/office/officeart/2005/8/layout/hierarchy1"/>
    <dgm:cxn modelId="{F35C05E7-685C-47E6-BFC7-96B2FAFF0D15}" srcId="{35503DFA-DF44-4762-B1E4-432665AB9F8D}" destId="{24DE2A58-F576-44A5-AF52-7F2FC3A52D61}" srcOrd="0" destOrd="0" parTransId="{50916714-0E57-49FD-BD86-0C0E2BBC70C3}" sibTransId="{2696F847-F157-4009-980F-7F40161A536D}"/>
    <dgm:cxn modelId="{0076A293-A3D2-4266-BFC3-71586407AEF7}" srcId="{6E53FF7E-BA45-4F4C-BC8A-AC459F015914}" destId="{C9FE5F75-F7F6-4B9F-9A5F-CFA37297F27E}" srcOrd="1" destOrd="0" parTransId="{2109C1F5-59C3-4041-903D-91CE9B17B026}" sibTransId="{E91F4478-6FEB-4C14-992B-7FAC3987DCC4}"/>
    <dgm:cxn modelId="{40132231-864E-4401-9209-1DF4652CEEE8}" type="presOf" srcId="{B6274D12-6F36-4DBF-A881-0303360C10A9}" destId="{985412FC-8B8E-4EB6-887B-80CAF4C15AF2}" srcOrd="0" destOrd="0" presId="urn:microsoft.com/office/officeart/2005/8/layout/hierarchy1"/>
    <dgm:cxn modelId="{6E0C447F-41F3-4435-8664-B633853C802F}" type="presOf" srcId="{C9FE5F75-F7F6-4B9F-9A5F-CFA37297F27E}" destId="{B1C838D0-153D-41F7-BE61-D85B4403C85B}" srcOrd="0" destOrd="0" presId="urn:microsoft.com/office/officeart/2005/8/layout/hierarchy1"/>
    <dgm:cxn modelId="{932977E9-C731-4B23-9650-B600F2D30A48}" type="presOf" srcId="{904688AE-2627-4D46-A33E-B04FB839A1DE}" destId="{E3AC6B4A-2EF6-4FFA-B1C6-CDB01C2FC5FF}" srcOrd="0" destOrd="0" presId="urn:microsoft.com/office/officeart/2005/8/layout/hierarchy1"/>
    <dgm:cxn modelId="{3906CDD5-03DD-4003-B210-48D37AF60DBB}" type="presOf" srcId="{24DE2A58-F576-44A5-AF52-7F2FC3A52D61}" destId="{81BC79F8-D78D-4053-99CC-44ADF56F7DC0}" srcOrd="0" destOrd="0" presId="urn:microsoft.com/office/officeart/2005/8/layout/hierarchy1"/>
    <dgm:cxn modelId="{52ABB061-5D03-496E-B12F-927D45AEC458}" type="presOf" srcId="{50916714-0E57-49FD-BD86-0C0E2BBC70C3}" destId="{82585E16-F480-4C89-A378-BF8BAC7A8C05}" srcOrd="0" destOrd="0" presId="urn:microsoft.com/office/officeart/2005/8/layout/hierarchy1"/>
    <dgm:cxn modelId="{5A9ABFCD-CB80-4D5F-A06B-BD408CD4A08D}" srcId="{B38222A5-4104-4991-8CB5-21FBBCB17139}" destId="{6E53FF7E-BA45-4F4C-BC8A-AC459F015914}" srcOrd="3" destOrd="0" parTransId="{B6274D12-6F36-4DBF-A881-0303360C10A9}" sibTransId="{FBB68572-2815-497B-B9C3-C7F1556187CD}"/>
    <dgm:cxn modelId="{27806818-F9FA-4B01-AC06-F551D6A771D0}" type="presOf" srcId="{B38222A5-4104-4991-8CB5-21FBBCB17139}" destId="{9E025B00-1FE1-485C-B5FA-46A419EFB144}" srcOrd="0" destOrd="0" presId="urn:microsoft.com/office/officeart/2005/8/layout/hierarchy1"/>
    <dgm:cxn modelId="{7E9DD9BB-6C2C-49C0-A1EF-1810D163EFF8}" srcId="{24DE2A58-F576-44A5-AF52-7F2FC3A52D61}" destId="{AFB106EE-0648-4F18-9D1F-AD2B12119600}" srcOrd="0" destOrd="0" parTransId="{D7628228-87AD-460C-B315-1DC6AA7C0BE8}" sibTransId="{34009C1C-89FE-4A1F-8B59-9758EEC4659B}"/>
    <dgm:cxn modelId="{6A6E290D-EB26-44CD-90F8-7576C68C770D}" srcId="{B38222A5-4104-4991-8CB5-21FBBCB17139}" destId="{FF15149F-7538-414F-8A14-A5F899E539C7}" srcOrd="0" destOrd="0" parTransId="{02B28100-EE41-42B4-982E-D6C48E45FEA0}" sibTransId="{E68466CC-3BF9-49D3-B20E-D48AA3FD1458}"/>
    <dgm:cxn modelId="{97A08463-35F5-4EAC-9ACA-E953779F4442}" srcId="{B4124DF8-72AF-47B2-9069-87F3E5E063D8}" destId="{BD30204A-4CD1-41E0-93F2-0CA5715E00AC}" srcOrd="1" destOrd="0" parTransId="{51F729A2-4B27-44F1-9D23-58C21789A0D9}" sibTransId="{F3023221-824A-45F5-8876-5081F10E8EE2}"/>
    <dgm:cxn modelId="{350A9933-F35D-4D0B-A899-29BA668B94E6}" type="presOf" srcId="{3D4429D0-3F8B-414F-AA14-26D55AC14003}" destId="{5A2760D2-5D6B-4531-B585-7569D361A7F9}" srcOrd="0" destOrd="0" presId="urn:microsoft.com/office/officeart/2005/8/layout/hierarchy1"/>
    <dgm:cxn modelId="{8A376A23-0313-4C51-844E-D3F359D3EA62}" type="presOf" srcId="{B17259C6-2447-4EA9-8EB0-425EDFBAE6B1}" destId="{B1915776-B945-4115-B4E5-1CFCBD1C6E53}" srcOrd="0" destOrd="0" presId="urn:microsoft.com/office/officeart/2005/8/layout/hierarchy1"/>
    <dgm:cxn modelId="{09A32485-3209-421B-A5D5-DF28D67FCD87}" type="presOf" srcId="{02B28100-EE41-42B4-982E-D6C48E45FEA0}" destId="{2D95425C-16CF-4CF0-AB80-010228C8CFBD}" srcOrd="0" destOrd="0" presId="urn:microsoft.com/office/officeart/2005/8/layout/hierarchy1"/>
    <dgm:cxn modelId="{854EABFF-620D-416A-89DC-4B199ADD681D}" type="presOf" srcId="{6164835C-D904-4EEA-B561-A21CDE190DDE}" destId="{E6570193-DFC8-40CB-9223-97351D052273}" srcOrd="0" destOrd="0" presId="urn:microsoft.com/office/officeart/2005/8/layout/hierarchy1"/>
    <dgm:cxn modelId="{722ECEBD-F105-4530-944E-1E00AF1A2390}" type="presOf" srcId="{94D8232E-123D-44E2-9323-1640E251E018}" destId="{007E186D-DA9C-46E0-94EA-47B0F7CF9EF9}" srcOrd="0" destOrd="0" presId="urn:microsoft.com/office/officeart/2005/8/layout/hierarchy1"/>
    <dgm:cxn modelId="{D1D031B4-8FD9-4FB4-A148-A957A1C904E8}" srcId="{B17259C6-2447-4EA9-8EB0-425EDFBAE6B1}" destId="{B38222A5-4104-4991-8CB5-21FBBCB17139}" srcOrd="0" destOrd="0" parTransId="{2C35931A-2026-4A5A-B31A-02D987D9F88C}" sibTransId="{06E9412E-C3A5-40FA-893F-288A3BC3DD17}"/>
    <dgm:cxn modelId="{2DA17FFD-8040-49DE-88A1-97BC3F97DE80}" type="presOf" srcId="{BD30204A-4CD1-41E0-93F2-0CA5715E00AC}" destId="{7746CF47-5883-4149-B4E0-404968137CEC}" srcOrd="0" destOrd="0" presId="urn:microsoft.com/office/officeart/2005/8/layout/hierarchy1"/>
    <dgm:cxn modelId="{18944CE5-1F09-40A9-96F2-42D19926F8C0}" type="presOf" srcId="{2109C1F5-59C3-4041-903D-91CE9B17B026}" destId="{32F08BA7-7DB2-4751-9A31-24425AC9BDA0}" srcOrd="0" destOrd="0" presId="urn:microsoft.com/office/officeart/2005/8/layout/hierarchy1"/>
    <dgm:cxn modelId="{5E6D7193-839D-4A24-8ABD-2D63FD166995}" type="presOf" srcId="{72005ED7-0F3C-43FC-8005-D91DBE96E9BA}" destId="{D7F97E8D-8F77-4171-87F8-CE4214BF0E6A}" srcOrd="0" destOrd="0" presId="urn:microsoft.com/office/officeart/2005/8/layout/hierarchy1"/>
    <dgm:cxn modelId="{222C6BDD-8FCE-4912-B8A2-B1A410275DD7}" type="presOf" srcId="{B4124DF8-72AF-47B2-9069-87F3E5E063D8}" destId="{2BB968E0-B41F-4813-BDA0-F3D2D32017C2}" srcOrd="0" destOrd="0" presId="urn:microsoft.com/office/officeart/2005/8/layout/hierarchy1"/>
    <dgm:cxn modelId="{BDA919D2-AC60-4E56-A29A-D0F356BE7385}" srcId="{35503DFA-DF44-4762-B1E4-432665AB9F8D}" destId="{7DAB0AED-8784-4E3B-9CC0-AD70A417996B}" srcOrd="1" destOrd="0" parTransId="{72005ED7-0F3C-43FC-8005-D91DBE96E9BA}" sibTransId="{17FB0BC9-8E0D-49DC-B995-FBED244F0258}"/>
    <dgm:cxn modelId="{60309222-044E-4EBB-BD65-4630E66C908E}" type="presOf" srcId="{7DAB0AED-8784-4E3B-9CC0-AD70A417996B}" destId="{0AB46E24-EC9A-4780-AAA7-1BDBCAA67261}" srcOrd="0" destOrd="0" presId="urn:microsoft.com/office/officeart/2005/8/layout/hierarchy1"/>
    <dgm:cxn modelId="{D72F39FB-EF8E-47B1-ACB2-D4CCDCE9F769}" type="presOf" srcId="{FF15149F-7538-414F-8A14-A5F899E539C7}" destId="{FE982EFE-84A9-4EA9-BA22-DB0AD6B02721}" srcOrd="0" destOrd="0" presId="urn:microsoft.com/office/officeart/2005/8/layout/hierarchy1"/>
    <dgm:cxn modelId="{D4E64D4E-1566-49E0-B759-4A906463AD01}" srcId="{B38222A5-4104-4991-8CB5-21FBBCB17139}" destId="{B4124DF8-72AF-47B2-9069-87F3E5E063D8}" srcOrd="1" destOrd="0" parTransId="{6164835C-D904-4EEA-B561-A21CDE190DDE}" sibTransId="{A4FD681A-660D-4579-AC99-1C134627F180}"/>
    <dgm:cxn modelId="{5C311280-FF5B-4251-B38E-F65B1866E022}" type="presOf" srcId="{D7628228-87AD-460C-B315-1DC6AA7C0BE8}" destId="{27996807-D0F1-4338-8F1A-31CC08055046}" srcOrd="0" destOrd="0" presId="urn:microsoft.com/office/officeart/2005/8/layout/hierarchy1"/>
    <dgm:cxn modelId="{0F7B5117-8128-4594-93EE-0DEEFD824C5E}" type="presOf" srcId="{AFB106EE-0648-4F18-9D1F-AD2B12119600}" destId="{9D9DEE7A-8264-42FB-A855-DBD80BC6A731}" srcOrd="0" destOrd="0" presId="urn:microsoft.com/office/officeart/2005/8/layout/hierarchy1"/>
    <dgm:cxn modelId="{21A35450-A96C-4D1D-A0BE-D6C510E0BC51}" type="presOf" srcId="{51F729A2-4B27-44F1-9D23-58C21789A0D9}" destId="{B623BE3F-D087-40B5-9F2C-F90824CD1A95}" srcOrd="0" destOrd="0" presId="urn:microsoft.com/office/officeart/2005/8/layout/hierarchy1"/>
    <dgm:cxn modelId="{CEA41728-55DD-43F6-BDF8-B1F579B04E10}" type="presParOf" srcId="{B1915776-B945-4115-B4E5-1CFCBD1C6E53}" destId="{AF01C3DF-EA65-4C77-921F-C3860C4AEDD3}" srcOrd="0" destOrd="0" presId="urn:microsoft.com/office/officeart/2005/8/layout/hierarchy1"/>
    <dgm:cxn modelId="{52D6E12D-C646-485B-A22A-6AAC92094CCF}" type="presParOf" srcId="{AF01C3DF-EA65-4C77-921F-C3860C4AEDD3}" destId="{B02C671B-CF79-418F-AA5F-A891EDBF1131}" srcOrd="0" destOrd="0" presId="urn:microsoft.com/office/officeart/2005/8/layout/hierarchy1"/>
    <dgm:cxn modelId="{942D1AD6-7E80-4D04-89F3-4A4E7355E666}" type="presParOf" srcId="{B02C671B-CF79-418F-AA5F-A891EDBF1131}" destId="{8A23756A-2799-45BB-B9F3-B0E7779EF194}" srcOrd="0" destOrd="0" presId="urn:microsoft.com/office/officeart/2005/8/layout/hierarchy1"/>
    <dgm:cxn modelId="{1EB31113-DB69-41FA-94D2-1C003C9FDAA0}" type="presParOf" srcId="{B02C671B-CF79-418F-AA5F-A891EDBF1131}" destId="{9E025B00-1FE1-485C-B5FA-46A419EFB144}" srcOrd="1" destOrd="0" presId="urn:microsoft.com/office/officeart/2005/8/layout/hierarchy1"/>
    <dgm:cxn modelId="{98524B43-FF1B-40F4-B007-4CB8A631D71B}" type="presParOf" srcId="{AF01C3DF-EA65-4C77-921F-C3860C4AEDD3}" destId="{29219E2E-0F33-4346-9CA6-968BE1EA76FD}" srcOrd="1" destOrd="0" presId="urn:microsoft.com/office/officeart/2005/8/layout/hierarchy1"/>
    <dgm:cxn modelId="{78670840-C4B2-4FC8-A205-A0F83A6B2057}" type="presParOf" srcId="{29219E2E-0F33-4346-9CA6-968BE1EA76FD}" destId="{2D95425C-16CF-4CF0-AB80-010228C8CFBD}" srcOrd="0" destOrd="0" presId="urn:microsoft.com/office/officeart/2005/8/layout/hierarchy1"/>
    <dgm:cxn modelId="{11A8CD22-0EAF-4A42-A484-64EC6952DBB3}" type="presParOf" srcId="{29219E2E-0F33-4346-9CA6-968BE1EA76FD}" destId="{892CCDAB-0AAF-4D07-BFE6-9A4533AE305D}" srcOrd="1" destOrd="0" presId="urn:microsoft.com/office/officeart/2005/8/layout/hierarchy1"/>
    <dgm:cxn modelId="{824B72D4-F0C6-4358-861C-28B88B2A6376}" type="presParOf" srcId="{892CCDAB-0AAF-4D07-BFE6-9A4533AE305D}" destId="{A2AD39B0-A863-4493-A84F-A862DEE3F61C}" srcOrd="0" destOrd="0" presId="urn:microsoft.com/office/officeart/2005/8/layout/hierarchy1"/>
    <dgm:cxn modelId="{4997923C-5E13-4F40-A20E-40152ABB5CB2}" type="presParOf" srcId="{A2AD39B0-A863-4493-A84F-A862DEE3F61C}" destId="{28FF9BDE-9B0B-4C45-A4B7-E2AA920FAA67}" srcOrd="0" destOrd="0" presId="urn:microsoft.com/office/officeart/2005/8/layout/hierarchy1"/>
    <dgm:cxn modelId="{84078066-72CA-4980-91B0-B431D833681C}" type="presParOf" srcId="{A2AD39B0-A863-4493-A84F-A862DEE3F61C}" destId="{FE982EFE-84A9-4EA9-BA22-DB0AD6B02721}" srcOrd="1" destOrd="0" presId="urn:microsoft.com/office/officeart/2005/8/layout/hierarchy1"/>
    <dgm:cxn modelId="{0D84A5FA-8BFD-4164-BDFC-19963DC6F624}" type="presParOf" srcId="{892CCDAB-0AAF-4D07-BFE6-9A4533AE305D}" destId="{4D7B5245-DF54-4149-924F-983BB29043B2}" srcOrd="1" destOrd="0" presId="urn:microsoft.com/office/officeart/2005/8/layout/hierarchy1"/>
    <dgm:cxn modelId="{09B821FE-13B4-4BD5-A63C-AFA3BE1440D0}" type="presParOf" srcId="{29219E2E-0F33-4346-9CA6-968BE1EA76FD}" destId="{E6570193-DFC8-40CB-9223-97351D052273}" srcOrd="2" destOrd="0" presId="urn:microsoft.com/office/officeart/2005/8/layout/hierarchy1"/>
    <dgm:cxn modelId="{1FAB677E-FD54-4D59-832F-717CB1AFF945}" type="presParOf" srcId="{29219E2E-0F33-4346-9CA6-968BE1EA76FD}" destId="{F262F01C-8681-434E-B21B-3A9452D2F4A2}" srcOrd="3" destOrd="0" presId="urn:microsoft.com/office/officeart/2005/8/layout/hierarchy1"/>
    <dgm:cxn modelId="{8991D381-F9BE-472C-849B-0A2798853F3A}" type="presParOf" srcId="{F262F01C-8681-434E-B21B-3A9452D2F4A2}" destId="{F1FDF043-47D7-472D-A18E-927449C8FB50}" srcOrd="0" destOrd="0" presId="urn:microsoft.com/office/officeart/2005/8/layout/hierarchy1"/>
    <dgm:cxn modelId="{E11B69F6-307A-4963-9354-122F7CAFC758}" type="presParOf" srcId="{F1FDF043-47D7-472D-A18E-927449C8FB50}" destId="{E7C083C5-7FAC-4275-AA91-0C518471D215}" srcOrd="0" destOrd="0" presId="urn:microsoft.com/office/officeart/2005/8/layout/hierarchy1"/>
    <dgm:cxn modelId="{72331ACE-5981-4665-BEA2-CAC9B65B3745}" type="presParOf" srcId="{F1FDF043-47D7-472D-A18E-927449C8FB50}" destId="{2BB968E0-B41F-4813-BDA0-F3D2D32017C2}" srcOrd="1" destOrd="0" presId="urn:microsoft.com/office/officeart/2005/8/layout/hierarchy1"/>
    <dgm:cxn modelId="{2D11D2D1-FB7D-4C5B-9F20-C4FD011F256B}" type="presParOf" srcId="{F262F01C-8681-434E-B21B-3A9452D2F4A2}" destId="{00ABC524-E296-4070-A9A2-1A4A30528A86}" srcOrd="1" destOrd="0" presId="urn:microsoft.com/office/officeart/2005/8/layout/hierarchy1"/>
    <dgm:cxn modelId="{FE1D3025-F66F-4366-A3E8-F9BC339D4275}" type="presParOf" srcId="{00ABC524-E296-4070-A9A2-1A4A30528A86}" destId="{F3E5D3E8-B617-47CF-AD5F-6AD97B946B7E}" srcOrd="0" destOrd="0" presId="urn:microsoft.com/office/officeart/2005/8/layout/hierarchy1"/>
    <dgm:cxn modelId="{DBB09DFC-52B0-4BFC-AA04-0D1B3B63AA58}" type="presParOf" srcId="{00ABC524-E296-4070-A9A2-1A4A30528A86}" destId="{56B86494-00BE-495D-B87B-A35FE5A23021}" srcOrd="1" destOrd="0" presId="urn:microsoft.com/office/officeart/2005/8/layout/hierarchy1"/>
    <dgm:cxn modelId="{B6C7728B-3119-4771-A538-5C6787BD64B5}" type="presParOf" srcId="{56B86494-00BE-495D-B87B-A35FE5A23021}" destId="{143BF36F-95FA-469D-94FB-74D675F0E860}" srcOrd="0" destOrd="0" presId="urn:microsoft.com/office/officeart/2005/8/layout/hierarchy1"/>
    <dgm:cxn modelId="{559FB8C5-1439-42BA-83D0-9502EBBF7DA1}" type="presParOf" srcId="{143BF36F-95FA-469D-94FB-74D675F0E860}" destId="{DBE77596-7250-440C-9B26-B6E62E943CDB}" srcOrd="0" destOrd="0" presId="urn:microsoft.com/office/officeart/2005/8/layout/hierarchy1"/>
    <dgm:cxn modelId="{7B5A0C0F-E147-430E-AF84-8C8777F5E930}" type="presParOf" srcId="{143BF36F-95FA-469D-94FB-74D675F0E860}" destId="{5A2760D2-5D6B-4531-B585-7569D361A7F9}" srcOrd="1" destOrd="0" presId="urn:microsoft.com/office/officeart/2005/8/layout/hierarchy1"/>
    <dgm:cxn modelId="{5DA24D4B-9F76-4A12-886A-5190A549569C}" type="presParOf" srcId="{56B86494-00BE-495D-B87B-A35FE5A23021}" destId="{6D8FED6A-C5EB-403F-803E-6B5F18DC9DAE}" srcOrd="1" destOrd="0" presId="urn:microsoft.com/office/officeart/2005/8/layout/hierarchy1"/>
    <dgm:cxn modelId="{1A0EAB26-53FB-4DAC-86A8-97BA99B38F96}" type="presParOf" srcId="{00ABC524-E296-4070-A9A2-1A4A30528A86}" destId="{B623BE3F-D087-40B5-9F2C-F90824CD1A95}" srcOrd="2" destOrd="0" presId="urn:microsoft.com/office/officeart/2005/8/layout/hierarchy1"/>
    <dgm:cxn modelId="{B942713D-F525-48BF-AB05-E8316044CB6F}" type="presParOf" srcId="{00ABC524-E296-4070-A9A2-1A4A30528A86}" destId="{E2763ACD-5FBC-41A8-9AB2-C6C66CE025D6}" srcOrd="3" destOrd="0" presId="urn:microsoft.com/office/officeart/2005/8/layout/hierarchy1"/>
    <dgm:cxn modelId="{885DE5B9-8E3F-4198-B9EC-F64681072032}" type="presParOf" srcId="{E2763ACD-5FBC-41A8-9AB2-C6C66CE025D6}" destId="{DAF526A9-E26D-4399-825E-A18EFB4B8082}" srcOrd="0" destOrd="0" presId="urn:microsoft.com/office/officeart/2005/8/layout/hierarchy1"/>
    <dgm:cxn modelId="{CEE12607-EEFC-47D0-B504-4C45C4328430}" type="presParOf" srcId="{DAF526A9-E26D-4399-825E-A18EFB4B8082}" destId="{73883D91-7A27-4123-AC5F-9EC16F37CE81}" srcOrd="0" destOrd="0" presId="urn:microsoft.com/office/officeart/2005/8/layout/hierarchy1"/>
    <dgm:cxn modelId="{6568BE22-148E-4262-BDF3-B9EF37ED485A}" type="presParOf" srcId="{DAF526A9-E26D-4399-825E-A18EFB4B8082}" destId="{7746CF47-5883-4149-B4E0-404968137CEC}" srcOrd="1" destOrd="0" presId="urn:microsoft.com/office/officeart/2005/8/layout/hierarchy1"/>
    <dgm:cxn modelId="{91BB521E-F013-46D1-8800-D25D84ADF464}" type="presParOf" srcId="{E2763ACD-5FBC-41A8-9AB2-C6C66CE025D6}" destId="{B73CCE40-49AB-41B4-BEE8-7270FA7E58B8}" srcOrd="1" destOrd="0" presId="urn:microsoft.com/office/officeart/2005/8/layout/hierarchy1"/>
    <dgm:cxn modelId="{805580DA-D4B9-47D8-B2B9-7CDFF4416353}" type="presParOf" srcId="{29219E2E-0F33-4346-9CA6-968BE1EA76FD}" destId="{E813C1F3-F703-4033-A199-EC1EB7F0D0FC}" srcOrd="4" destOrd="0" presId="urn:microsoft.com/office/officeart/2005/8/layout/hierarchy1"/>
    <dgm:cxn modelId="{CD606E6A-3948-44AF-8129-EFA3E5709F0F}" type="presParOf" srcId="{29219E2E-0F33-4346-9CA6-968BE1EA76FD}" destId="{47601F7A-F643-4C96-BAA4-3102536A9C88}" srcOrd="5" destOrd="0" presId="urn:microsoft.com/office/officeart/2005/8/layout/hierarchy1"/>
    <dgm:cxn modelId="{787670EC-420C-4FE9-B5E4-E87E48A5622E}" type="presParOf" srcId="{47601F7A-F643-4C96-BAA4-3102536A9C88}" destId="{6C711B55-7163-4792-A54A-CC2392E67378}" srcOrd="0" destOrd="0" presId="urn:microsoft.com/office/officeart/2005/8/layout/hierarchy1"/>
    <dgm:cxn modelId="{4D0263C1-4FA3-4769-8AFB-6C145B51478B}" type="presParOf" srcId="{6C711B55-7163-4792-A54A-CC2392E67378}" destId="{DEFA5770-8494-4F1B-B1DF-7EC11C6029AE}" srcOrd="0" destOrd="0" presId="urn:microsoft.com/office/officeart/2005/8/layout/hierarchy1"/>
    <dgm:cxn modelId="{D7857286-201F-48F7-8FE0-C9793E376D29}" type="presParOf" srcId="{6C711B55-7163-4792-A54A-CC2392E67378}" destId="{80D6BD3D-F21C-4E08-B258-472900BC9FDA}" srcOrd="1" destOrd="0" presId="urn:microsoft.com/office/officeart/2005/8/layout/hierarchy1"/>
    <dgm:cxn modelId="{AB639841-4801-4D1E-AB1A-EF160A2199BE}" type="presParOf" srcId="{47601F7A-F643-4C96-BAA4-3102536A9C88}" destId="{9F3E0353-0428-4418-AD16-9DF659AE48BC}" srcOrd="1" destOrd="0" presId="urn:microsoft.com/office/officeart/2005/8/layout/hierarchy1"/>
    <dgm:cxn modelId="{334ACCFE-4523-458F-BB5D-FBD1C402ECC3}" type="presParOf" srcId="{9F3E0353-0428-4418-AD16-9DF659AE48BC}" destId="{82585E16-F480-4C89-A378-BF8BAC7A8C05}" srcOrd="0" destOrd="0" presId="urn:microsoft.com/office/officeart/2005/8/layout/hierarchy1"/>
    <dgm:cxn modelId="{A2BC2A6E-C4B7-43EC-9FA4-6AAB7C66DFF6}" type="presParOf" srcId="{9F3E0353-0428-4418-AD16-9DF659AE48BC}" destId="{24FE783B-C481-4829-80DE-FBC235BD25CB}" srcOrd="1" destOrd="0" presId="urn:microsoft.com/office/officeart/2005/8/layout/hierarchy1"/>
    <dgm:cxn modelId="{DF064D45-08FA-42C2-9F09-97DD02520123}" type="presParOf" srcId="{24FE783B-C481-4829-80DE-FBC235BD25CB}" destId="{DFED8C6E-D65A-49A2-9BC2-8210EF3ADDAB}" srcOrd="0" destOrd="0" presId="urn:microsoft.com/office/officeart/2005/8/layout/hierarchy1"/>
    <dgm:cxn modelId="{E8832AA8-8FA4-407D-A5E7-05B1C770B0AA}" type="presParOf" srcId="{DFED8C6E-D65A-49A2-9BC2-8210EF3ADDAB}" destId="{0E160508-B79B-43E2-AF98-9E8D24CE0BD1}" srcOrd="0" destOrd="0" presId="urn:microsoft.com/office/officeart/2005/8/layout/hierarchy1"/>
    <dgm:cxn modelId="{F47805F0-A50E-405A-8DCF-E4697B54EA6B}" type="presParOf" srcId="{DFED8C6E-D65A-49A2-9BC2-8210EF3ADDAB}" destId="{81BC79F8-D78D-4053-99CC-44ADF56F7DC0}" srcOrd="1" destOrd="0" presId="urn:microsoft.com/office/officeart/2005/8/layout/hierarchy1"/>
    <dgm:cxn modelId="{DBB96582-6023-4723-9580-19814556A7D5}" type="presParOf" srcId="{24FE783B-C481-4829-80DE-FBC235BD25CB}" destId="{CF43C08E-46A9-49F4-949C-958F6E306870}" srcOrd="1" destOrd="0" presId="urn:microsoft.com/office/officeart/2005/8/layout/hierarchy1"/>
    <dgm:cxn modelId="{FEB04EC5-AB37-4C9E-9B6B-DC5CC7DFA9ED}" type="presParOf" srcId="{CF43C08E-46A9-49F4-949C-958F6E306870}" destId="{27996807-D0F1-4338-8F1A-31CC08055046}" srcOrd="0" destOrd="0" presId="urn:microsoft.com/office/officeart/2005/8/layout/hierarchy1"/>
    <dgm:cxn modelId="{3D2D6623-23C7-46CA-A776-32289BE9D49B}" type="presParOf" srcId="{CF43C08E-46A9-49F4-949C-958F6E306870}" destId="{F9BEA94B-AE87-489D-8E62-CA057EEF5339}" srcOrd="1" destOrd="0" presId="urn:microsoft.com/office/officeart/2005/8/layout/hierarchy1"/>
    <dgm:cxn modelId="{ADC25247-4722-47E7-B571-7CAEB181D39A}" type="presParOf" srcId="{F9BEA94B-AE87-489D-8E62-CA057EEF5339}" destId="{05D8F9B0-6733-44A0-932E-7CF5F944A91A}" srcOrd="0" destOrd="0" presId="urn:microsoft.com/office/officeart/2005/8/layout/hierarchy1"/>
    <dgm:cxn modelId="{0636738D-2AD1-4970-A788-607F9604773F}" type="presParOf" srcId="{05D8F9B0-6733-44A0-932E-7CF5F944A91A}" destId="{045CDCE3-1490-4CA4-A71A-2445A8B5F34D}" srcOrd="0" destOrd="0" presId="urn:microsoft.com/office/officeart/2005/8/layout/hierarchy1"/>
    <dgm:cxn modelId="{C8383E2E-1A0E-4E45-8EC7-E0E2441EE3DA}" type="presParOf" srcId="{05D8F9B0-6733-44A0-932E-7CF5F944A91A}" destId="{9D9DEE7A-8264-42FB-A855-DBD80BC6A731}" srcOrd="1" destOrd="0" presId="urn:microsoft.com/office/officeart/2005/8/layout/hierarchy1"/>
    <dgm:cxn modelId="{60D80003-93DD-4784-A09A-1F2BC9252473}" type="presParOf" srcId="{F9BEA94B-AE87-489D-8E62-CA057EEF5339}" destId="{95443F93-D7FD-4D1A-B117-177AB851D061}" srcOrd="1" destOrd="0" presId="urn:microsoft.com/office/officeart/2005/8/layout/hierarchy1"/>
    <dgm:cxn modelId="{FD527598-D6E8-40A3-9831-E00CBBF948AD}" type="presParOf" srcId="{9F3E0353-0428-4418-AD16-9DF659AE48BC}" destId="{D7F97E8D-8F77-4171-87F8-CE4214BF0E6A}" srcOrd="2" destOrd="0" presId="urn:microsoft.com/office/officeart/2005/8/layout/hierarchy1"/>
    <dgm:cxn modelId="{9932701F-3E1B-4D39-917B-59F136AB0F93}" type="presParOf" srcId="{9F3E0353-0428-4418-AD16-9DF659AE48BC}" destId="{AC8C449D-C6C2-41C2-89B8-9FBC3DCA3614}" srcOrd="3" destOrd="0" presId="urn:microsoft.com/office/officeart/2005/8/layout/hierarchy1"/>
    <dgm:cxn modelId="{1BFB179F-5CE9-456F-9443-438C52DF545B}" type="presParOf" srcId="{AC8C449D-C6C2-41C2-89B8-9FBC3DCA3614}" destId="{9F2E05F5-4440-4CE5-8790-887FF0D7B8E9}" srcOrd="0" destOrd="0" presId="urn:microsoft.com/office/officeart/2005/8/layout/hierarchy1"/>
    <dgm:cxn modelId="{12C71179-09BB-40E7-85EB-C3D559D57A5C}" type="presParOf" srcId="{9F2E05F5-4440-4CE5-8790-887FF0D7B8E9}" destId="{874950A3-1B76-4418-8ACD-A7F85353E81D}" srcOrd="0" destOrd="0" presId="urn:microsoft.com/office/officeart/2005/8/layout/hierarchy1"/>
    <dgm:cxn modelId="{2CB9B12B-5EA0-4E84-A196-3EEDE6E2AD1C}" type="presParOf" srcId="{9F2E05F5-4440-4CE5-8790-887FF0D7B8E9}" destId="{0AB46E24-EC9A-4780-AAA7-1BDBCAA67261}" srcOrd="1" destOrd="0" presId="urn:microsoft.com/office/officeart/2005/8/layout/hierarchy1"/>
    <dgm:cxn modelId="{3AA45353-E0A5-4266-B0D3-EB8E27DAEACD}" type="presParOf" srcId="{AC8C449D-C6C2-41C2-89B8-9FBC3DCA3614}" destId="{DFF9A3D4-6F7E-4901-9B5D-76CB05764423}" srcOrd="1" destOrd="0" presId="urn:microsoft.com/office/officeart/2005/8/layout/hierarchy1"/>
    <dgm:cxn modelId="{DB311660-98A7-465F-8A1B-E17D28618516}" type="presParOf" srcId="{29219E2E-0F33-4346-9CA6-968BE1EA76FD}" destId="{985412FC-8B8E-4EB6-887B-80CAF4C15AF2}" srcOrd="6" destOrd="0" presId="urn:microsoft.com/office/officeart/2005/8/layout/hierarchy1"/>
    <dgm:cxn modelId="{0F98561F-9713-4EEA-A25B-F2320B6DADB1}" type="presParOf" srcId="{29219E2E-0F33-4346-9CA6-968BE1EA76FD}" destId="{B82E601C-9098-411F-BE5C-AA0137654709}" srcOrd="7" destOrd="0" presId="urn:microsoft.com/office/officeart/2005/8/layout/hierarchy1"/>
    <dgm:cxn modelId="{B5FE85E0-1495-4742-BCF3-AF10355088A4}" type="presParOf" srcId="{B82E601C-9098-411F-BE5C-AA0137654709}" destId="{2147688E-1485-4772-A33D-2410F8C1F508}" srcOrd="0" destOrd="0" presId="urn:microsoft.com/office/officeart/2005/8/layout/hierarchy1"/>
    <dgm:cxn modelId="{8EACFB8D-DD76-4023-91D6-DC3F9DA4CF75}" type="presParOf" srcId="{2147688E-1485-4772-A33D-2410F8C1F508}" destId="{3DFDF63F-3428-4475-9776-95860D5BD5E6}" srcOrd="0" destOrd="0" presId="urn:microsoft.com/office/officeart/2005/8/layout/hierarchy1"/>
    <dgm:cxn modelId="{ACCA9819-289F-45F0-8C81-1F9B4D7BD776}" type="presParOf" srcId="{2147688E-1485-4772-A33D-2410F8C1F508}" destId="{2372A35B-CA88-4C0E-B2AB-B5D6DE346E2C}" srcOrd="1" destOrd="0" presId="urn:microsoft.com/office/officeart/2005/8/layout/hierarchy1"/>
    <dgm:cxn modelId="{B3E4369A-D1D8-49FF-826F-791E319D40C1}" type="presParOf" srcId="{B82E601C-9098-411F-BE5C-AA0137654709}" destId="{2FB5B2DC-3F10-434D-B268-C03D553788BC}" srcOrd="1" destOrd="0" presId="urn:microsoft.com/office/officeart/2005/8/layout/hierarchy1"/>
    <dgm:cxn modelId="{A0C40DF8-F845-4B37-81E7-C343AD5E677D}" type="presParOf" srcId="{2FB5B2DC-3F10-434D-B268-C03D553788BC}" destId="{007E186D-DA9C-46E0-94EA-47B0F7CF9EF9}" srcOrd="0" destOrd="0" presId="urn:microsoft.com/office/officeart/2005/8/layout/hierarchy1"/>
    <dgm:cxn modelId="{A572314F-A731-45F3-A065-79D6840B1327}" type="presParOf" srcId="{2FB5B2DC-3F10-434D-B268-C03D553788BC}" destId="{5B044852-E251-4912-B0FD-63C0917282A5}" srcOrd="1" destOrd="0" presId="urn:microsoft.com/office/officeart/2005/8/layout/hierarchy1"/>
    <dgm:cxn modelId="{B56A1C15-F60A-4F86-9240-2821C085F147}" type="presParOf" srcId="{5B044852-E251-4912-B0FD-63C0917282A5}" destId="{DA132352-BB44-474A-BDE9-CBC3B51A6AE3}" srcOrd="0" destOrd="0" presId="urn:microsoft.com/office/officeart/2005/8/layout/hierarchy1"/>
    <dgm:cxn modelId="{CB29077C-F4E2-4165-866D-32AAC23D1CBE}" type="presParOf" srcId="{DA132352-BB44-474A-BDE9-CBC3B51A6AE3}" destId="{3A544641-394B-4DEE-B971-E509742EB89D}" srcOrd="0" destOrd="0" presId="urn:microsoft.com/office/officeart/2005/8/layout/hierarchy1"/>
    <dgm:cxn modelId="{C4A104BD-2284-48BD-9796-EF1A1B1B2580}" type="presParOf" srcId="{DA132352-BB44-474A-BDE9-CBC3B51A6AE3}" destId="{E3AC6B4A-2EF6-4FFA-B1C6-CDB01C2FC5FF}" srcOrd="1" destOrd="0" presId="urn:microsoft.com/office/officeart/2005/8/layout/hierarchy1"/>
    <dgm:cxn modelId="{C3000780-1D01-40C5-8CF3-BC6C6B565F64}" type="presParOf" srcId="{5B044852-E251-4912-B0FD-63C0917282A5}" destId="{B7F65E04-CDD3-41AF-A757-051BAEC96242}" srcOrd="1" destOrd="0" presId="urn:microsoft.com/office/officeart/2005/8/layout/hierarchy1"/>
    <dgm:cxn modelId="{DC074432-DB65-4213-91C7-45C484748A53}" type="presParOf" srcId="{2FB5B2DC-3F10-434D-B268-C03D553788BC}" destId="{32F08BA7-7DB2-4751-9A31-24425AC9BDA0}" srcOrd="2" destOrd="0" presId="urn:microsoft.com/office/officeart/2005/8/layout/hierarchy1"/>
    <dgm:cxn modelId="{F8AB75FF-E05C-4E38-BD22-09394A45B8E0}" type="presParOf" srcId="{2FB5B2DC-3F10-434D-B268-C03D553788BC}" destId="{E07E9E67-3305-496D-BC7E-9B22CE3D4CC4}" srcOrd="3" destOrd="0" presId="urn:microsoft.com/office/officeart/2005/8/layout/hierarchy1"/>
    <dgm:cxn modelId="{D0B2D1E6-48AD-4F32-980A-058F86213B16}" type="presParOf" srcId="{E07E9E67-3305-496D-BC7E-9B22CE3D4CC4}" destId="{3DBFA42B-65B9-4ACF-AAD0-51F91B78825A}" srcOrd="0" destOrd="0" presId="urn:microsoft.com/office/officeart/2005/8/layout/hierarchy1"/>
    <dgm:cxn modelId="{D745684F-21F5-4DA3-B9C5-CB5A36DAF20C}" type="presParOf" srcId="{3DBFA42B-65B9-4ACF-AAD0-51F91B78825A}" destId="{959A220C-093B-43DD-8712-B0C28B2B2390}" srcOrd="0" destOrd="0" presId="urn:microsoft.com/office/officeart/2005/8/layout/hierarchy1"/>
    <dgm:cxn modelId="{F06375FA-5ABB-4144-9E61-664F72B51EE1}" type="presParOf" srcId="{3DBFA42B-65B9-4ACF-AAD0-51F91B78825A}" destId="{B1C838D0-153D-41F7-BE61-D85B4403C85B}" srcOrd="1" destOrd="0" presId="urn:microsoft.com/office/officeart/2005/8/layout/hierarchy1"/>
    <dgm:cxn modelId="{A90ADA3C-FA1B-4965-A427-BD0D0960BD72}" type="presParOf" srcId="{E07E9E67-3305-496D-BC7E-9B22CE3D4CC4}" destId="{2BEFB85D-6420-4ADD-AA9D-19DE77914AF6}" srcOrd="1" destOrd="0" presId="urn:microsoft.com/office/officeart/2005/8/layout/hierarchy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08BA7-7DB2-4751-9A31-24425AC9BDA0}">
      <dsp:nvSpPr>
        <dsp:cNvPr id="0" name=""/>
        <dsp:cNvSpPr/>
      </dsp:nvSpPr>
      <dsp:spPr>
        <a:xfrm>
          <a:off x="9406165" y="1334472"/>
          <a:ext cx="783193" cy="452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34"/>
              </a:lnTo>
              <a:lnTo>
                <a:pt x="783193" y="406234"/>
              </a:lnTo>
              <a:lnTo>
                <a:pt x="783193" y="452249"/>
              </a:lnTo>
            </a:path>
          </a:pathLst>
        </a:cu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E186D-DA9C-46E0-94EA-47B0F7CF9EF9}">
      <dsp:nvSpPr>
        <dsp:cNvPr id="0" name=""/>
        <dsp:cNvSpPr/>
      </dsp:nvSpPr>
      <dsp:spPr>
        <a:xfrm>
          <a:off x="8580913" y="1334472"/>
          <a:ext cx="825252" cy="452249"/>
        </a:xfrm>
        <a:custGeom>
          <a:avLst/>
          <a:gdLst/>
          <a:ahLst/>
          <a:cxnLst/>
          <a:rect l="0" t="0" r="0" b="0"/>
          <a:pathLst>
            <a:path>
              <a:moveTo>
                <a:pt x="825252" y="0"/>
              </a:moveTo>
              <a:lnTo>
                <a:pt x="825252" y="406234"/>
              </a:lnTo>
              <a:lnTo>
                <a:pt x="0" y="406234"/>
              </a:lnTo>
              <a:lnTo>
                <a:pt x="0" y="452249"/>
              </a:lnTo>
            </a:path>
          </a:pathLst>
        </a:cu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412FC-8B8E-4EB6-887B-80CAF4C15AF2}">
      <dsp:nvSpPr>
        <dsp:cNvPr id="0" name=""/>
        <dsp:cNvSpPr/>
      </dsp:nvSpPr>
      <dsp:spPr>
        <a:xfrm>
          <a:off x="5360425" y="572447"/>
          <a:ext cx="4045740" cy="182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16"/>
              </a:lnTo>
              <a:lnTo>
                <a:pt x="4045740" y="136816"/>
              </a:lnTo>
              <a:lnTo>
                <a:pt x="4045740" y="182831"/>
              </a:lnTo>
            </a:path>
          </a:pathLst>
        </a:cu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97E8D-8F77-4171-87F8-CE4214BF0E6A}">
      <dsp:nvSpPr>
        <dsp:cNvPr id="0" name=""/>
        <dsp:cNvSpPr/>
      </dsp:nvSpPr>
      <dsp:spPr>
        <a:xfrm>
          <a:off x="6751218" y="1356090"/>
          <a:ext cx="952084" cy="1102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200"/>
              </a:lnTo>
              <a:lnTo>
                <a:pt x="952084" y="1056200"/>
              </a:lnTo>
              <a:lnTo>
                <a:pt x="952084" y="1102214"/>
              </a:lnTo>
            </a:path>
          </a:pathLst>
        </a:cu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96807-D0F1-4338-8F1A-31CC08055046}">
      <dsp:nvSpPr>
        <dsp:cNvPr id="0" name=""/>
        <dsp:cNvSpPr/>
      </dsp:nvSpPr>
      <dsp:spPr>
        <a:xfrm>
          <a:off x="3063619" y="3456776"/>
          <a:ext cx="2783263" cy="270213"/>
        </a:xfrm>
        <a:custGeom>
          <a:avLst/>
          <a:gdLst/>
          <a:ahLst/>
          <a:cxnLst/>
          <a:rect l="0" t="0" r="0" b="0"/>
          <a:pathLst>
            <a:path>
              <a:moveTo>
                <a:pt x="2783263" y="0"/>
              </a:moveTo>
              <a:lnTo>
                <a:pt x="2783263" y="224198"/>
              </a:lnTo>
              <a:lnTo>
                <a:pt x="0" y="224198"/>
              </a:lnTo>
              <a:lnTo>
                <a:pt x="0" y="270213"/>
              </a:lnTo>
            </a:path>
          </a:pathLst>
        </a:cu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85E16-F480-4C89-A378-BF8BAC7A8C05}">
      <dsp:nvSpPr>
        <dsp:cNvPr id="0" name=""/>
        <dsp:cNvSpPr/>
      </dsp:nvSpPr>
      <dsp:spPr>
        <a:xfrm>
          <a:off x="5846882" y="1356090"/>
          <a:ext cx="904335" cy="1111342"/>
        </a:xfrm>
        <a:custGeom>
          <a:avLst/>
          <a:gdLst/>
          <a:ahLst/>
          <a:cxnLst/>
          <a:rect l="0" t="0" r="0" b="0"/>
          <a:pathLst>
            <a:path>
              <a:moveTo>
                <a:pt x="904335" y="0"/>
              </a:moveTo>
              <a:lnTo>
                <a:pt x="904335" y="1065328"/>
              </a:lnTo>
              <a:lnTo>
                <a:pt x="0" y="1065328"/>
              </a:lnTo>
              <a:lnTo>
                <a:pt x="0" y="1111342"/>
              </a:lnTo>
            </a:path>
          </a:pathLst>
        </a:cu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3C1F3-F703-4033-A199-EC1EB7F0D0FC}">
      <dsp:nvSpPr>
        <dsp:cNvPr id="0" name=""/>
        <dsp:cNvSpPr/>
      </dsp:nvSpPr>
      <dsp:spPr>
        <a:xfrm>
          <a:off x="5360425" y="572447"/>
          <a:ext cx="1390792" cy="21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42"/>
              </a:lnTo>
              <a:lnTo>
                <a:pt x="1390792" y="168742"/>
              </a:lnTo>
              <a:lnTo>
                <a:pt x="1390792" y="214757"/>
              </a:lnTo>
            </a:path>
          </a:pathLst>
        </a:cu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3BE3F-D087-40B5-9F2C-F90824CD1A95}">
      <dsp:nvSpPr>
        <dsp:cNvPr id="0" name=""/>
        <dsp:cNvSpPr/>
      </dsp:nvSpPr>
      <dsp:spPr>
        <a:xfrm>
          <a:off x="3995473" y="1438646"/>
          <a:ext cx="575760" cy="413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991"/>
              </a:lnTo>
              <a:lnTo>
                <a:pt x="575760" y="366991"/>
              </a:lnTo>
              <a:lnTo>
                <a:pt x="575760" y="413005"/>
              </a:lnTo>
            </a:path>
          </a:pathLst>
        </a:cu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5D3E8-B617-47CF-AD5F-6AD97B946B7E}">
      <dsp:nvSpPr>
        <dsp:cNvPr id="0" name=""/>
        <dsp:cNvSpPr/>
      </dsp:nvSpPr>
      <dsp:spPr>
        <a:xfrm>
          <a:off x="3273037" y="1438646"/>
          <a:ext cx="722436" cy="413005"/>
        </a:xfrm>
        <a:custGeom>
          <a:avLst/>
          <a:gdLst/>
          <a:ahLst/>
          <a:cxnLst/>
          <a:rect l="0" t="0" r="0" b="0"/>
          <a:pathLst>
            <a:path>
              <a:moveTo>
                <a:pt x="722436" y="0"/>
              </a:moveTo>
              <a:lnTo>
                <a:pt x="722436" y="366991"/>
              </a:lnTo>
              <a:lnTo>
                <a:pt x="0" y="366991"/>
              </a:lnTo>
              <a:lnTo>
                <a:pt x="0" y="413005"/>
              </a:lnTo>
            </a:path>
          </a:pathLst>
        </a:cu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70193-DFC8-40CB-9223-97351D052273}">
      <dsp:nvSpPr>
        <dsp:cNvPr id="0" name=""/>
        <dsp:cNvSpPr/>
      </dsp:nvSpPr>
      <dsp:spPr>
        <a:xfrm>
          <a:off x="3995473" y="572447"/>
          <a:ext cx="1364951" cy="191659"/>
        </a:xfrm>
        <a:custGeom>
          <a:avLst/>
          <a:gdLst/>
          <a:ahLst/>
          <a:cxnLst/>
          <a:rect l="0" t="0" r="0" b="0"/>
          <a:pathLst>
            <a:path>
              <a:moveTo>
                <a:pt x="1364951" y="0"/>
              </a:moveTo>
              <a:lnTo>
                <a:pt x="1364951" y="145645"/>
              </a:lnTo>
              <a:lnTo>
                <a:pt x="0" y="145645"/>
              </a:lnTo>
              <a:lnTo>
                <a:pt x="0" y="191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5425C-16CF-4CF0-AB80-010228C8CFBD}">
      <dsp:nvSpPr>
        <dsp:cNvPr id="0" name=""/>
        <dsp:cNvSpPr/>
      </dsp:nvSpPr>
      <dsp:spPr>
        <a:xfrm>
          <a:off x="1315448" y="572447"/>
          <a:ext cx="4044977" cy="186654"/>
        </a:xfrm>
        <a:custGeom>
          <a:avLst/>
          <a:gdLst/>
          <a:ahLst/>
          <a:cxnLst/>
          <a:rect l="0" t="0" r="0" b="0"/>
          <a:pathLst>
            <a:path>
              <a:moveTo>
                <a:pt x="4044977" y="0"/>
              </a:moveTo>
              <a:lnTo>
                <a:pt x="4044977" y="140639"/>
              </a:lnTo>
              <a:lnTo>
                <a:pt x="0" y="140639"/>
              </a:lnTo>
              <a:lnTo>
                <a:pt x="0" y="186654"/>
              </a:lnTo>
            </a:path>
          </a:pathLst>
        </a:cu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3756A-2799-45BB-B9F3-B0E7779EF194}">
      <dsp:nvSpPr>
        <dsp:cNvPr id="0" name=""/>
        <dsp:cNvSpPr/>
      </dsp:nvSpPr>
      <dsp:spPr>
        <a:xfrm>
          <a:off x="3905173" y="-52430"/>
          <a:ext cx="2910504" cy="624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25B00-1FE1-485C-B5FA-46A419EFB144}">
      <dsp:nvSpPr>
        <dsp:cNvPr id="0" name=""/>
        <dsp:cNvSpPr/>
      </dsp:nvSpPr>
      <dsp:spPr>
        <a:xfrm>
          <a:off x="3960363" y="0"/>
          <a:ext cx="2910504" cy="624877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baseline="0" dirty="0" smtClean="0">
              <a:solidFill>
                <a:schemeClr val="bg1"/>
              </a:solidFill>
            </a:rPr>
            <a:t>ІМЕННИКИ</a:t>
          </a:r>
          <a:endParaRPr lang="ru-RU" sz="3200" b="1" i="0" kern="1200" baseline="0" dirty="0">
            <a:solidFill>
              <a:schemeClr val="bg1"/>
            </a:solidFill>
          </a:endParaRPr>
        </a:p>
      </dsp:txBody>
      <dsp:txXfrm>
        <a:off x="3978665" y="18302"/>
        <a:ext cx="2873900" cy="588273"/>
      </dsp:txXfrm>
    </dsp:sp>
    <dsp:sp modelId="{28FF9BDE-9B0B-4C45-A4B7-E2AA920FAA67}">
      <dsp:nvSpPr>
        <dsp:cNvPr id="0" name=""/>
        <dsp:cNvSpPr/>
      </dsp:nvSpPr>
      <dsp:spPr>
        <a:xfrm>
          <a:off x="258933" y="759101"/>
          <a:ext cx="2113028" cy="1130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82EFE-84A9-4EA9-BA22-DB0AD6B02721}">
      <dsp:nvSpPr>
        <dsp:cNvPr id="0" name=""/>
        <dsp:cNvSpPr/>
      </dsp:nvSpPr>
      <dsp:spPr>
        <a:xfrm>
          <a:off x="314123" y="811531"/>
          <a:ext cx="2113028" cy="113056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1"/>
              </a:solidFill>
            </a:rPr>
            <a:t>Називають предмети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347236" y="844644"/>
        <a:ext cx="2046802" cy="1064335"/>
      </dsp:txXfrm>
    </dsp:sp>
    <dsp:sp modelId="{E7C083C5-7FAC-4275-AA91-0C518471D215}">
      <dsp:nvSpPr>
        <dsp:cNvPr id="0" name=""/>
        <dsp:cNvSpPr/>
      </dsp:nvSpPr>
      <dsp:spPr>
        <a:xfrm>
          <a:off x="3096865" y="764107"/>
          <a:ext cx="1797216" cy="674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968E0-B41F-4813-BDA0-F3D2D32017C2}">
      <dsp:nvSpPr>
        <dsp:cNvPr id="0" name=""/>
        <dsp:cNvSpPr/>
      </dsp:nvSpPr>
      <dsp:spPr>
        <a:xfrm>
          <a:off x="3152055" y="816537"/>
          <a:ext cx="1797216" cy="674539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dirty="0" smtClean="0">
              <a:solidFill>
                <a:schemeClr val="bg1"/>
              </a:solidFill>
            </a:rPr>
            <a:t>питання</a:t>
          </a:r>
          <a:endParaRPr lang="ru-RU" sz="2800" b="1" i="0" kern="1200" baseline="0" dirty="0">
            <a:solidFill>
              <a:schemeClr val="bg1"/>
            </a:solidFill>
          </a:endParaRPr>
        </a:p>
      </dsp:txBody>
      <dsp:txXfrm>
        <a:off x="3171812" y="836294"/>
        <a:ext cx="1757702" cy="635025"/>
      </dsp:txXfrm>
    </dsp:sp>
    <dsp:sp modelId="{DBE77596-7250-440C-9B26-B6E62E943CDB}">
      <dsp:nvSpPr>
        <dsp:cNvPr id="0" name=""/>
        <dsp:cNvSpPr/>
      </dsp:nvSpPr>
      <dsp:spPr>
        <a:xfrm>
          <a:off x="2709755" y="1851651"/>
          <a:ext cx="1126565" cy="500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760D2-5D6B-4531-B585-7569D361A7F9}">
      <dsp:nvSpPr>
        <dsp:cNvPr id="0" name=""/>
        <dsp:cNvSpPr/>
      </dsp:nvSpPr>
      <dsp:spPr>
        <a:xfrm>
          <a:off x="2764945" y="1904082"/>
          <a:ext cx="1126565" cy="500748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dirty="0" smtClean="0">
              <a:solidFill>
                <a:schemeClr val="bg1"/>
              </a:solidFill>
            </a:rPr>
            <a:t>Хто?</a:t>
          </a:r>
          <a:endParaRPr lang="ru-RU" sz="2800" b="1" i="0" kern="1200" baseline="0" dirty="0">
            <a:solidFill>
              <a:schemeClr val="bg1"/>
            </a:solidFill>
          </a:endParaRPr>
        </a:p>
      </dsp:txBody>
      <dsp:txXfrm>
        <a:off x="2779611" y="1918748"/>
        <a:ext cx="1097233" cy="471416"/>
      </dsp:txXfrm>
    </dsp:sp>
    <dsp:sp modelId="{73883D91-7A27-4123-AC5F-9EC16F37CE81}">
      <dsp:nvSpPr>
        <dsp:cNvPr id="0" name=""/>
        <dsp:cNvSpPr/>
      </dsp:nvSpPr>
      <dsp:spPr>
        <a:xfrm>
          <a:off x="4015027" y="1851651"/>
          <a:ext cx="1112413" cy="490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6CF47-5883-4149-B4E0-404968137CEC}">
      <dsp:nvSpPr>
        <dsp:cNvPr id="0" name=""/>
        <dsp:cNvSpPr/>
      </dsp:nvSpPr>
      <dsp:spPr>
        <a:xfrm>
          <a:off x="4070217" y="1904082"/>
          <a:ext cx="1112413" cy="490986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dirty="0" smtClean="0">
              <a:solidFill>
                <a:schemeClr val="bg1"/>
              </a:solidFill>
            </a:rPr>
            <a:t>Що?</a:t>
          </a:r>
          <a:endParaRPr lang="ru-RU" sz="2800" b="1" i="0" kern="1200" baseline="0" dirty="0">
            <a:solidFill>
              <a:schemeClr val="bg1"/>
            </a:solidFill>
          </a:endParaRPr>
        </a:p>
      </dsp:txBody>
      <dsp:txXfrm>
        <a:off x="4084597" y="1918462"/>
        <a:ext cx="1083653" cy="462226"/>
      </dsp:txXfrm>
    </dsp:sp>
    <dsp:sp modelId="{DEFA5770-8494-4F1B-B1DF-7EC11C6029AE}">
      <dsp:nvSpPr>
        <dsp:cNvPr id="0" name=""/>
        <dsp:cNvSpPr/>
      </dsp:nvSpPr>
      <dsp:spPr>
        <a:xfrm>
          <a:off x="5463707" y="787204"/>
          <a:ext cx="2575022" cy="568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6BD3D-F21C-4E08-B258-472900BC9FDA}">
      <dsp:nvSpPr>
        <dsp:cNvPr id="0" name=""/>
        <dsp:cNvSpPr/>
      </dsp:nvSpPr>
      <dsp:spPr>
        <a:xfrm>
          <a:off x="5518897" y="839634"/>
          <a:ext cx="2575022" cy="568886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dirty="0" smtClean="0">
              <a:solidFill>
                <a:schemeClr val="bg1"/>
              </a:solidFill>
            </a:rPr>
            <a:t>Пишуться з …</a:t>
          </a:r>
          <a:endParaRPr lang="ru-RU" sz="2800" b="1" i="0" kern="1200" baseline="0" dirty="0">
            <a:solidFill>
              <a:schemeClr val="bg1"/>
            </a:solidFill>
          </a:endParaRPr>
        </a:p>
      </dsp:txBody>
      <dsp:txXfrm>
        <a:off x="5535559" y="856296"/>
        <a:ext cx="2541698" cy="535562"/>
      </dsp:txXfrm>
    </dsp:sp>
    <dsp:sp modelId="{0E160508-B79B-43E2-AF98-9E8D24CE0BD1}">
      <dsp:nvSpPr>
        <dsp:cNvPr id="0" name=""/>
        <dsp:cNvSpPr/>
      </dsp:nvSpPr>
      <dsp:spPr>
        <a:xfrm>
          <a:off x="5045132" y="2467433"/>
          <a:ext cx="1603499" cy="989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C79F8-D78D-4053-99CC-44ADF56F7DC0}">
      <dsp:nvSpPr>
        <dsp:cNvPr id="0" name=""/>
        <dsp:cNvSpPr/>
      </dsp:nvSpPr>
      <dsp:spPr>
        <a:xfrm>
          <a:off x="5100322" y="2519863"/>
          <a:ext cx="1603499" cy="989343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dirty="0" smtClean="0">
              <a:solidFill>
                <a:schemeClr val="bg1"/>
              </a:solidFill>
            </a:rPr>
            <a:t>великої букви</a:t>
          </a:r>
          <a:endParaRPr lang="ru-RU" sz="2800" b="1" i="0" kern="1200" baseline="0" dirty="0">
            <a:solidFill>
              <a:schemeClr val="bg1"/>
            </a:solidFill>
          </a:endParaRPr>
        </a:p>
      </dsp:txBody>
      <dsp:txXfrm>
        <a:off x="5129299" y="2548840"/>
        <a:ext cx="1545545" cy="931389"/>
      </dsp:txXfrm>
    </dsp:sp>
    <dsp:sp modelId="{045CDCE3-1490-4CA4-A71A-2445A8B5F34D}">
      <dsp:nvSpPr>
        <dsp:cNvPr id="0" name=""/>
        <dsp:cNvSpPr/>
      </dsp:nvSpPr>
      <dsp:spPr>
        <a:xfrm>
          <a:off x="-55189" y="3726990"/>
          <a:ext cx="6237618" cy="1126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DEE7A-8264-42FB-A855-DBD80BC6A731}">
      <dsp:nvSpPr>
        <dsp:cNvPr id="0" name=""/>
        <dsp:cNvSpPr/>
      </dsp:nvSpPr>
      <dsp:spPr>
        <a:xfrm>
          <a:off x="0" y="3779420"/>
          <a:ext cx="6237618" cy="1126811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solidFill>
                <a:schemeClr val="bg1"/>
              </a:solidFill>
            </a:rPr>
            <a:t>Імена, по батькові, прізвища, клички тварин, назви країн, міст, гір, водойм, планет.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33003" y="3812423"/>
        <a:ext cx="6171612" cy="1060805"/>
      </dsp:txXfrm>
    </dsp:sp>
    <dsp:sp modelId="{874950A3-1B76-4418-8ACD-A7F85353E81D}">
      <dsp:nvSpPr>
        <dsp:cNvPr id="0" name=""/>
        <dsp:cNvSpPr/>
      </dsp:nvSpPr>
      <dsp:spPr>
        <a:xfrm>
          <a:off x="6870597" y="2458305"/>
          <a:ext cx="1665409" cy="970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46E24-EC9A-4780-AAA7-1BDBCAA67261}">
      <dsp:nvSpPr>
        <dsp:cNvPr id="0" name=""/>
        <dsp:cNvSpPr/>
      </dsp:nvSpPr>
      <dsp:spPr>
        <a:xfrm>
          <a:off x="6925787" y="2510735"/>
          <a:ext cx="1665409" cy="97025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dirty="0" smtClean="0">
              <a:solidFill>
                <a:schemeClr val="bg1"/>
              </a:solidFill>
            </a:rPr>
            <a:t>малої букви</a:t>
          </a:r>
          <a:endParaRPr lang="ru-RU" sz="2800" b="1" i="0" kern="1200" baseline="0" dirty="0">
            <a:solidFill>
              <a:schemeClr val="bg1"/>
            </a:solidFill>
          </a:endParaRPr>
        </a:p>
      </dsp:txBody>
      <dsp:txXfrm>
        <a:off x="6954205" y="2539153"/>
        <a:ext cx="1608573" cy="913422"/>
      </dsp:txXfrm>
    </dsp:sp>
    <dsp:sp modelId="{3DFDF63F-3428-4475-9776-95860D5BD5E6}">
      <dsp:nvSpPr>
        <dsp:cNvPr id="0" name=""/>
        <dsp:cNvSpPr/>
      </dsp:nvSpPr>
      <dsp:spPr>
        <a:xfrm>
          <a:off x="8565270" y="755278"/>
          <a:ext cx="1681791" cy="579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2A35B-CA88-4C0E-B2AB-B5D6DE346E2C}">
      <dsp:nvSpPr>
        <dsp:cNvPr id="0" name=""/>
        <dsp:cNvSpPr/>
      </dsp:nvSpPr>
      <dsp:spPr>
        <a:xfrm>
          <a:off x="8620460" y="807709"/>
          <a:ext cx="1681791" cy="57919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dirty="0" smtClean="0">
              <a:solidFill>
                <a:schemeClr val="bg1"/>
              </a:solidFill>
            </a:rPr>
            <a:t>число</a:t>
          </a:r>
          <a:endParaRPr lang="ru-RU" sz="2800" b="1" i="0" kern="1200" baseline="0" dirty="0">
            <a:solidFill>
              <a:schemeClr val="bg1"/>
            </a:solidFill>
          </a:endParaRPr>
        </a:p>
      </dsp:txBody>
      <dsp:txXfrm>
        <a:off x="8637424" y="824673"/>
        <a:ext cx="1647863" cy="545265"/>
      </dsp:txXfrm>
    </dsp:sp>
    <dsp:sp modelId="{3A544641-394B-4DEE-B971-E509742EB89D}">
      <dsp:nvSpPr>
        <dsp:cNvPr id="0" name=""/>
        <dsp:cNvSpPr/>
      </dsp:nvSpPr>
      <dsp:spPr>
        <a:xfrm>
          <a:off x="7963308" y="1786721"/>
          <a:ext cx="1235210" cy="537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C6B4A-2EF6-4FFA-B1C6-CDB01C2FC5FF}">
      <dsp:nvSpPr>
        <dsp:cNvPr id="0" name=""/>
        <dsp:cNvSpPr/>
      </dsp:nvSpPr>
      <dsp:spPr>
        <a:xfrm>
          <a:off x="8018498" y="1839151"/>
          <a:ext cx="1235210" cy="53725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dirty="0" smtClean="0">
              <a:solidFill>
                <a:schemeClr val="bg1"/>
              </a:solidFill>
            </a:rPr>
            <a:t>один</a:t>
          </a:r>
          <a:endParaRPr lang="ru-RU" sz="2800" b="1" i="0" kern="1200" baseline="0" dirty="0">
            <a:solidFill>
              <a:schemeClr val="bg1"/>
            </a:solidFill>
          </a:endParaRPr>
        </a:p>
      </dsp:txBody>
      <dsp:txXfrm>
        <a:off x="8034234" y="1854887"/>
        <a:ext cx="1203738" cy="505781"/>
      </dsp:txXfrm>
    </dsp:sp>
    <dsp:sp modelId="{959A220C-093B-43DD-8712-B0C28B2B2390}">
      <dsp:nvSpPr>
        <dsp:cNvPr id="0" name=""/>
        <dsp:cNvSpPr/>
      </dsp:nvSpPr>
      <dsp:spPr>
        <a:xfrm>
          <a:off x="9526421" y="1786721"/>
          <a:ext cx="1325874" cy="527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838D0-153D-41F7-BE61-D85B4403C85B}">
      <dsp:nvSpPr>
        <dsp:cNvPr id="0" name=""/>
        <dsp:cNvSpPr/>
      </dsp:nvSpPr>
      <dsp:spPr>
        <a:xfrm>
          <a:off x="9581611" y="1839151"/>
          <a:ext cx="1325874" cy="527327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dirty="0" smtClean="0">
              <a:solidFill>
                <a:schemeClr val="bg1"/>
              </a:solidFill>
            </a:rPr>
            <a:t>багато</a:t>
          </a:r>
          <a:endParaRPr lang="ru-RU" sz="2800" b="1" i="0" kern="1200" baseline="0" dirty="0">
            <a:solidFill>
              <a:schemeClr val="bg1"/>
            </a:solidFill>
          </a:endParaRPr>
        </a:p>
      </dsp:txBody>
      <dsp:txXfrm>
        <a:off x="9597056" y="1854596"/>
        <a:ext cx="1294984" cy="496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3.wdp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2757" y="4055508"/>
            <a:ext cx="9731541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Узагальнюю знання з </a:t>
            </a:r>
            <a:r>
              <a:rPr lang="uk-UA" sz="4800" b="1" dirty="0">
                <a:solidFill>
                  <a:srgbClr val="0070C0"/>
                </a:solidFill>
              </a:rPr>
              <a:t>розділу «Досліджую іменники»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87"/>
          <a:stretch/>
        </p:blipFill>
        <p:spPr bwMode="auto">
          <a:xfrm>
            <a:off x="1162757" y="920521"/>
            <a:ext cx="3465688" cy="28850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56910" y="1290430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Досліджую іменники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5</a:t>
            </a:r>
            <a:r>
              <a:rPr lang="uk-UA" sz="2400" b="1" smtClean="0">
                <a:solidFill>
                  <a:srgbClr val="0070C0"/>
                </a:solidFill>
              </a:rPr>
              <a:t>4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2 клас\1 Українська мова\1 Пономарьова\3 Іменник\№053 - Розв мовлення Малюю новорічну ялинку\2024-12-18_2058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21711" r="1749" b="-264"/>
          <a:stretch/>
        </p:blipFill>
        <p:spPr bwMode="auto">
          <a:xfrm>
            <a:off x="6292925" y="4331700"/>
            <a:ext cx="5299281" cy="203523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1 Українська мова\1 Пономарьова\3 Іменник\№053 - Розв мовлення Малюю новорічну ялинку\2024-12-18_2055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8" b="614"/>
          <a:stretch/>
        </p:blipFill>
        <p:spPr bwMode="auto">
          <a:xfrm>
            <a:off x="6292925" y="2326489"/>
            <a:ext cx="5267325" cy="1872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1 Українська мова\1 Пономарьова\3 Іменник\№053 - Розв мовлення Малюю новорічну ялинку\2024-12-18_20523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t="19280" r="-100" b="892"/>
          <a:stretch/>
        </p:blipFill>
        <p:spPr bwMode="auto">
          <a:xfrm>
            <a:off x="467469" y="2055172"/>
            <a:ext cx="5735495" cy="203140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202964" y="1183493"/>
            <a:ext cx="5355732" cy="104041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2. Прочитай речення. Підкресли іменники. Зміни їх так, щоб вони означали назви кількох предметів. 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утворені речення.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57261"/>
            <a:ext cx="858342" cy="800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9" y="494529"/>
            <a:ext cx="10486386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527" y="1183493"/>
            <a:ext cx="5130655" cy="7468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1. Прочитай </a:t>
            </a:r>
            <a:r>
              <a:rPr lang="uk-UA" sz="2000" b="1" dirty="0" err="1" smtClean="0">
                <a:solidFill>
                  <a:srgbClr val="0070C0"/>
                </a:solidFill>
              </a:rPr>
              <a:t>мирилку</a:t>
            </a:r>
            <a:r>
              <a:rPr lang="uk-UA" sz="2000" b="1" dirty="0" smtClean="0">
                <a:solidFill>
                  <a:srgbClr val="0070C0"/>
                </a:solidFill>
              </a:rPr>
              <a:t>. Підкресли іменники, які називають багато предметів.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26493" y="4331700"/>
            <a:ext cx="4973229" cy="88120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3. Прочитай вірш</a:t>
            </a:r>
            <a:r>
              <a:rPr lang="uk-UA" sz="2000" b="1" dirty="0">
                <a:solidFill>
                  <a:srgbClr val="0070C0"/>
                </a:solidFill>
              </a:rPr>
              <a:t>. Підкресли іменники, які називають </a:t>
            </a:r>
            <a:r>
              <a:rPr lang="uk-UA" sz="2000" b="1" dirty="0" smtClean="0">
                <a:solidFill>
                  <a:srgbClr val="0070C0"/>
                </a:solidFill>
              </a:rPr>
              <a:t>один предмет.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83179" y="2645229"/>
            <a:ext cx="7055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455186" y="2943471"/>
            <a:ext cx="6749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439801" y="3250394"/>
            <a:ext cx="5489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53065" y="2943471"/>
            <a:ext cx="8075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084760" y="3216527"/>
            <a:ext cx="7366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700147" y="2638375"/>
            <a:ext cx="9311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48116" y="3000879"/>
            <a:ext cx="5222173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Хлопчики сіли на велосипеди.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02964" y="3576611"/>
            <a:ext cx="535728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Дівчатка стрибають на скакалці.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8476994" y="2626280"/>
            <a:ext cx="9311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705428" y="2638375"/>
            <a:ext cx="9311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595821" y="2903959"/>
            <a:ext cx="9311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405511" y="4671584"/>
            <a:ext cx="5785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948408" y="5162651"/>
            <a:ext cx="6828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984066" y="4914296"/>
            <a:ext cx="5785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187716" y="5171924"/>
            <a:ext cx="5785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948408" y="5403744"/>
            <a:ext cx="6307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739943" y="5403744"/>
            <a:ext cx="1026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801747" y="5676295"/>
            <a:ext cx="5785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9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169988" y="469216"/>
            <a:ext cx="9759269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Підсумок.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7881257" y="4367208"/>
            <a:ext cx="3624940" cy="17783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Багато завдань </a:t>
            </a:r>
            <a:r>
              <a:rPr lang="uk-UA" sz="2400" b="1" dirty="0"/>
              <a:t>виконав/ла </a:t>
            </a:r>
            <a:r>
              <a:rPr lang="uk-UA" sz="2400" b="1" dirty="0" smtClean="0"/>
              <a:t>неправильно.</a:t>
            </a:r>
            <a:r>
              <a:rPr lang="uk-UA" sz="2400" b="1" dirty="0"/>
              <a:t> </a:t>
            </a:r>
            <a:endParaRPr lang="uk-UA" sz="2400" b="1" dirty="0" smtClean="0"/>
          </a:p>
          <a:p>
            <a:r>
              <a:rPr lang="uk-UA" sz="2400" b="1" dirty="0" smtClean="0"/>
              <a:t>Можу працювати краще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911558" y="4421594"/>
            <a:ext cx="3876713" cy="17646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Деякі </a:t>
            </a:r>
            <a:r>
              <a:rPr lang="uk-UA" sz="2400" b="1" dirty="0"/>
              <a:t>завдання виконав/ла </a:t>
            </a:r>
            <a:r>
              <a:rPr lang="uk-UA" sz="2400" b="1" dirty="0" smtClean="0"/>
              <a:t>неправильно.</a:t>
            </a:r>
            <a:endParaRPr lang="uk-UA" sz="2400" b="1" dirty="0"/>
          </a:p>
          <a:p>
            <a:r>
              <a:rPr lang="uk-UA" sz="2400" b="1" dirty="0" smtClean="0"/>
              <a:t>Маю ще попрацювати з тієї теми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836614" y="4421594"/>
            <a:ext cx="2929843" cy="17810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Всі завдання виконав/ла правильно. Йду вперед впевнено</a:t>
            </a:r>
          </a:p>
        </p:txBody>
      </p:sp>
      <p:pic>
        <p:nvPicPr>
          <p:cNvPr id="15" name="Picture 2" descr="D:\Картинки до тестів\Дорога впере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7" y="2574273"/>
            <a:ext cx="3106466" cy="1877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sit Ukraine - Реєстрація авто в Австрії: актуальні правила та необхідні  документи для українц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66" y="2574273"/>
            <a:ext cx="3049972" cy="1792935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У мережі опублікували світлини дороги Черкаси-Канів (фото) - Новини Канос,  слідами твого міс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484" y="2624964"/>
            <a:ext cx="3085830" cy="1691552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6455229" y="1341695"/>
            <a:ext cx="4533902" cy="111847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Вибери </a:t>
            </a:r>
            <a:r>
              <a:rPr lang="uk-UA" sz="2400" b="1" dirty="0" smtClean="0">
                <a:solidFill>
                  <a:srgbClr val="0070C0"/>
                </a:solidFill>
              </a:rPr>
              <a:t>дорогу, якою визначиш свої знання і вміння на </a:t>
            </a:r>
            <a:r>
              <a:rPr lang="uk-UA" sz="2400" b="1" dirty="0" err="1" smtClean="0">
                <a:solidFill>
                  <a:srgbClr val="0070C0"/>
                </a:solidFill>
              </a:rPr>
              <a:t>уроці</a:t>
            </a:r>
            <a:endParaRPr lang="uk-UA" sz="2400" b="1" dirty="0" smtClean="0">
              <a:solidFill>
                <a:srgbClr val="0070C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68377" y="1363465"/>
            <a:ext cx="5285241" cy="111847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altLang="uk-UA" sz="2400" b="1" dirty="0" smtClean="0">
                <a:solidFill>
                  <a:srgbClr val="0070C0"/>
                </a:solidFill>
                <a:latin typeface="+mn-lt"/>
              </a:rPr>
              <a:t>Що називає іменник? 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altLang="uk-UA" sz="2400" b="1" dirty="0" smtClean="0">
                <a:solidFill>
                  <a:srgbClr val="0070C0"/>
                </a:solidFill>
                <a:latin typeface="+mn-lt"/>
              </a:rPr>
              <a:t>На які питання відповідає?</a:t>
            </a:r>
            <a:endParaRPr lang="uk-UA" altLang="uk-UA" sz="2400" b="1" dirty="0" smtClean="0">
              <a:solidFill>
                <a:srgbClr val="0070C0"/>
              </a:solidFill>
              <a:latin typeface="+mn-lt"/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altLang="uk-UA" sz="2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uk-UA" altLang="uk-UA" sz="2400" b="1" dirty="0" smtClean="0">
                <a:solidFill>
                  <a:srgbClr val="0070C0"/>
                </a:solidFill>
                <a:latin typeface="+mn-lt"/>
              </a:rPr>
              <a:t>Які назви пишемо з великої літери? </a:t>
            </a:r>
            <a:endParaRPr lang="uk-UA" altLang="uk-UA" sz="2400" b="1" dirty="0" smtClean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7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242799" y="1440387"/>
            <a:ext cx="9721241" cy="90849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rgbClr val="0070C0"/>
                </a:solidFill>
              </a:rPr>
              <a:t>Дороги можуть бути різноманітними. Переглянь ілюстрації. 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Яка дорога передає твій стан зараз? Поясни, чому?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263157" y="511629"/>
            <a:ext cx="9721242" cy="757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 </a:t>
            </a:r>
          </a:p>
        </p:txBody>
      </p:sp>
      <p:pic>
        <p:nvPicPr>
          <p:cNvPr id="1026" name="Picture 2" descr="D:\Картинки до тестів\Дорога впер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17" y="2402331"/>
            <a:ext cx="3574513" cy="2002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Visit Ukraine - Реєстрація авто в Австрії: актуальні правила та необхідні  документи для українц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81" y="2409593"/>
            <a:ext cx="3199564" cy="2021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В Кабмине рассказали о первом украинском автобане: его начнут строить в  2022 год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1" y="4349045"/>
            <a:ext cx="3620269" cy="208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 мережі опублікували світлини дороги Черкаси-Канів (фото) - Новини Канос,  слідами твого міс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88" y="4401363"/>
            <a:ext cx="3145794" cy="1985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дорога развилка | Crossroads in life, Road, Path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618" y="2474266"/>
            <a:ext cx="3199564" cy="2033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бои для рабочего стола Развилка дороги из лесу фото - Раздел обоев: Дорог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89" y="4387895"/>
            <a:ext cx="3243114" cy="2049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66869" y="2098356"/>
            <a:ext cx="6302830" cy="20621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uk-UA" sz="3200" b="1" dirty="0" err="1">
                <a:solidFill>
                  <a:srgbClr val="0070C0"/>
                </a:solidFill>
              </a:rPr>
              <a:t>Продзвенів</a:t>
            </a:r>
            <a:r>
              <a:rPr lang="ru-RU" altLang="uk-UA" sz="3200" b="1" dirty="0">
                <a:solidFill>
                  <a:srgbClr val="0070C0"/>
                </a:solidFill>
              </a:rPr>
              <a:t> уже </a:t>
            </a:r>
            <a:r>
              <a:rPr lang="ru-RU" altLang="uk-UA" sz="3200" b="1" dirty="0" err="1">
                <a:solidFill>
                  <a:srgbClr val="0070C0"/>
                </a:solidFill>
              </a:rPr>
              <a:t>дзвінок</a:t>
            </a:r>
            <a:r>
              <a:rPr lang="uk-UA" altLang="uk-UA" sz="3200" b="1" dirty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ru-RU" altLang="uk-UA" sz="3200" b="1" dirty="0">
                <a:solidFill>
                  <a:srgbClr val="0070C0"/>
                </a:solidFill>
              </a:rPr>
              <a:t>Час </a:t>
            </a:r>
            <a:r>
              <a:rPr lang="ru-RU" altLang="uk-UA" sz="3200" b="1" dirty="0" err="1">
                <a:solidFill>
                  <a:srgbClr val="0070C0"/>
                </a:solidFill>
              </a:rPr>
              <a:t>почати</a:t>
            </a:r>
            <a:r>
              <a:rPr lang="ru-RU" altLang="uk-UA" sz="3200" b="1" dirty="0">
                <a:solidFill>
                  <a:srgbClr val="0070C0"/>
                </a:solidFill>
              </a:rPr>
              <a:t> наш урок,</a:t>
            </a:r>
          </a:p>
          <a:p>
            <a:pPr algn="ctr"/>
            <a:r>
              <a:rPr lang="ru-RU" altLang="uk-UA" sz="3200" b="1" dirty="0" err="1">
                <a:solidFill>
                  <a:srgbClr val="0070C0"/>
                </a:solidFill>
              </a:rPr>
              <a:t>Будемо</a:t>
            </a:r>
            <a:r>
              <a:rPr lang="ru-RU" altLang="uk-UA" sz="3200" b="1" dirty="0">
                <a:solidFill>
                  <a:srgbClr val="0070C0"/>
                </a:solidFill>
              </a:rPr>
              <a:t> у </a:t>
            </a:r>
            <a:r>
              <a:rPr lang="ru-RU" altLang="uk-UA" sz="3200" b="1" dirty="0" err="1">
                <a:solidFill>
                  <a:srgbClr val="0070C0"/>
                </a:solidFill>
              </a:rPr>
              <a:t>світ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знань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мандрувати</a:t>
            </a:r>
            <a:r>
              <a:rPr lang="ru-RU" altLang="uk-UA" sz="3200" b="1" dirty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ru-RU" altLang="uk-UA" sz="3200" b="1" dirty="0" err="1">
                <a:solidFill>
                  <a:srgbClr val="0070C0"/>
                </a:solidFill>
              </a:rPr>
              <a:t>Будемо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мову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рідну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вивчати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D:\Картинки до тестів\!!!!!!Эсмира\_free_2023-10-14-19-34_0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05" y="1986084"/>
            <a:ext cx="3009794" cy="300979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5344" y="494529"/>
            <a:ext cx="10120918" cy="8553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схему і склади портрет «Іменника»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81063389"/>
              </p:ext>
            </p:extLst>
          </p:nvPr>
        </p:nvGraphicFramePr>
        <p:xfrm>
          <a:off x="592060" y="1513113"/>
          <a:ext cx="10907486" cy="49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9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34144" y="599721"/>
            <a:ext cx="9982200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62210" y="1621674"/>
            <a:ext cx="5554134" cy="439269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b="1" dirty="0" err="1">
                <a:solidFill>
                  <a:srgbClr val="0070C0"/>
                </a:solidFill>
              </a:rPr>
              <a:t>Сьогодні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уроці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української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мови</a:t>
            </a:r>
            <a:r>
              <a:rPr lang="ru-RU" sz="2800" b="1" dirty="0" smtClean="0">
                <a:solidFill>
                  <a:srgbClr val="0070C0"/>
                </a:solidFill>
              </a:rPr>
              <a:t> ми </a:t>
            </a:r>
            <a:r>
              <a:rPr lang="ru-RU" sz="2800" b="1" dirty="0" err="1" smtClean="0">
                <a:solidFill>
                  <a:srgbClr val="0070C0"/>
                </a:solidFill>
              </a:rPr>
              <a:t>дізнаємось</a:t>
            </a:r>
            <a:r>
              <a:rPr lang="ru-RU" sz="2800" b="1" dirty="0" smtClean="0">
                <a:solidFill>
                  <a:srgbClr val="0070C0"/>
                </a:solidFill>
              </a:rPr>
              <a:t> про  </a:t>
            </a:r>
            <a:r>
              <a:rPr lang="ru-RU" sz="2800" b="1" dirty="0" err="1" smtClean="0">
                <a:solidFill>
                  <a:srgbClr val="0070C0"/>
                </a:solidFill>
              </a:rPr>
              <a:t>новорічні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звичаї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в </a:t>
            </a:r>
            <a:r>
              <a:rPr lang="ru-RU" sz="2800" b="1" dirty="0" err="1" smtClean="0">
                <a:solidFill>
                  <a:srgbClr val="0070C0"/>
                </a:solidFill>
              </a:rPr>
              <a:t>різних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країнах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навчимося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записувати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назви свят з великої літери. </a:t>
            </a:r>
            <a:r>
              <a:rPr lang="ru-RU" sz="2800" b="1" dirty="0">
                <a:solidFill>
                  <a:srgbClr val="0070C0"/>
                </a:solidFill>
              </a:rPr>
              <a:t>Б</a:t>
            </a:r>
            <a:r>
              <a:rPr lang="uk-UA" sz="2800" b="1" dirty="0" err="1">
                <a:solidFill>
                  <a:srgbClr val="0070C0"/>
                </a:solidFill>
              </a:rPr>
              <a:t>удемо</a:t>
            </a:r>
            <a:r>
              <a:rPr lang="uk-UA" sz="2800" dirty="0"/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складати </a:t>
            </a:r>
            <a:r>
              <a:rPr lang="uk-UA" sz="2800" b="1" dirty="0">
                <a:solidFill>
                  <a:srgbClr val="0070C0"/>
                </a:solidFill>
              </a:rPr>
              <a:t>і записувати </a:t>
            </a:r>
            <a:r>
              <a:rPr lang="uk-UA" sz="2800" b="1" dirty="0" smtClean="0">
                <a:solidFill>
                  <a:srgbClr val="0070C0"/>
                </a:solidFill>
              </a:rPr>
              <a:t>відповіді на запитання.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lvl="0" algn="ctr"/>
            <a:r>
              <a:rPr lang="uk-UA" sz="2800" b="1" dirty="0" smtClean="0">
                <a:solidFill>
                  <a:srgbClr val="0070C0"/>
                </a:solidFill>
              </a:rPr>
              <a:t>Узагальнимо знання і вміння за темою «Іменник»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034144" y="1621674"/>
            <a:ext cx="4246326" cy="403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486" y="1348450"/>
            <a:ext cx="2409403" cy="288956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25688" y="573551"/>
            <a:ext cx="10363201" cy="707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 </a:t>
            </a:r>
            <a:r>
              <a:rPr lang="uk-UA" sz="3200" b="1" dirty="0">
                <a:solidFill>
                  <a:schemeClr val="bg1"/>
                </a:solidFill>
              </a:rPr>
              <a:t>розмову Читалочки і </a:t>
            </a:r>
            <a:r>
              <a:rPr lang="uk-UA" sz="3200" b="1" dirty="0" smtClean="0">
                <a:solidFill>
                  <a:schemeClr val="bg1"/>
                </a:solidFill>
              </a:rPr>
              <a:t>Щебетунчика в особах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552" y="1292005"/>
            <a:ext cx="7758337" cy="440120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— Щебетунчику, ти знаєш, що скоро буде свято?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— Яке?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— Зимове.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— Воно з подарунками?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— Так! І з карнавальними костюмами.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— А ялинка на ньому є?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— Звичайно, що є! Але не така, як у лісі.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— А яка?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— Прикрашена іграшками.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— Я здогадався! Це ... 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009" y="5143956"/>
            <a:ext cx="311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свято </a:t>
            </a:r>
            <a:r>
              <a:rPr lang="uk-UA" sz="2800" b="1" dirty="0">
                <a:solidFill>
                  <a:srgbClr val="FF0000"/>
                </a:solidFill>
              </a:rPr>
              <a:t>- Новий рік.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0" y="4119800"/>
            <a:ext cx="4710486" cy="197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30489" y="5727328"/>
            <a:ext cx="7518399" cy="7385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Чи вдалося тобі відгадати свято, про яке йде мова в розмові? 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 якої літери </a:t>
            </a:r>
            <a:r>
              <a:rPr lang="uk-UA" sz="2000" b="1" dirty="0" smtClean="0">
                <a:solidFill>
                  <a:schemeClr val="bg1"/>
                </a:solidFill>
              </a:rPr>
              <a:t>написана назва свята. 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938" y1="88036" x2="33938" y2="88036"/>
                        <a14:foregroundMark x1="30829" y1="90893" x2="30829" y2="90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0" y="1431232"/>
            <a:ext cx="2032604" cy="29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8571" y="562261"/>
            <a:ext cx="10072041" cy="7698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 правило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1198" r="56918" b="58016"/>
          <a:stretch/>
        </p:blipFill>
        <p:spPr>
          <a:xfrm>
            <a:off x="3759199" y="2544261"/>
            <a:ext cx="7356965" cy="40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t="31070" r="53141" b="56649"/>
          <a:stretch/>
        </p:blipFill>
        <p:spPr>
          <a:xfrm>
            <a:off x="4196622" y="2520021"/>
            <a:ext cx="1574656" cy="711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50794" r="16391" b="36191"/>
          <a:stretch/>
        </p:blipFill>
        <p:spPr>
          <a:xfrm>
            <a:off x="7721606" y="2708269"/>
            <a:ext cx="1017823" cy="7536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32698" r="82626" b="56349"/>
          <a:stretch/>
        </p:blipFill>
        <p:spPr>
          <a:xfrm>
            <a:off x="5730593" y="2598654"/>
            <a:ext cx="409861" cy="7511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2" t="15893" r="56349" b="72353"/>
          <a:stretch/>
        </p:blipFill>
        <p:spPr>
          <a:xfrm>
            <a:off x="8566829" y="2472531"/>
            <a:ext cx="172600" cy="8061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263499" y="2542599"/>
            <a:ext cx="1458107" cy="711136"/>
            <a:chOff x="8029945" y="3240482"/>
            <a:chExt cx="1835951" cy="8192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6" t="15893" r="59575" b="72353"/>
            <a:stretch/>
          </p:blipFill>
          <p:spPr>
            <a:xfrm>
              <a:off x="8662737" y="3253584"/>
              <a:ext cx="1203159" cy="80611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3" t="44092" r="61049" b="45381"/>
            <a:stretch/>
          </p:blipFill>
          <p:spPr>
            <a:xfrm>
              <a:off x="8029945" y="3240482"/>
              <a:ext cx="847501" cy="807145"/>
            </a:xfrm>
            <a:prstGeom prst="rect">
              <a:avLst/>
            </a:prstGeom>
          </p:spPr>
        </p:pic>
      </p:grp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1015" y="1332089"/>
            <a:ext cx="735696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Назви </a:t>
            </a:r>
            <a:r>
              <a:rPr lang="uk-UA" sz="3200" b="1" dirty="0"/>
              <a:t>свят пишемо з </a:t>
            </a:r>
            <a:r>
              <a:rPr lang="uk-UA" sz="3200" b="1" dirty="0" smtClean="0">
                <a:solidFill>
                  <a:srgbClr val="FFFF00"/>
                </a:solidFill>
              </a:rPr>
              <a:t>великої</a:t>
            </a:r>
            <a:r>
              <a:rPr lang="uk-UA" sz="3200" b="1" dirty="0" smtClean="0"/>
              <a:t> </a:t>
            </a:r>
            <a:r>
              <a:rPr lang="uk-UA" sz="3200" b="1" dirty="0"/>
              <a:t>букви.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59378" y="1916864"/>
            <a:ext cx="8801234" cy="4854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Напиши</a:t>
            </a:r>
            <a:r>
              <a:rPr lang="uk-UA" sz="2400" b="1" dirty="0">
                <a:solidFill>
                  <a:srgbClr val="0070C0"/>
                </a:solidFill>
              </a:rPr>
              <a:t>, про яке свято говорили друзі. Скористайся правилом.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6089" y="4402666"/>
            <a:ext cx="3341511" cy="10724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Пригадай і запиши в кожну колонку по </a:t>
            </a:r>
            <a:r>
              <a:rPr lang="uk-UA" sz="2000" b="1" dirty="0" smtClean="0">
                <a:solidFill>
                  <a:srgbClr val="0070C0"/>
                </a:solidFill>
              </a:rPr>
              <a:t>три іменники, </a:t>
            </a:r>
            <a:endParaRPr lang="uk-UA" sz="2000" b="1" dirty="0">
              <a:solidFill>
                <a:srgbClr val="0070C0"/>
              </a:solidFill>
            </a:endParaRPr>
          </a:p>
          <a:p>
            <a:pPr algn="ctr"/>
            <a:r>
              <a:rPr lang="uk-UA" sz="2000" b="1" dirty="0">
                <a:solidFill>
                  <a:srgbClr val="0070C0"/>
                </a:solidFill>
              </a:rPr>
              <a:t>пов'язаних з Новим роком.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9" t="14127" r="13638" b="67619"/>
          <a:stretch/>
        </p:blipFill>
        <p:spPr>
          <a:xfrm>
            <a:off x="4325664" y="3207633"/>
            <a:ext cx="1316572" cy="11383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79683" r="46514" b="8426"/>
          <a:stretch/>
        </p:blipFill>
        <p:spPr>
          <a:xfrm>
            <a:off x="8109477" y="3267358"/>
            <a:ext cx="2034635" cy="7415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51111" r="46592" b="40148"/>
          <a:stretch/>
        </p:blipFill>
        <p:spPr>
          <a:xfrm>
            <a:off x="4196623" y="4299136"/>
            <a:ext cx="1738900" cy="4931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52344" r="33952" b="35751"/>
          <a:stretch/>
        </p:blipFill>
        <p:spPr>
          <a:xfrm>
            <a:off x="7966615" y="4346023"/>
            <a:ext cx="2577207" cy="7410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" t="68376" r="44989" b="19719"/>
          <a:stretch/>
        </p:blipFill>
        <p:spPr>
          <a:xfrm>
            <a:off x="7752948" y="5108820"/>
            <a:ext cx="2136119" cy="7293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t="84249" r="39903" b="3846"/>
          <a:stretch/>
        </p:blipFill>
        <p:spPr>
          <a:xfrm>
            <a:off x="7878653" y="5868504"/>
            <a:ext cx="2265460" cy="7409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0" t="34286" r="24450" b="56984"/>
          <a:stretch/>
        </p:blipFill>
        <p:spPr>
          <a:xfrm>
            <a:off x="4073376" y="5019840"/>
            <a:ext cx="2051215" cy="52029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67619" r="4169" b="23640"/>
          <a:stretch/>
        </p:blipFill>
        <p:spPr>
          <a:xfrm>
            <a:off x="4042042" y="5838168"/>
            <a:ext cx="1893481" cy="53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25422" y="5456524"/>
            <a:ext cx="8376355" cy="7796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Який звичай тебе </a:t>
            </a:r>
            <a:r>
              <a:rPr lang="uk-UA" sz="2400" b="1" dirty="0">
                <a:solidFill>
                  <a:srgbClr val="0070C0"/>
                </a:solidFill>
              </a:rPr>
              <a:t>найбільше </a:t>
            </a:r>
            <a:r>
              <a:rPr lang="uk-UA" sz="2400" b="1" dirty="0" smtClean="0">
                <a:solidFill>
                  <a:srgbClr val="0070C0"/>
                </a:solidFill>
              </a:rPr>
              <a:t>зацікавив? Назви іменники</a:t>
            </a:r>
            <a:r>
              <a:rPr lang="uk-UA" sz="2400" b="1" dirty="0">
                <a:solidFill>
                  <a:srgbClr val="0070C0"/>
                </a:solidFill>
              </a:rPr>
              <a:t>, які означають багато предметів.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422" y="1554959"/>
            <a:ext cx="8376355" cy="3850029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2849" y="535673"/>
            <a:ext cx="10161862" cy="10109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Прочитай, що Ґаджик дізнався про новорічні звичаї в різних країнах.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7486" y="1859758"/>
            <a:ext cx="2193640" cy="233043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820356" y="2088445"/>
            <a:ext cx="1371970" cy="112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11810" y="2455334"/>
            <a:ext cx="1371970" cy="112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278699" y="2432757"/>
            <a:ext cx="934900" cy="56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025099" y="2438401"/>
            <a:ext cx="685985" cy="112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007233" y="2449689"/>
            <a:ext cx="97214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217010" y="3341512"/>
            <a:ext cx="4940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778062" y="3702757"/>
            <a:ext cx="171524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792741" y="3657601"/>
            <a:ext cx="1371970" cy="112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853462" y="4837290"/>
            <a:ext cx="171524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868141" y="4792134"/>
            <a:ext cx="1371970" cy="112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498623" y="5164667"/>
            <a:ext cx="1371970" cy="112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2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9556" y="550972"/>
            <a:ext cx="10216444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відповіді на запитання </a:t>
            </a:r>
            <a:r>
              <a:rPr lang="uk-UA" sz="4000" b="1" dirty="0" err="1" smtClean="0">
                <a:solidFill>
                  <a:schemeClr val="bg1"/>
                </a:solidFill>
              </a:rPr>
              <a:t>Ґаджика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6933" y="1347083"/>
            <a:ext cx="654755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1950" indent="-361950">
              <a:buFont typeface="+mj-lt"/>
              <a:buAutoNum type="arabicPeriod"/>
            </a:pPr>
            <a:r>
              <a:rPr lang="uk-UA" sz="2400" b="1" dirty="0">
                <a:solidFill>
                  <a:srgbClr val="0070C0"/>
                </a:solidFill>
              </a:rPr>
              <a:t>У якій країні Дід Мороз одягає шорти?</a:t>
            </a:r>
          </a:p>
          <a:p>
            <a:pPr marL="361950" indent="-361950">
              <a:buFont typeface="+mj-lt"/>
              <a:buAutoNum type="arabicPeriod"/>
            </a:pPr>
            <a:r>
              <a:rPr lang="uk-UA" sz="2400" b="1" dirty="0">
                <a:solidFill>
                  <a:srgbClr val="0070C0"/>
                </a:solidFill>
              </a:rPr>
              <a:t>Де в новорічну ніч викидають старі речі?</a:t>
            </a:r>
          </a:p>
          <a:p>
            <a:pPr marL="361950" indent="-361950">
              <a:buFont typeface="+mj-lt"/>
              <a:buAutoNum type="arabicPeriod"/>
            </a:pPr>
            <a:r>
              <a:rPr lang="uk-UA" sz="2400" b="1" dirty="0">
                <a:solidFill>
                  <a:srgbClr val="0070C0"/>
                </a:solidFill>
              </a:rPr>
              <a:t>Де готують новорічні пироги із сюрпризами?</a:t>
            </a:r>
            <a:endParaRPr lang="uk-UA" sz="2400" i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71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1192" r="52995" b="50150"/>
          <a:stretch/>
        </p:blipFill>
        <p:spPr>
          <a:xfrm>
            <a:off x="2749931" y="2578220"/>
            <a:ext cx="6410934" cy="432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13860" r="31062" b="68596"/>
          <a:stretch/>
        </p:blipFill>
        <p:spPr>
          <a:xfrm>
            <a:off x="3746659" y="2506410"/>
            <a:ext cx="2208739" cy="9127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t="30527" r="66068" b="51929"/>
          <a:stretch/>
        </p:blipFill>
        <p:spPr>
          <a:xfrm>
            <a:off x="6008022" y="2527982"/>
            <a:ext cx="1057760" cy="9127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83334" r="42346" b="2938"/>
          <a:stretch/>
        </p:blipFill>
        <p:spPr>
          <a:xfrm>
            <a:off x="7221127" y="3451974"/>
            <a:ext cx="1830130" cy="7141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68773" r="37040" b="19474"/>
          <a:stretch/>
        </p:blipFill>
        <p:spPr>
          <a:xfrm>
            <a:off x="4502435" y="3530244"/>
            <a:ext cx="2034467" cy="6114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47720" r="54122" b="34736"/>
          <a:stretch/>
        </p:blipFill>
        <p:spPr>
          <a:xfrm>
            <a:off x="2883711" y="3287717"/>
            <a:ext cx="1396923" cy="9127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1" t="30527" r="16366" b="51929"/>
          <a:stretch/>
        </p:blipFill>
        <p:spPr>
          <a:xfrm>
            <a:off x="7206594" y="2539271"/>
            <a:ext cx="1654145" cy="9127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8" t="15439" r="31651" b="72631"/>
          <a:stretch/>
        </p:blipFill>
        <p:spPr>
          <a:xfrm>
            <a:off x="6649590" y="3306452"/>
            <a:ext cx="430835" cy="6206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7" t="78948" r="13624" b="7324"/>
          <a:stretch/>
        </p:blipFill>
        <p:spPr>
          <a:xfrm>
            <a:off x="3006187" y="2554637"/>
            <a:ext cx="732792" cy="714149"/>
          </a:xfrm>
          <a:prstGeom prst="rect">
            <a:avLst/>
          </a:prstGeom>
        </p:spPr>
      </p:pic>
      <p:pic>
        <p:nvPicPr>
          <p:cNvPr id="20" name="Picture 2" descr="Картинки по запросу санта клаус в австрали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0"/>
          <a:stretch/>
        </p:blipFill>
        <p:spPr bwMode="auto">
          <a:xfrm flipH="1">
            <a:off x="545866" y="1425343"/>
            <a:ext cx="2095734" cy="199377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1" t="78389" r="8709" b="6698"/>
          <a:stretch/>
        </p:blipFill>
        <p:spPr>
          <a:xfrm>
            <a:off x="2692163" y="3891925"/>
            <a:ext cx="759007" cy="7248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t="15439" r="51692" b="72631"/>
          <a:stretch/>
        </p:blipFill>
        <p:spPr>
          <a:xfrm>
            <a:off x="3510230" y="3999578"/>
            <a:ext cx="1340798" cy="57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32105" r="37906" b="52393"/>
          <a:stretch/>
        </p:blipFill>
        <p:spPr>
          <a:xfrm>
            <a:off x="5530391" y="4005184"/>
            <a:ext cx="1857327" cy="7535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48246" r="35140" b="36252"/>
          <a:stretch/>
        </p:blipFill>
        <p:spPr>
          <a:xfrm>
            <a:off x="2640019" y="4730016"/>
            <a:ext cx="2012100" cy="7535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6" t="32105" r="10977" b="52393"/>
          <a:stretch/>
        </p:blipFill>
        <p:spPr>
          <a:xfrm>
            <a:off x="7634533" y="4027495"/>
            <a:ext cx="741373" cy="75351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8" t="15439" r="31651" b="72631"/>
          <a:stretch/>
        </p:blipFill>
        <p:spPr>
          <a:xfrm>
            <a:off x="4971551" y="3985816"/>
            <a:ext cx="402568" cy="5799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67896" r="57742" b="20119"/>
          <a:stretch/>
        </p:blipFill>
        <p:spPr>
          <a:xfrm>
            <a:off x="4892300" y="4900980"/>
            <a:ext cx="1175478" cy="5825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8" t="68422" r="20777" b="19593"/>
          <a:stretch/>
        </p:blipFill>
        <p:spPr>
          <a:xfrm>
            <a:off x="6134580" y="4917513"/>
            <a:ext cx="1175478" cy="582550"/>
          </a:xfrm>
          <a:prstGeom prst="rect">
            <a:avLst/>
          </a:prstGeom>
        </p:spPr>
      </p:pic>
      <p:pic>
        <p:nvPicPr>
          <p:cNvPr id="29" name="Picture 2" descr="Картинки по запросу дед мороз в италии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r="9681"/>
          <a:stretch/>
        </p:blipFill>
        <p:spPr bwMode="auto">
          <a:xfrm>
            <a:off x="9186878" y="1370359"/>
            <a:ext cx="2420385" cy="217302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79633" r="19428" b="3349"/>
          <a:stretch/>
        </p:blipFill>
        <p:spPr>
          <a:xfrm>
            <a:off x="2861878" y="5354165"/>
            <a:ext cx="2578372" cy="83090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19649" r="43485" b="68246"/>
          <a:stretch/>
        </p:blipFill>
        <p:spPr>
          <a:xfrm>
            <a:off x="5530391" y="5585452"/>
            <a:ext cx="1713204" cy="59105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52631" r="53237" b="35264"/>
          <a:stretch/>
        </p:blipFill>
        <p:spPr>
          <a:xfrm>
            <a:off x="2803181" y="6307164"/>
            <a:ext cx="1402171" cy="591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" t="32280" r="40637" b="51540"/>
          <a:stretch/>
        </p:blipFill>
        <p:spPr>
          <a:xfrm>
            <a:off x="7387718" y="5420340"/>
            <a:ext cx="1794407" cy="79002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68420" r="22551" b="19475"/>
          <a:stretch/>
        </p:blipFill>
        <p:spPr>
          <a:xfrm>
            <a:off x="5152780" y="6307164"/>
            <a:ext cx="2410339" cy="5910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8" t="50877" r="32886" b="33334"/>
          <a:stretch/>
        </p:blipFill>
        <p:spPr>
          <a:xfrm>
            <a:off x="4453479" y="6266428"/>
            <a:ext cx="520204" cy="770895"/>
          </a:xfrm>
          <a:prstGeom prst="rect">
            <a:avLst/>
          </a:prstGeom>
        </p:spPr>
      </p:pic>
      <p:pic>
        <p:nvPicPr>
          <p:cNvPr id="36" name="Picture 4" descr="Похожее изображение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3616031"/>
            <a:ext cx="2097314" cy="211129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9314488" y="3611192"/>
            <a:ext cx="2396843" cy="106048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Пригадай, як визначити іменник серед інших слів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516497" y="3881108"/>
            <a:ext cx="1942557" cy="108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221127" y="3867549"/>
            <a:ext cx="16396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249848" y="5244650"/>
            <a:ext cx="8159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719727" y="6665434"/>
            <a:ext cx="14856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171296" y="6676466"/>
            <a:ext cx="2391823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9314488" y="4781008"/>
            <a:ext cx="2396843" cy="161542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записані речення і підкресли </a:t>
            </a:r>
            <a:r>
              <a:rPr lang="uk-UA" sz="2000" b="1" dirty="0">
                <a:solidFill>
                  <a:srgbClr val="0070C0"/>
                </a:solidFill>
              </a:rPr>
              <a:t>в </a:t>
            </a:r>
            <a:r>
              <a:rPr lang="uk-UA" sz="2000" b="1" dirty="0" smtClean="0">
                <a:solidFill>
                  <a:srgbClr val="0070C0"/>
                </a:solidFill>
              </a:rPr>
              <a:t>них </a:t>
            </a:r>
            <a:r>
              <a:rPr lang="uk-UA" sz="2000" b="1" dirty="0">
                <a:solidFill>
                  <a:srgbClr val="0070C0"/>
                </a:solidFill>
              </a:rPr>
              <a:t>іменники, які означають багато предметів.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57" l="2000" r="96667">
                        <a14:foregroundMark x1="43778" y1="29286" x2="43778" y2="29286"/>
                        <a14:foregroundMark x1="40667" y1="64286" x2="40667" y2="64286"/>
                        <a14:foregroundMark x1="37111" y1="67381" x2="37111" y2="67381"/>
                        <a14:foregroundMark x1="48000" y1="72619" x2="48000" y2="72619"/>
                        <a14:foregroundMark x1="56444" y1="72619" x2="56444" y2="72619"/>
                        <a14:foregroundMark x1="43778" y1="30476" x2="43778" y2="30476"/>
                        <a14:foregroundMark x1="50222" y1="66905" x2="50222" y2="66905"/>
                        <a14:foregroundMark x1="53556" y1="59762" x2="53556" y2="59762"/>
                        <a14:foregroundMark x1="51111" y1="72381" x2="51111" y2="7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919" y="1364491"/>
            <a:ext cx="3045823" cy="28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0979" y="1364491"/>
            <a:ext cx="8710760" cy="6280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Зміни подані іменники так, щоб вони називали </a:t>
            </a:r>
            <a:r>
              <a:rPr lang="uk-UA" sz="2400" b="1" dirty="0">
                <a:solidFill>
                  <a:srgbClr val="0070C0"/>
                </a:solidFill>
              </a:rPr>
              <a:t>один </a:t>
            </a:r>
            <a:r>
              <a:rPr lang="uk-UA" sz="2400" b="1" dirty="0" smtClean="0">
                <a:solidFill>
                  <a:srgbClr val="0070C0"/>
                </a:solidFill>
              </a:rPr>
              <a:t>предмет.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t="1194" r="56853" b="72447"/>
          <a:stretch/>
        </p:blipFill>
        <p:spPr>
          <a:xfrm>
            <a:off x="3184268" y="2752871"/>
            <a:ext cx="7991733" cy="308507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5" name="TextBox 24"/>
          <p:cNvSpPr txBox="1"/>
          <p:nvPr/>
        </p:nvSpPr>
        <p:spPr>
          <a:xfrm>
            <a:off x="4955823" y="1992514"/>
            <a:ext cx="62201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Роки, місяці, тижні, дні, години.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pic>
        <p:nvPicPr>
          <p:cNvPr id="13" name="Picture 4" descr="Счастливая девушка написания — стоковый векто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7" b="96190" l="4667" r="97111">
                        <a14:foregroundMark x1="52222" y1="70714" x2="52222" y2="70714"/>
                        <a14:foregroundMark x1="52000" y1="58571" x2="52000" y2="5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24"/>
          <a:stretch/>
        </p:blipFill>
        <p:spPr bwMode="auto">
          <a:xfrm flipH="1">
            <a:off x="597849" y="3630647"/>
            <a:ext cx="2834179" cy="29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79882" r="63133" b="7838"/>
          <a:stretch/>
        </p:blipFill>
        <p:spPr>
          <a:xfrm>
            <a:off x="3792639" y="2751191"/>
            <a:ext cx="1515980" cy="842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6" t="80759" r="45706" b="6961"/>
          <a:stretch/>
        </p:blipFill>
        <p:spPr>
          <a:xfrm>
            <a:off x="5229220" y="2892681"/>
            <a:ext cx="460131" cy="8422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4" t="84619" r="14835" b="3101"/>
          <a:stretch/>
        </p:blipFill>
        <p:spPr>
          <a:xfrm>
            <a:off x="5513155" y="3078738"/>
            <a:ext cx="1247342" cy="842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19524" r="51042" b="72055"/>
          <a:stretch/>
        </p:blipFill>
        <p:spPr>
          <a:xfrm>
            <a:off x="6700368" y="3047606"/>
            <a:ext cx="2009274" cy="577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6" t="80759" r="45706" b="6961"/>
          <a:stretch/>
        </p:blipFill>
        <p:spPr>
          <a:xfrm>
            <a:off x="8571283" y="2889792"/>
            <a:ext cx="460131" cy="8422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36015" r="49305" b="55564"/>
          <a:stretch/>
        </p:blipFill>
        <p:spPr>
          <a:xfrm>
            <a:off x="8993813" y="3063716"/>
            <a:ext cx="2009274" cy="5775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7944" r="11095" b="19953"/>
          <a:stretch/>
        </p:blipFill>
        <p:spPr>
          <a:xfrm>
            <a:off x="8343807" y="3978548"/>
            <a:ext cx="1022911" cy="8300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68296" r="40440" b="19776"/>
          <a:stretch/>
        </p:blipFill>
        <p:spPr>
          <a:xfrm>
            <a:off x="5796519" y="3978548"/>
            <a:ext cx="2583607" cy="8180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51278" r="52531" b="40301"/>
          <a:stretch/>
        </p:blipFill>
        <p:spPr>
          <a:xfrm>
            <a:off x="3503881" y="3916277"/>
            <a:ext cx="2009274" cy="5775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6" t="84962" r="14573" b="3282"/>
          <a:stretch/>
        </p:blipFill>
        <p:spPr>
          <a:xfrm>
            <a:off x="3545992" y="4931294"/>
            <a:ext cx="2009274" cy="8062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84436" r="64696" b="2755"/>
          <a:stretch/>
        </p:blipFill>
        <p:spPr>
          <a:xfrm>
            <a:off x="9716443" y="3998072"/>
            <a:ext cx="1455296" cy="87844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6" t="80759" r="45706" b="6961"/>
          <a:stretch/>
        </p:blipFill>
        <p:spPr>
          <a:xfrm>
            <a:off x="5459285" y="4728878"/>
            <a:ext cx="460131" cy="8422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6" t="80759" r="45706" b="6961"/>
          <a:stretch/>
        </p:blipFill>
        <p:spPr>
          <a:xfrm>
            <a:off x="9282927" y="3820133"/>
            <a:ext cx="460131" cy="8422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6" t="80759" r="45706" b="6961"/>
          <a:stretch/>
        </p:blipFill>
        <p:spPr>
          <a:xfrm>
            <a:off x="5407940" y="3820133"/>
            <a:ext cx="460131" cy="842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20447" r="52103" b="68501"/>
          <a:stretch/>
        </p:blipFill>
        <p:spPr>
          <a:xfrm>
            <a:off x="5919416" y="4955426"/>
            <a:ext cx="1888958" cy="757990"/>
          </a:xfrm>
          <a:prstGeom prst="rect">
            <a:avLst/>
          </a:prstGeom>
        </p:spPr>
      </p:pic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59556" y="550972"/>
            <a:ext cx="10216444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20931</TotalTime>
  <Words>528</Words>
  <Application>Microsoft Office PowerPoint</Application>
  <PresentationFormat>Произвольный</PresentationFormat>
  <Paragraphs>91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1376</cp:revision>
  <dcterms:created xsi:type="dcterms:W3CDTF">2018-01-05T16:38:53Z</dcterms:created>
  <dcterms:modified xsi:type="dcterms:W3CDTF">2024-12-22T11:07:07Z</dcterms:modified>
</cp:coreProperties>
</file>