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685" r:id="rId3"/>
    <p:sldId id="690" r:id="rId4"/>
    <p:sldId id="687" r:id="rId5"/>
    <p:sldId id="688" r:id="rId6"/>
    <p:sldId id="659" r:id="rId7"/>
    <p:sldId id="680" r:id="rId8"/>
    <p:sldId id="681" r:id="rId9"/>
    <p:sldId id="608" r:id="rId10"/>
    <p:sldId id="691" r:id="rId11"/>
    <p:sldId id="652" r:id="rId12"/>
    <p:sldId id="689" r:id="rId13"/>
    <p:sldId id="693" r:id="rId14"/>
    <p:sldId id="69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85"/>
            <p14:sldId id="690"/>
            <p14:sldId id="687"/>
            <p14:sldId id="688"/>
            <p14:sldId id="659"/>
            <p14:sldId id="680"/>
            <p14:sldId id="681"/>
            <p14:sldId id="608"/>
            <p14:sldId id="691"/>
            <p14:sldId id="652"/>
            <p14:sldId id="689"/>
            <p14:sldId id="693"/>
            <p14:sldId id="69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DF7"/>
    <a:srgbClr val="BA1CBA"/>
    <a:srgbClr val="FF3131"/>
    <a:srgbClr val="295FFF"/>
    <a:srgbClr val="0D0D0D"/>
    <a:srgbClr val="00B050"/>
    <a:srgbClr val="2F3242"/>
    <a:srgbClr val="C6109F"/>
    <a:srgbClr val="9E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6374" autoAdjust="0"/>
  </p:normalViewPr>
  <p:slideViewPr>
    <p:cSldViewPr snapToGrid="0">
      <p:cViewPr varScale="1">
        <p:scale>
          <a:sx n="88" d="100"/>
          <a:sy n="88" d="100"/>
        </p:scale>
        <p:origin x="-69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зручним способом</a:t>
          </a: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Логічна задача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52D6595F-021C-462C-9322-B66FD13465B4}">
      <dgm:prSet/>
      <dgm:spPr/>
      <dgm:t>
        <a:bodyPr/>
        <a:lstStyle/>
        <a:p>
          <a:r>
            <a:rPr lang="uk-UA" b="1" dirty="0" err="1" smtClean="0"/>
            <a:t>Розв’язува-ння</a:t>
          </a:r>
          <a:r>
            <a:rPr lang="uk-UA" b="1" dirty="0" smtClean="0"/>
            <a:t> задач на </a:t>
          </a:r>
          <a:r>
            <a:rPr lang="uk-UA" b="1" dirty="0" smtClean="0"/>
            <a:t>знаходження невідомого доданка</a:t>
          </a:r>
          <a:endParaRPr lang="ru-RU" b="1" dirty="0"/>
        </a:p>
      </dgm:t>
    </dgm:pt>
    <dgm:pt modelId="{8BDE2B51-6B2F-4631-874D-D50B1A16BFCB}" type="parTrans" cxnId="{F82D60EB-C43E-4889-A464-30A5D8C30AA1}">
      <dgm:prSet/>
      <dgm:spPr/>
      <dgm:t>
        <a:bodyPr/>
        <a:lstStyle/>
        <a:p>
          <a:endParaRPr lang="ru-RU"/>
        </a:p>
      </dgm:t>
    </dgm:pt>
    <dgm:pt modelId="{E43FAA2C-810C-4CD2-9331-5D4A00770770}" type="sibTrans" cxnId="{F82D60EB-C43E-4889-A464-30A5D8C30AA1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2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86000" custLinFactX="194658" custLinFactNeighborX="200000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74B25163-4895-40AC-9024-595BFDBFC9D3}" type="pres">
      <dgm:prSet presAssocID="{864805AA-88F6-4A3C-93F4-4B09AB422F89}" presName="node" presStyleLbl="node1" presStyleIdx="2" presStyleCnt="4" custScaleX="96260" custLinFactX="-8601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57C14-4867-4AC4-8289-9DFD8944CDAE}" type="pres">
      <dgm:prSet presAssocID="{A492715F-516D-4451-A8F1-CD5252CC1F5D}" presName="sibTrans" presStyleCnt="0"/>
      <dgm:spPr/>
    </dgm:pt>
    <dgm:pt modelId="{6C6A65E1-48FE-40F2-991F-CBC387F92B2D}" type="pres">
      <dgm:prSet presAssocID="{52D6595F-021C-462C-9322-B66FD13465B4}" presName="node" presStyleLbl="node1" presStyleIdx="3" presStyleCnt="4" custLinFactX="-84957" custLinFactNeighborX="-100000" custLinFactNeighborY="-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F82D60EB-C43E-4889-A464-30A5D8C30AA1}" srcId="{289AA968-9F58-4A6E-B11C-582CA574AD65}" destId="{52D6595F-021C-462C-9322-B66FD13465B4}" srcOrd="3" destOrd="0" parTransId="{8BDE2B51-6B2F-4631-874D-D50B1A16BFCB}" sibTransId="{E43FAA2C-810C-4CD2-9331-5D4A00770770}"/>
    <dgm:cxn modelId="{8C070501-6A25-43A1-85B6-647B208170F6}" type="presOf" srcId="{6EE47331-2253-406E-9CB5-953C9128E5FC}" destId="{783C5BBC-E083-4F12-B4A9-616A8F9530EC}" srcOrd="0" destOrd="0" presId="urn:microsoft.com/office/officeart/2005/8/layout/hList6"/>
    <dgm:cxn modelId="{42972005-CA45-49CA-9E70-949CFC6FC2CE}" type="presOf" srcId="{52D6595F-021C-462C-9322-B66FD13465B4}" destId="{6C6A65E1-48FE-40F2-991F-CBC387F92B2D}" srcOrd="0" destOrd="0" presId="urn:microsoft.com/office/officeart/2005/8/layout/hList6"/>
    <dgm:cxn modelId="{7446E7E3-9F2E-4845-8A21-92A88770C0B0}" type="presOf" srcId="{864805AA-88F6-4A3C-93F4-4B09AB422F89}" destId="{74B25163-4895-40AC-9024-595BFDBFC9D3}" srcOrd="0" destOrd="0" presId="urn:microsoft.com/office/officeart/2005/8/layout/hList6"/>
    <dgm:cxn modelId="{36EE06CB-6F9A-456D-8285-0C0B33F85E03}" srcId="{289AA968-9F58-4A6E-B11C-582CA574AD65}" destId="{864805AA-88F6-4A3C-93F4-4B09AB422F89}" srcOrd="2" destOrd="0" parTransId="{378242A1-173F-473A-BC39-914572792538}" sibTransId="{A492715F-516D-4451-A8F1-CD5252CC1F5D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DE90BEBF-2E26-4EFC-9F8B-120D8A45AF20}" type="presOf" srcId="{17FCBCD0-5166-44EF-A995-697AB50FC98B}" destId="{8C93B566-6306-40C5-A3D5-B84E788E517B}" srcOrd="0" destOrd="0" presId="urn:microsoft.com/office/officeart/2005/8/layout/hList6"/>
    <dgm:cxn modelId="{AA7528E4-B95F-4782-A22B-71F0260678A2}" type="presOf" srcId="{289AA968-9F58-4A6E-B11C-582CA574AD65}" destId="{6408D3F1-0C0E-4F5D-B5D5-053E6D4B4C50}" srcOrd="0" destOrd="0" presId="urn:microsoft.com/office/officeart/2005/8/layout/hList6"/>
    <dgm:cxn modelId="{C17913A5-B38A-4B19-9898-011E7D71DBD7}" type="presParOf" srcId="{6408D3F1-0C0E-4F5D-B5D5-053E6D4B4C50}" destId="{783C5BBC-E083-4F12-B4A9-616A8F9530EC}" srcOrd="0" destOrd="0" presId="urn:microsoft.com/office/officeart/2005/8/layout/hList6"/>
    <dgm:cxn modelId="{231B6C13-F3C6-41B8-B1E5-9B95ACBCD573}" type="presParOf" srcId="{6408D3F1-0C0E-4F5D-B5D5-053E6D4B4C50}" destId="{903EF99B-E600-4B60-96C8-658D7EF2F880}" srcOrd="1" destOrd="0" presId="urn:microsoft.com/office/officeart/2005/8/layout/hList6"/>
    <dgm:cxn modelId="{720FB3C0-5804-4942-87DB-78ECBA8591ED}" type="presParOf" srcId="{6408D3F1-0C0E-4F5D-B5D5-053E6D4B4C50}" destId="{8C93B566-6306-40C5-A3D5-B84E788E517B}" srcOrd="2" destOrd="0" presId="urn:microsoft.com/office/officeart/2005/8/layout/hList6"/>
    <dgm:cxn modelId="{1A763197-C08A-485F-890A-62C33842FFCE}" type="presParOf" srcId="{6408D3F1-0C0E-4F5D-B5D5-053E6D4B4C50}" destId="{B4E8D5E2-E5AE-41CC-80D3-5A0016AFADCC}" srcOrd="3" destOrd="0" presId="urn:microsoft.com/office/officeart/2005/8/layout/hList6"/>
    <dgm:cxn modelId="{4E287465-FE6C-4D8C-96AA-8947C716423D}" type="presParOf" srcId="{6408D3F1-0C0E-4F5D-B5D5-053E6D4B4C50}" destId="{74B25163-4895-40AC-9024-595BFDBFC9D3}" srcOrd="4" destOrd="0" presId="urn:microsoft.com/office/officeart/2005/8/layout/hList6"/>
    <dgm:cxn modelId="{30C20A9E-7B99-42CE-9FC6-E704CEFB4A73}" type="presParOf" srcId="{6408D3F1-0C0E-4F5D-B5D5-053E6D4B4C50}" destId="{EE657C14-4867-4AC4-8289-9DFD8944CDAE}" srcOrd="5" destOrd="0" presId="urn:microsoft.com/office/officeart/2005/8/layout/hList6"/>
    <dgm:cxn modelId="{FF5B0C97-5418-4B2B-8BDC-0B8BA69D70ED}" type="presParOf" srcId="{6408D3F1-0C0E-4F5D-B5D5-053E6D4B4C50}" destId="{6C6A65E1-48FE-40F2-991F-CBC387F92B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101004" y="1105621"/>
          <a:ext cx="4272497" cy="206125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4618" y="854498"/>
        <a:ext cx="2061253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7369192" y="906605"/>
          <a:ext cx="4272497" cy="245928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9550" tIns="0" rIns="210344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solidFill>
                <a:schemeClr val="bg1"/>
              </a:solidFill>
            </a:rPr>
            <a:t>Логічна задача</a:t>
          </a:r>
          <a:endParaRPr lang="ru-RU" sz="3300" kern="1200" dirty="0"/>
        </a:p>
      </dsp:txBody>
      <dsp:txXfrm rot="5400000">
        <a:off x="8275797" y="854499"/>
        <a:ext cx="2459286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1520151" y="759905"/>
          <a:ext cx="4272497" cy="275268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зручним способом</a:t>
          </a:r>
        </a:p>
      </dsp:txBody>
      <dsp:txXfrm rot="5400000">
        <a:off x="2280057" y="854498"/>
        <a:ext cx="2752685" cy="2563499"/>
      </dsp:txXfrm>
    </dsp:sp>
    <dsp:sp modelId="{6C6A65E1-48FE-40F2-991F-CBC387F92B2D}">
      <dsp:nvSpPr>
        <dsp:cNvPr id="0" name=""/>
        <dsp:cNvSpPr/>
      </dsp:nvSpPr>
      <dsp:spPr>
        <a:xfrm rot="16200000">
          <a:off x="4570896" y="706430"/>
          <a:ext cx="4272497" cy="285963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0344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err="1" smtClean="0"/>
            <a:t>Розв’язува-ння</a:t>
          </a:r>
          <a:r>
            <a:rPr lang="uk-UA" sz="3300" b="1" kern="1200" dirty="0" smtClean="0"/>
            <a:t> задач на </a:t>
          </a:r>
          <a:r>
            <a:rPr lang="uk-UA" sz="3300" b="1" kern="1200" dirty="0" smtClean="0"/>
            <a:t>знаходження невідомого доданка</a:t>
          </a:r>
          <a:endParaRPr lang="ru-RU" sz="3300" b="1" kern="1200" dirty="0"/>
        </a:p>
      </dsp:txBody>
      <dsp:txXfrm rot="5400000">
        <a:off x="5277327" y="854498"/>
        <a:ext cx="2859635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6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0894" y="4213248"/>
            <a:ext cx="9964857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Віднімання двоцифрових чисел виду </a:t>
            </a:r>
            <a:r>
              <a:rPr lang="uk-UA" sz="4400" b="1" dirty="0" smtClean="0">
                <a:solidFill>
                  <a:srgbClr val="7030A0"/>
                </a:solidFill>
              </a:rPr>
              <a:t>83-46</a:t>
            </a:r>
            <a:r>
              <a:rPr lang="uk-UA" sz="4400" b="1" dirty="0">
                <a:solidFill>
                  <a:srgbClr val="7030A0"/>
                </a:solidFill>
              </a:rPr>
              <a:t>. Складання і розв’язування задач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A8EBDA4-3467-450E-A467-3EE4C6D53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36" y="972399"/>
            <a:ext cx="2713178" cy="284997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890159" y="893123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5</a:t>
            </a:r>
            <a:r>
              <a:rPr lang="en-US" sz="2400" b="1" dirty="0" smtClean="0">
                <a:solidFill>
                  <a:srgbClr val="7030A0"/>
                </a:solidFill>
              </a:rPr>
              <a:t>8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877" r="57137" b="63342"/>
          <a:stretch/>
        </p:blipFill>
        <p:spPr>
          <a:xfrm>
            <a:off x="670143" y="1442888"/>
            <a:ext cx="9432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41400" y="603388"/>
            <a:ext cx="10007599" cy="75732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446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161314" y="1415389"/>
            <a:ext cx="5475514" cy="21089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У вагоні </a:t>
            </a:r>
            <a:r>
              <a:rPr lang="uk-UA" sz="2800" dirty="0" err="1" smtClean="0"/>
              <a:t>електропотяга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rgbClr val="FFFF00"/>
                </a:solidFill>
              </a:rPr>
              <a:t>їхало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rgbClr val="FFFF00"/>
                </a:solidFill>
              </a:rPr>
              <a:t>54 пасажири. Із них 36 пасажирів –дорослі, а решта – діти. Скільки дітей їхало у вагоні </a:t>
            </a:r>
            <a:r>
              <a:rPr lang="uk-UA" sz="2800" dirty="0" smtClean="0"/>
              <a:t>?</a:t>
            </a:r>
            <a:endParaRPr lang="uk-UA" sz="2800" dirty="0"/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2D743E2-EA18-4B18-A992-644E1E0492E9}"/>
              </a:ext>
            </a:extLst>
          </p:cNvPr>
          <p:cNvSpPr txBox="1"/>
          <p:nvPr/>
        </p:nvSpPr>
        <p:spPr>
          <a:xfrm>
            <a:off x="1041400" y="2471217"/>
            <a:ext cx="19304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Дорослі – </a:t>
            </a:r>
          </a:p>
          <a:p>
            <a:r>
              <a:rPr lang="uk-UA" sz="3200" dirty="0" smtClean="0">
                <a:solidFill>
                  <a:srgbClr val="7030A0"/>
                </a:solidFill>
              </a:rPr>
              <a:t>Діти –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D743E2-EA18-4B18-A992-644E1E0492E9}"/>
              </a:ext>
            </a:extLst>
          </p:cNvPr>
          <p:cNvSpPr txBox="1"/>
          <p:nvPr/>
        </p:nvSpPr>
        <p:spPr>
          <a:xfrm>
            <a:off x="4371032" y="2773284"/>
            <a:ext cx="101511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54 п.</a:t>
            </a:r>
            <a:endParaRPr lang="uk-UA" sz="3200" dirty="0">
              <a:solidFill>
                <a:srgbClr val="7030A0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31" y="1286281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2D743E2-EA18-4B18-A992-644E1E0492E9}"/>
              </a:ext>
            </a:extLst>
          </p:cNvPr>
          <p:cNvSpPr txBox="1"/>
          <p:nvPr/>
        </p:nvSpPr>
        <p:spPr>
          <a:xfrm>
            <a:off x="1069159" y="4656890"/>
            <a:ext cx="60392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7030A0"/>
                </a:solidFill>
              </a:rPr>
              <a:t>Відповідь</a:t>
            </a:r>
            <a:r>
              <a:rPr lang="ru-RU" sz="3200" dirty="0" smtClean="0">
                <a:solidFill>
                  <a:srgbClr val="7030A0"/>
                </a:solidFill>
              </a:rPr>
              <a:t>: </a:t>
            </a:r>
            <a:r>
              <a:rPr lang="ru-RU" sz="3200" dirty="0" smtClean="0">
                <a:solidFill>
                  <a:srgbClr val="7030A0"/>
                </a:solidFill>
              </a:rPr>
              <a:t>у </a:t>
            </a:r>
            <a:r>
              <a:rPr lang="ru-RU" sz="3200" dirty="0" err="1" smtClean="0">
                <a:solidFill>
                  <a:srgbClr val="7030A0"/>
                </a:solidFill>
              </a:rPr>
              <a:t>вагоні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їхало</a:t>
            </a:r>
            <a:r>
              <a:rPr lang="ru-RU" sz="3200" dirty="0" smtClean="0">
                <a:solidFill>
                  <a:srgbClr val="7030A0"/>
                </a:solidFill>
              </a:rPr>
              <a:t> 18 </a:t>
            </a:r>
            <a:r>
              <a:rPr lang="ru-RU" sz="3200" dirty="0" err="1" smtClean="0">
                <a:solidFill>
                  <a:srgbClr val="7030A0"/>
                </a:solidFill>
              </a:rPr>
              <a:t>дітей</a:t>
            </a:r>
            <a:r>
              <a:rPr lang="ru-RU" sz="3200" dirty="0" smtClean="0">
                <a:solidFill>
                  <a:srgbClr val="7030A0"/>
                </a:solidFill>
              </a:rPr>
              <a:t>.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2D743E2-EA18-4B18-A992-644E1E0492E9}"/>
              </a:ext>
            </a:extLst>
          </p:cNvPr>
          <p:cNvSpPr txBox="1"/>
          <p:nvPr/>
        </p:nvSpPr>
        <p:spPr>
          <a:xfrm>
            <a:off x="1069159" y="3854889"/>
            <a:ext cx="17066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54 – 36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=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2D743E2-EA18-4B18-A992-644E1E0492E9}"/>
              </a:ext>
            </a:extLst>
          </p:cNvPr>
          <p:cNvSpPr txBox="1"/>
          <p:nvPr/>
        </p:nvSpPr>
        <p:spPr>
          <a:xfrm>
            <a:off x="2775857" y="3854888"/>
            <a:ext cx="14630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18</a:t>
            </a:r>
            <a:r>
              <a:rPr lang="en-US" sz="3200" dirty="0" smtClean="0">
                <a:solidFill>
                  <a:srgbClr val="7030A0"/>
                </a:solidFill>
              </a:rPr>
              <a:t> (</a:t>
            </a:r>
            <a:r>
              <a:rPr lang="ru-RU" sz="3200" dirty="0" smtClean="0">
                <a:solidFill>
                  <a:srgbClr val="7030A0"/>
                </a:solidFill>
              </a:rPr>
              <a:t>п.)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27" name="Левая фигурная скобка 26">
            <a:extLst>
              <a:ext uri="{FF2B5EF4-FFF2-40B4-BE49-F238E27FC236}">
                <a16:creationId xmlns="" xmlns:a16="http://schemas.microsoft.com/office/drawing/2014/main" id="{09D25D90-8DBA-4EE4-B2FC-42A8E48BC0FF}"/>
              </a:ext>
            </a:extLst>
          </p:cNvPr>
          <p:cNvSpPr/>
          <p:nvPr/>
        </p:nvSpPr>
        <p:spPr>
          <a:xfrm rot="10800000">
            <a:off x="3992411" y="2276456"/>
            <a:ext cx="160642" cy="1578432"/>
          </a:xfrm>
          <a:prstGeom prst="leftBrace">
            <a:avLst>
              <a:gd name="adj1" fmla="val 73611"/>
              <a:gd name="adj2" fmla="val 51205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2D743E2-EA18-4B18-A992-644E1E0492E9}"/>
              </a:ext>
            </a:extLst>
          </p:cNvPr>
          <p:cNvSpPr txBox="1"/>
          <p:nvPr/>
        </p:nvSpPr>
        <p:spPr>
          <a:xfrm>
            <a:off x="2977299" y="2462967"/>
            <a:ext cx="101511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36 п.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2D743E2-EA18-4B18-A992-644E1E0492E9}"/>
              </a:ext>
            </a:extLst>
          </p:cNvPr>
          <p:cNvSpPr txBox="1"/>
          <p:nvPr/>
        </p:nvSpPr>
        <p:spPr>
          <a:xfrm>
            <a:off x="3065114" y="3053001"/>
            <a:ext cx="83948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? п.</a:t>
            </a:r>
            <a:endParaRPr lang="uk-UA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5" grpId="0" animBg="1"/>
      <p:bldP spid="22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784" y="3179993"/>
            <a:ext cx="3019574" cy="31718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37875" y="550317"/>
            <a:ext cx="9680495" cy="6389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Утвори </a:t>
            </a:r>
            <a:r>
              <a:rPr lang="uk-UA" sz="4000" b="1" dirty="0" smtClean="0">
                <a:solidFill>
                  <a:schemeClr val="bg1"/>
                </a:solidFill>
              </a:rPr>
              <a:t>рівність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7025EB6-9EB7-4CEA-8822-DFC8D380BAE4}"/>
              </a:ext>
            </a:extLst>
          </p:cNvPr>
          <p:cNvCxnSpPr>
            <a:cxnSpLocks/>
          </p:cNvCxnSpPr>
          <p:nvPr/>
        </p:nvCxnSpPr>
        <p:spPr>
          <a:xfrm>
            <a:off x="2847655" y="2454641"/>
            <a:ext cx="1501541" cy="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4D4CBAD2-BFEF-4B42-B781-6BA181F59695}"/>
              </a:ext>
            </a:extLst>
          </p:cNvPr>
          <p:cNvCxnSpPr>
            <a:cxnSpLocks/>
          </p:cNvCxnSpPr>
          <p:nvPr/>
        </p:nvCxnSpPr>
        <p:spPr>
          <a:xfrm>
            <a:off x="4327424" y="2454641"/>
            <a:ext cx="0" cy="1356261"/>
          </a:xfrm>
          <a:prstGeom prst="line">
            <a:avLst/>
          </a:prstGeom>
          <a:ln w="76200">
            <a:solidFill>
              <a:srgbClr val="295F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8B86759-ACD5-4CEE-988B-8E75F2E5F720}"/>
              </a:ext>
            </a:extLst>
          </p:cNvPr>
          <p:cNvCxnSpPr>
            <a:cxnSpLocks/>
          </p:cNvCxnSpPr>
          <p:nvPr/>
        </p:nvCxnSpPr>
        <p:spPr>
          <a:xfrm>
            <a:off x="2847654" y="3810902"/>
            <a:ext cx="1501541" cy="0"/>
          </a:xfrm>
          <a:prstGeom prst="line">
            <a:avLst/>
          </a:prstGeom>
          <a:ln w="76200">
            <a:solidFill>
              <a:srgbClr val="FF313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EC310CC4-AB2C-4E49-BC2F-248BE9F9990B}"/>
              </a:ext>
            </a:extLst>
          </p:cNvPr>
          <p:cNvCxnSpPr>
            <a:cxnSpLocks/>
          </p:cNvCxnSpPr>
          <p:nvPr/>
        </p:nvCxnSpPr>
        <p:spPr>
          <a:xfrm>
            <a:off x="2847654" y="3810902"/>
            <a:ext cx="0" cy="1356261"/>
          </a:xfrm>
          <a:prstGeom prst="line">
            <a:avLst/>
          </a:prstGeom>
          <a:ln w="76200">
            <a:solidFill>
              <a:srgbClr val="BA1CB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A1E5BE6E-F439-46BD-981F-68A50883EAA2}"/>
              </a:ext>
            </a:extLst>
          </p:cNvPr>
          <p:cNvCxnSpPr>
            <a:cxnSpLocks/>
          </p:cNvCxnSpPr>
          <p:nvPr/>
        </p:nvCxnSpPr>
        <p:spPr>
          <a:xfrm>
            <a:off x="2867382" y="5147210"/>
            <a:ext cx="1501541" cy="0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8DBE6BD2-1D8B-4DDD-A021-1BB6B769EA3B}"/>
              </a:ext>
            </a:extLst>
          </p:cNvPr>
          <p:cNvCxnSpPr>
            <a:cxnSpLocks/>
          </p:cNvCxnSpPr>
          <p:nvPr/>
        </p:nvCxnSpPr>
        <p:spPr>
          <a:xfrm>
            <a:off x="4576581" y="3539888"/>
            <a:ext cx="1501541" cy="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A00CE20-4F48-4425-9052-CE8B2FB45F41}"/>
              </a:ext>
            </a:extLst>
          </p:cNvPr>
          <p:cNvCxnSpPr>
            <a:cxnSpLocks/>
          </p:cNvCxnSpPr>
          <p:nvPr/>
        </p:nvCxnSpPr>
        <p:spPr>
          <a:xfrm>
            <a:off x="4576580" y="4155905"/>
            <a:ext cx="1501541" cy="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B926DC41-228E-4B96-B3BC-EB6A51564614}"/>
              </a:ext>
            </a:extLst>
          </p:cNvPr>
          <p:cNvCxnSpPr>
            <a:cxnSpLocks/>
          </p:cNvCxnSpPr>
          <p:nvPr/>
        </p:nvCxnSpPr>
        <p:spPr>
          <a:xfrm>
            <a:off x="6220089" y="2454641"/>
            <a:ext cx="1501541" cy="0"/>
          </a:xfrm>
          <a:prstGeom prst="line">
            <a:avLst/>
          </a:prstGeom>
          <a:ln w="76200">
            <a:solidFill>
              <a:srgbClr val="FF313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B935991F-F2BE-4509-ACDB-0B8C2195B844}"/>
              </a:ext>
            </a:extLst>
          </p:cNvPr>
          <p:cNvCxnSpPr>
            <a:cxnSpLocks/>
          </p:cNvCxnSpPr>
          <p:nvPr/>
        </p:nvCxnSpPr>
        <p:spPr>
          <a:xfrm>
            <a:off x="6220088" y="2454641"/>
            <a:ext cx="0" cy="135626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710F5A91-BF13-46E5-9A71-357B9BAF4FAB}"/>
              </a:ext>
            </a:extLst>
          </p:cNvPr>
          <p:cNvCxnSpPr>
            <a:cxnSpLocks/>
          </p:cNvCxnSpPr>
          <p:nvPr/>
        </p:nvCxnSpPr>
        <p:spPr>
          <a:xfrm>
            <a:off x="6220088" y="3810902"/>
            <a:ext cx="1501541" cy="0"/>
          </a:xfrm>
          <a:prstGeom prst="line">
            <a:avLst/>
          </a:prstGeom>
          <a:ln w="76200">
            <a:solidFill>
              <a:srgbClr val="BA1CB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3082AC0D-3BAF-4E63-A123-8952272C1E69}"/>
              </a:ext>
            </a:extLst>
          </p:cNvPr>
          <p:cNvCxnSpPr>
            <a:cxnSpLocks/>
          </p:cNvCxnSpPr>
          <p:nvPr/>
        </p:nvCxnSpPr>
        <p:spPr>
          <a:xfrm>
            <a:off x="6220088" y="3810902"/>
            <a:ext cx="0" cy="1356261"/>
          </a:xfrm>
          <a:prstGeom prst="line">
            <a:avLst/>
          </a:prstGeom>
          <a:ln w="76200">
            <a:solidFill>
              <a:srgbClr val="295F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C74F8B3F-8B2F-4480-BD47-2DBA6E4E9901}"/>
              </a:ext>
            </a:extLst>
          </p:cNvPr>
          <p:cNvCxnSpPr>
            <a:cxnSpLocks/>
          </p:cNvCxnSpPr>
          <p:nvPr/>
        </p:nvCxnSpPr>
        <p:spPr>
          <a:xfrm>
            <a:off x="6239816" y="5147210"/>
            <a:ext cx="1501541" cy="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83319" y="1383650"/>
            <a:ext cx="6131754" cy="4560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Перемістити </a:t>
            </a:r>
            <a:r>
              <a:rPr lang="uk-UA" sz="2400" b="1" dirty="0">
                <a:solidFill>
                  <a:srgbClr val="7030A0"/>
                </a:solidFill>
              </a:rPr>
              <a:t>можна тільки одну </a:t>
            </a:r>
            <a:r>
              <a:rPr lang="uk-UA" sz="2400" b="1" dirty="0" err="1">
                <a:solidFill>
                  <a:srgbClr val="7030A0"/>
                </a:solidFill>
              </a:rPr>
              <a:t>палочку</a:t>
            </a:r>
            <a:r>
              <a:rPr lang="uk-UA" sz="2400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90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2474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8713" y="440690"/>
            <a:ext cx="1861457" cy="158186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-102"/>
          <a:stretch/>
        </p:blipFill>
        <p:spPr bwMode="auto">
          <a:xfrm>
            <a:off x="2622805" y="440689"/>
            <a:ext cx="7569652" cy="599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2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8713" y="440690"/>
            <a:ext cx="1861457" cy="158186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060" y="440690"/>
            <a:ext cx="7389139" cy="57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7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xmlns="" id="{44B3FF8B-AFC4-4FB1-99CA-0625EC442803}"/>
              </a:ext>
            </a:extLst>
          </p:cNvPr>
          <p:cNvSpPr/>
          <p:nvPr/>
        </p:nvSpPr>
        <p:spPr>
          <a:xfrm>
            <a:off x="1102336" y="1359763"/>
            <a:ext cx="7273283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— </a:t>
            </a:r>
            <a:r>
              <a:rPr lang="uk-UA" sz="2400" dirty="0">
                <a:solidFill>
                  <a:srgbClr val="7030A0"/>
                </a:solidFill>
              </a:rPr>
              <a:t>Які </a:t>
            </a:r>
            <a:r>
              <a:rPr lang="uk-UA" sz="2400" dirty="0" smtClean="0">
                <a:solidFill>
                  <a:srgbClr val="7030A0"/>
                </a:solidFill>
              </a:rPr>
              <a:t>завдання були легкими</a:t>
            </a:r>
            <a:r>
              <a:rPr lang="uk-UA" sz="2400" dirty="0" smtClean="0">
                <a:solidFill>
                  <a:srgbClr val="7030A0"/>
                </a:solidFill>
              </a:rPr>
              <a:t>? А які важкими?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xmlns="" id="{0C6C47BB-2D12-498F-BEDB-428A56E623D5}"/>
              </a:ext>
            </a:extLst>
          </p:cNvPr>
          <p:cNvGrpSpPr>
            <a:grpSpLocks/>
          </p:cNvGrpSpPr>
          <p:nvPr/>
        </p:nvGrpSpPr>
        <p:grpSpPr bwMode="auto">
          <a:xfrm>
            <a:off x="1522190" y="3758129"/>
            <a:ext cx="2563472" cy="1672701"/>
            <a:chOff x="1392" y="912"/>
            <a:chExt cx="1306" cy="1248"/>
          </a:xfrm>
        </p:grpSpPr>
        <p:sp>
          <p:nvSpPr>
            <p:cNvPr id="23" name="Arc 25">
              <a:extLst>
                <a:ext uri="{FF2B5EF4-FFF2-40B4-BE49-F238E27FC236}">
                  <a16:creationId xmlns:a16="http://schemas.microsoft.com/office/drawing/2014/main" xmlns="" id="{D7A6A5DC-1F5E-4860-9312-2CFECD8CE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728"/>
              <a:ext cx="336" cy="3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ln w="76200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xmlns="" id="{9ED8EE20-D477-44F1-812F-CB64A162B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6" y="912"/>
              <a:ext cx="14" cy="1235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xmlns="" id="{FCFD0CE5-95C2-4625-88DB-E27C3BE09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2137"/>
              <a:ext cx="1306" cy="0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xmlns="" id="{29F89224-3B3B-4BC9-B65F-5D1A5FF98E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92" y="2073"/>
              <a:ext cx="106" cy="87"/>
            </a:xfrm>
            <a:prstGeom prst="ellipse">
              <a:avLst/>
            </a:prstGeom>
            <a:ln w="762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35" name="Group 14">
            <a:extLst>
              <a:ext uri="{FF2B5EF4-FFF2-40B4-BE49-F238E27FC236}">
                <a16:creationId xmlns:a16="http://schemas.microsoft.com/office/drawing/2014/main" xmlns="" id="{7F4BDB63-EA57-4D93-B506-86571331A6A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07293" y="3950224"/>
            <a:ext cx="2878179" cy="1367192"/>
            <a:chOff x="1927" y="1435"/>
            <a:chExt cx="1721" cy="1013"/>
          </a:xfrm>
        </p:grpSpPr>
        <p:sp>
          <p:nvSpPr>
            <p:cNvPr id="38" name="Line 17">
              <a:extLst>
                <a:ext uri="{FF2B5EF4-FFF2-40B4-BE49-F238E27FC236}">
                  <a16:creationId xmlns:a16="http://schemas.microsoft.com/office/drawing/2014/main" xmlns="" id="{5B7BA2E1-19EA-41E3-B227-2D0E620CB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417"/>
              <a:ext cx="1633" cy="0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9" name="Line 18">
              <a:extLst>
                <a:ext uri="{FF2B5EF4-FFF2-40B4-BE49-F238E27FC236}">
                  <a16:creationId xmlns:a16="http://schemas.microsoft.com/office/drawing/2014/main" xmlns="" id="{C3F31F2D-A40D-4C77-B106-5B5B26F1A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7" y="1435"/>
              <a:ext cx="1270" cy="998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0" name="Arc 19">
              <a:extLst>
                <a:ext uri="{FF2B5EF4-FFF2-40B4-BE49-F238E27FC236}">
                  <a16:creationId xmlns:a16="http://schemas.microsoft.com/office/drawing/2014/main" xmlns="" id="{42998AF7-6BC5-47EE-9129-5AB3E5408D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68" y="2208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ln w="762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xmlns="" id="{CED2D189-9A7A-41A8-A501-289268D8A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341"/>
              <a:ext cx="133" cy="107"/>
            </a:xfrm>
            <a:prstGeom prst="ellipse">
              <a:avLst/>
            </a:prstGeom>
            <a:ln w="762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42" name="Group 4">
            <a:extLst>
              <a:ext uri="{FF2B5EF4-FFF2-40B4-BE49-F238E27FC236}">
                <a16:creationId xmlns:a16="http://schemas.microsoft.com/office/drawing/2014/main" xmlns="" id="{395D88B2-1F1E-415D-BF3F-DD1567FE3EC0}"/>
              </a:ext>
            </a:extLst>
          </p:cNvPr>
          <p:cNvGrpSpPr>
            <a:grpSpLocks/>
          </p:cNvGrpSpPr>
          <p:nvPr/>
        </p:nvGrpSpPr>
        <p:grpSpPr bwMode="auto">
          <a:xfrm>
            <a:off x="7551563" y="3990434"/>
            <a:ext cx="2507507" cy="1193595"/>
            <a:chOff x="1098" y="1089"/>
            <a:chExt cx="2448" cy="1479"/>
          </a:xfrm>
        </p:grpSpPr>
        <p:sp>
          <p:nvSpPr>
            <p:cNvPr id="43" name="Arc 5">
              <a:extLst>
                <a:ext uri="{FF2B5EF4-FFF2-40B4-BE49-F238E27FC236}">
                  <a16:creationId xmlns:a16="http://schemas.microsoft.com/office/drawing/2014/main" xmlns="" id="{F90085FF-7D91-4206-9491-E4812D258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1985"/>
              <a:ext cx="664" cy="523"/>
            </a:xfrm>
            <a:custGeom>
              <a:avLst/>
              <a:gdLst>
                <a:gd name="T0" fmla="*/ 0 w 28752"/>
                <a:gd name="T1" fmla="*/ 0 h 23195"/>
                <a:gd name="T2" fmla="*/ 0 w 28752"/>
                <a:gd name="T3" fmla="*/ 0 h 23195"/>
                <a:gd name="T4" fmla="*/ 0 w 28752"/>
                <a:gd name="T5" fmla="*/ 0 h 23195"/>
                <a:gd name="T6" fmla="*/ 0 60000 65536"/>
                <a:gd name="T7" fmla="*/ 0 60000 65536"/>
                <a:gd name="T8" fmla="*/ 0 60000 65536"/>
                <a:gd name="T9" fmla="*/ 0 w 28752"/>
                <a:gd name="T10" fmla="*/ 0 h 23195"/>
                <a:gd name="T11" fmla="*/ 28752 w 28752"/>
                <a:gd name="T12" fmla="*/ 23195 h 23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52" h="23195" fill="none" extrusionOk="0">
                  <a:moveTo>
                    <a:pt x="0" y="1218"/>
                  </a:moveTo>
                  <a:cubicBezTo>
                    <a:pt x="2298" y="411"/>
                    <a:pt x="4716" y="-1"/>
                    <a:pt x="7152" y="0"/>
                  </a:cubicBezTo>
                  <a:cubicBezTo>
                    <a:pt x="19081" y="0"/>
                    <a:pt x="28752" y="9670"/>
                    <a:pt x="28752" y="21600"/>
                  </a:cubicBezTo>
                  <a:cubicBezTo>
                    <a:pt x="28752" y="22132"/>
                    <a:pt x="28732" y="22664"/>
                    <a:pt x="28693" y="23195"/>
                  </a:cubicBezTo>
                </a:path>
                <a:path w="28752" h="23195" stroke="0" extrusionOk="0">
                  <a:moveTo>
                    <a:pt x="0" y="1218"/>
                  </a:moveTo>
                  <a:cubicBezTo>
                    <a:pt x="2298" y="411"/>
                    <a:pt x="4716" y="-1"/>
                    <a:pt x="7152" y="0"/>
                  </a:cubicBezTo>
                  <a:cubicBezTo>
                    <a:pt x="19081" y="0"/>
                    <a:pt x="28752" y="9670"/>
                    <a:pt x="28752" y="21600"/>
                  </a:cubicBezTo>
                  <a:cubicBezTo>
                    <a:pt x="28752" y="22132"/>
                    <a:pt x="28732" y="22664"/>
                    <a:pt x="28693" y="23195"/>
                  </a:cubicBezTo>
                  <a:lnTo>
                    <a:pt x="7152" y="21600"/>
                  </a:lnTo>
                  <a:close/>
                </a:path>
              </a:pathLst>
            </a:custGeom>
            <a:ln w="7620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44" name="Line 8">
              <a:extLst>
                <a:ext uri="{FF2B5EF4-FFF2-40B4-BE49-F238E27FC236}">
                  <a16:creationId xmlns:a16="http://schemas.microsoft.com/office/drawing/2014/main" xmlns="" id="{BA2CCE83-E97E-490E-8227-251C08C82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8" y="1089"/>
              <a:ext cx="771" cy="1452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5" name="Line 9">
              <a:extLst>
                <a:ext uri="{FF2B5EF4-FFF2-40B4-BE49-F238E27FC236}">
                  <a16:creationId xmlns:a16="http://schemas.microsoft.com/office/drawing/2014/main" xmlns="" id="{80E95FED-B7C8-461D-BD24-0AF712ACD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7" y="2537"/>
              <a:ext cx="1679" cy="0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6" name="Oval 10">
              <a:extLst>
                <a:ext uri="{FF2B5EF4-FFF2-40B4-BE49-F238E27FC236}">
                  <a16:creationId xmlns:a16="http://schemas.microsoft.com/office/drawing/2014/main" xmlns="" id="{01CE951A-A7FD-4C3F-92AD-3C08EC0B3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448"/>
              <a:ext cx="131" cy="120"/>
            </a:xfrm>
            <a:prstGeom prst="ellipse">
              <a:avLst/>
            </a:prstGeom>
            <a:ln w="76200"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xmlns="" id="{F4702546-20B0-4B95-B5CE-58BF032C2593}"/>
              </a:ext>
            </a:extLst>
          </p:cNvPr>
          <p:cNvSpPr txBox="1">
            <a:spLocks/>
          </p:cNvSpPr>
          <p:nvPr/>
        </p:nvSpPr>
        <p:spPr>
          <a:xfrm>
            <a:off x="1102336" y="2038565"/>
            <a:ext cx="7702981" cy="12598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dirty="0">
                <a:solidFill>
                  <a:srgbClr val="7030A0"/>
                </a:solidFill>
                <a:latin typeface="+mn-lt"/>
              </a:rPr>
              <a:t>Покажи у вигляді кута, на скільки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зрозумів/ла 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тему уроку, дізнався про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прямі кути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, навчився креслити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прямі кути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r>
              <a:rPr lang="uk-UA" sz="2400" dirty="0">
                <a:solidFill>
                  <a:srgbClr val="7030A0"/>
                </a:solidFill>
                <a:latin typeface="+mn-lt"/>
              </a:rPr>
              <a:t>Накресли обраний кут </a:t>
            </a:r>
            <a:r>
              <a:rPr lang="uk-UA" sz="2400" dirty="0" err="1" smtClean="0">
                <a:solidFill>
                  <a:srgbClr val="7030A0"/>
                </a:solidFill>
                <a:latin typeface="+mn-lt"/>
              </a:rPr>
              <a:t>самооцінювання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.</a:t>
            </a:r>
            <a:endParaRPr lang="uk-UA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6044" y="575596"/>
            <a:ext cx="998235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5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F6A293-7DE8-4F13-9EA0-C9757CB7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430" y="2617267"/>
            <a:ext cx="6082850" cy="3801782"/>
          </a:xfrm>
          <a:prstGeom prst="rect">
            <a:avLst/>
          </a:prstGeom>
        </p:spPr>
      </p:pic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46DD40E6-1AA0-43A2-AA47-46288560A491}"/>
              </a:ext>
            </a:extLst>
          </p:cNvPr>
          <p:cNvSpPr txBox="1">
            <a:spLocks/>
          </p:cNvSpPr>
          <p:nvPr/>
        </p:nvSpPr>
        <p:spPr>
          <a:xfrm>
            <a:off x="1357778" y="599450"/>
            <a:ext cx="9375536" cy="7513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n-lt"/>
              </a:rPr>
              <a:t>Фігура -емоція </a:t>
            </a:r>
            <a:endParaRPr lang="uk-UA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46DD40E6-1AA0-43A2-AA47-46288560A491}"/>
              </a:ext>
            </a:extLst>
          </p:cNvPr>
          <p:cNvSpPr txBox="1">
            <a:spLocks/>
          </p:cNvSpPr>
          <p:nvPr/>
        </p:nvSpPr>
        <p:spPr>
          <a:xfrm>
            <a:off x="1357778" y="1350818"/>
            <a:ext cx="9144156" cy="11467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dirty="0">
                <a:solidFill>
                  <a:srgbClr val="7030A0"/>
                </a:solidFill>
                <a:latin typeface="+mn-lt"/>
              </a:rPr>
              <a:t>Подивись на геометричні фігури. Яка з них передає </a:t>
            </a:r>
            <a:r>
              <a:rPr lang="uk-UA" sz="2800" dirty="0" smtClean="0">
                <a:solidFill>
                  <a:srgbClr val="7030A0"/>
                </a:solidFill>
                <a:latin typeface="+mn-lt"/>
              </a:rPr>
              <a:t>твою емоцію? </a:t>
            </a:r>
            <a:r>
              <a:rPr lang="uk-UA" sz="2800" dirty="0">
                <a:solidFill>
                  <a:srgbClr val="7030A0"/>
                </a:solidFill>
                <a:latin typeface="+mn-lt"/>
              </a:rPr>
              <a:t>Намалюй її в зошиті </a:t>
            </a:r>
            <a:endParaRPr lang="uk-UA" sz="54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9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38938000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08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5286" y="477176"/>
            <a:ext cx="10319657" cy="7311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Допоможи песику знайти свою сосиску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247" y="1339619"/>
            <a:ext cx="1938578" cy="2036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EBEF2F-CC06-463C-B057-F11DB5096A94}"/>
              </a:ext>
            </a:extLst>
          </p:cNvPr>
          <p:cNvSpPr txBox="1"/>
          <p:nvPr/>
        </p:nvSpPr>
        <p:spPr>
          <a:xfrm>
            <a:off x="3537401" y="3565571"/>
            <a:ext cx="1461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BA1CBA"/>
                </a:solidFill>
              </a:rPr>
              <a:t>34-4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0238869-9047-4185-96B2-30C6E5B3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746186" y="1399370"/>
            <a:ext cx="1837458" cy="117581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3D2E54B-9B26-4E03-8001-0F4DA52D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746186" y="3211674"/>
            <a:ext cx="1837458" cy="117581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6DBE1F0-1EBB-4A69-9E60-2324F316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746186" y="5023978"/>
            <a:ext cx="1837458" cy="117581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0597466-B54A-47DA-A8D4-AE34E800275C}"/>
              </a:ext>
            </a:extLst>
          </p:cNvPr>
          <p:cNvSpPr txBox="1"/>
          <p:nvPr/>
        </p:nvSpPr>
        <p:spPr>
          <a:xfrm>
            <a:off x="2270199" y="2017213"/>
            <a:ext cx="824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BA1CBA"/>
                </a:solidFill>
              </a:rPr>
              <a:t>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CA99AF4-EB15-4669-ACB0-49CDB35CA2FE}"/>
              </a:ext>
            </a:extLst>
          </p:cNvPr>
          <p:cNvSpPr txBox="1"/>
          <p:nvPr/>
        </p:nvSpPr>
        <p:spPr>
          <a:xfrm>
            <a:off x="2449164" y="3829517"/>
            <a:ext cx="824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BA1CBA"/>
                </a:solidFill>
              </a:rPr>
              <a:t>41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D83B41C-8388-4038-A85E-52D9CE3DA814}"/>
              </a:ext>
            </a:extLst>
          </p:cNvPr>
          <p:cNvSpPr txBox="1"/>
          <p:nvPr/>
        </p:nvSpPr>
        <p:spPr>
          <a:xfrm>
            <a:off x="2449164" y="5496668"/>
            <a:ext cx="824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BA1CBA"/>
                </a:solidFill>
              </a:rPr>
              <a:t>32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0597466-B54A-47DA-A8D4-AE34E800275C}"/>
              </a:ext>
            </a:extLst>
          </p:cNvPr>
          <p:cNvSpPr txBox="1"/>
          <p:nvPr/>
        </p:nvSpPr>
        <p:spPr>
          <a:xfrm>
            <a:off x="8593727" y="3114884"/>
            <a:ext cx="933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A1CBA"/>
                </a:solidFill>
              </a:rPr>
              <a:t>46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CA99AF4-EB15-4669-ACB0-49CDB35CA2FE}"/>
              </a:ext>
            </a:extLst>
          </p:cNvPr>
          <p:cNvSpPr txBox="1"/>
          <p:nvPr/>
        </p:nvSpPr>
        <p:spPr>
          <a:xfrm>
            <a:off x="8474913" y="1399518"/>
            <a:ext cx="933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A1CBA"/>
                </a:solidFill>
              </a:rPr>
              <a:t>91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D83B41C-8388-4038-A85E-52D9CE3DA814}"/>
              </a:ext>
            </a:extLst>
          </p:cNvPr>
          <p:cNvSpPr txBox="1"/>
          <p:nvPr/>
        </p:nvSpPr>
        <p:spPr>
          <a:xfrm>
            <a:off x="8460601" y="5142725"/>
            <a:ext cx="933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A1CBA"/>
                </a:solidFill>
              </a:rPr>
              <a:t>47</a:t>
            </a:r>
            <a:endParaRPr lang="uk-UA" sz="4000" dirty="0">
              <a:solidFill>
                <a:srgbClr val="BA1CBA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12574" y="3114884"/>
            <a:ext cx="1934264" cy="2036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3EBEF2F-CC06-463C-B057-F11DB5096A94}"/>
              </a:ext>
            </a:extLst>
          </p:cNvPr>
          <p:cNvSpPr txBox="1"/>
          <p:nvPr/>
        </p:nvSpPr>
        <p:spPr>
          <a:xfrm>
            <a:off x="6655853" y="5257944"/>
            <a:ext cx="1655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A1CBA"/>
                </a:solidFill>
              </a:rPr>
              <a:t>41+5</a:t>
            </a:r>
            <a:endParaRPr lang="uk-UA" sz="4000" dirty="0">
              <a:solidFill>
                <a:srgbClr val="BA1CBA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0238869-9047-4185-96B2-30C6E5B3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9577484" y="3051861"/>
            <a:ext cx="1653148" cy="10578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3D2E54B-9B26-4E03-8001-0F4DA52D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9591795" y="1307619"/>
            <a:ext cx="1653148" cy="105787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6DBE1F0-1EBB-4A69-9E60-2324F316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9577484" y="4876391"/>
            <a:ext cx="1653148" cy="10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691" y="1490882"/>
            <a:ext cx="2003423" cy="2104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EBEF2F-CC06-463C-B057-F11DB5096A94}"/>
              </a:ext>
            </a:extLst>
          </p:cNvPr>
          <p:cNvSpPr txBox="1"/>
          <p:nvPr/>
        </p:nvSpPr>
        <p:spPr>
          <a:xfrm>
            <a:off x="4764730" y="4044807"/>
            <a:ext cx="141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A1CBA"/>
                </a:solidFill>
              </a:rPr>
              <a:t>38-3</a:t>
            </a:r>
            <a:endParaRPr lang="uk-UA" sz="4000" dirty="0">
              <a:solidFill>
                <a:srgbClr val="BA1CBA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0238869-9047-4185-96B2-30C6E5B3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1254747" y="3177807"/>
            <a:ext cx="1938235" cy="12403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3D2E54B-9B26-4E03-8001-0F4DA52D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1254747" y="1302793"/>
            <a:ext cx="1938235" cy="124030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6DBE1F0-1EBB-4A69-9E60-2324F316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1291651" y="4886588"/>
            <a:ext cx="1938235" cy="124030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0597466-B54A-47DA-A8D4-AE34E800275C}"/>
              </a:ext>
            </a:extLst>
          </p:cNvPr>
          <p:cNvSpPr txBox="1"/>
          <p:nvPr/>
        </p:nvSpPr>
        <p:spPr>
          <a:xfrm>
            <a:off x="3147523" y="3710228"/>
            <a:ext cx="80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A1CBA"/>
                </a:solidFill>
              </a:rPr>
              <a:t>35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CA99AF4-EB15-4669-ACB0-49CDB35CA2FE}"/>
              </a:ext>
            </a:extLst>
          </p:cNvPr>
          <p:cNvSpPr txBox="1"/>
          <p:nvPr/>
        </p:nvSpPr>
        <p:spPr>
          <a:xfrm>
            <a:off x="3172090" y="1835214"/>
            <a:ext cx="645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A1CBA"/>
                </a:solidFill>
              </a:rPr>
              <a:t>8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D83B41C-8388-4038-A85E-52D9CE3DA814}"/>
              </a:ext>
            </a:extLst>
          </p:cNvPr>
          <p:cNvSpPr txBox="1"/>
          <p:nvPr/>
        </p:nvSpPr>
        <p:spPr>
          <a:xfrm>
            <a:off x="3094401" y="5434064"/>
            <a:ext cx="80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A1CBA"/>
                </a:solidFill>
              </a:rPr>
              <a:t>36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3EBEF2F-CC06-463C-B057-F11DB5096A94}"/>
              </a:ext>
            </a:extLst>
          </p:cNvPr>
          <p:cNvSpPr txBox="1"/>
          <p:nvPr/>
        </p:nvSpPr>
        <p:spPr>
          <a:xfrm>
            <a:off x="6953348" y="5237756"/>
            <a:ext cx="176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A1CBA"/>
                </a:solidFill>
              </a:rPr>
              <a:t>97-54</a:t>
            </a:r>
            <a:endParaRPr lang="uk-UA" sz="4000" dirty="0">
              <a:solidFill>
                <a:srgbClr val="BA1CBA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0238869-9047-4185-96B2-30C6E5B3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9728397" y="1422689"/>
            <a:ext cx="1698749" cy="10870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3D2E54B-9B26-4E03-8001-0F4DA52D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9885147" y="3234993"/>
            <a:ext cx="1698749" cy="10870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6DBE1F0-1EBB-4A69-9E60-2324F316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9885147" y="4858586"/>
            <a:ext cx="1698749" cy="10870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0597466-B54A-47DA-A8D4-AE34E800275C}"/>
              </a:ext>
            </a:extLst>
          </p:cNvPr>
          <p:cNvSpPr txBox="1"/>
          <p:nvPr/>
        </p:nvSpPr>
        <p:spPr>
          <a:xfrm>
            <a:off x="8864110" y="1452153"/>
            <a:ext cx="80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A1CBA"/>
                </a:solidFill>
              </a:rPr>
              <a:t>43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CA99AF4-EB15-4669-ACB0-49CDB35CA2FE}"/>
              </a:ext>
            </a:extLst>
          </p:cNvPr>
          <p:cNvSpPr txBox="1"/>
          <p:nvPr/>
        </p:nvSpPr>
        <p:spPr>
          <a:xfrm>
            <a:off x="8913729" y="3293333"/>
            <a:ext cx="80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A1CBA"/>
                </a:solidFill>
              </a:rPr>
              <a:t>35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D83B41C-8388-4038-A85E-52D9CE3DA814}"/>
              </a:ext>
            </a:extLst>
          </p:cNvPr>
          <p:cNvSpPr txBox="1"/>
          <p:nvPr/>
        </p:nvSpPr>
        <p:spPr>
          <a:xfrm>
            <a:off x="8937353" y="5280072"/>
            <a:ext cx="80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BA1CBA"/>
                </a:solidFill>
              </a:rPr>
              <a:t>32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25286" y="477176"/>
            <a:ext cx="10319657" cy="7311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Допоможи песику знайти свою сосиску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68052" y="3067815"/>
            <a:ext cx="1934264" cy="20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0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76424" y="424543"/>
            <a:ext cx="9707261" cy="6785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тільки різниці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FE0C122-3A3A-4E63-8C81-A3FFD4535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5" r="14696"/>
          <a:stretch/>
        </p:blipFill>
        <p:spPr>
          <a:xfrm>
            <a:off x="9357618" y="1468832"/>
            <a:ext cx="2196713" cy="43452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4D5A309-D1A5-4CC9-8D1A-C2D836A2ED60}"/>
              </a:ext>
            </a:extLst>
          </p:cNvPr>
          <p:cNvSpPr txBox="1"/>
          <p:nvPr/>
        </p:nvSpPr>
        <p:spPr>
          <a:xfrm>
            <a:off x="1314512" y="1341474"/>
            <a:ext cx="21270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95FFF"/>
                </a:solidFill>
              </a:rPr>
              <a:t>67-9 = </a:t>
            </a:r>
            <a:r>
              <a:rPr lang="uk-UA" sz="3600" b="1" dirty="0" smtClean="0">
                <a:solidFill>
                  <a:srgbClr val="295FFF"/>
                </a:solidFill>
              </a:rPr>
              <a:t>58</a:t>
            </a:r>
            <a:endParaRPr lang="uk-UA" sz="3600" b="1" dirty="0">
              <a:solidFill>
                <a:srgbClr val="295FFF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35D57B9-CB96-4919-9063-8CC669AACABF}"/>
              </a:ext>
            </a:extLst>
          </p:cNvPr>
          <p:cNvSpPr txBox="1"/>
          <p:nvPr/>
        </p:nvSpPr>
        <p:spPr>
          <a:xfrm>
            <a:off x="1307579" y="2149136"/>
            <a:ext cx="21823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rgbClr val="295FFF"/>
                </a:solidFill>
              </a:defRPr>
            </a:lvl1pPr>
          </a:lstStyle>
          <a:p>
            <a:r>
              <a:rPr lang="uk-UA" sz="3600" dirty="0">
                <a:solidFill>
                  <a:srgbClr val="00B050"/>
                </a:solidFill>
              </a:rPr>
              <a:t>19-4 = </a:t>
            </a:r>
            <a:r>
              <a:rPr lang="uk-UA" sz="3600" dirty="0" smtClean="0">
                <a:solidFill>
                  <a:srgbClr val="00B050"/>
                </a:solidFill>
              </a:rPr>
              <a:t>15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E851265-532F-4CE3-93EE-6FDD3D4F74BE}"/>
              </a:ext>
            </a:extLst>
          </p:cNvPr>
          <p:cNvSpPr txBox="1"/>
          <p:nvPr/>
        </p:nvSpPr>
        <p:spPr>
          <a:xfrm>
            <a:off x="1259185" y="2906654"/>
            <a:ext cx="218253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rgbClr val="295FFF"/>
                </a:solidFill>
              </a:defRPr>
            </a:lvl1pPr>
          </a:lstStyle>
          <a:p>
            <a:r>
              <a:rPr lang="uk-UA" sz="3600" dirty="0"/>
              <a:t>67+8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64E2D66-9395-462A-A38B-42F02E1C0447}"/>
              </a:ext>
            </a:extLst>
          </p:cNvPr>
          <p:cNvSpPr txBox="1"/>
          <p:nvPr/>
        </p:nvSpPr>
        <p:spPr>
          <a:xfrm>
            <a:off x="1259185" y="3675070"/>
            <a:ext cx="21823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rgbClr val="295FFF"/>
                </a:solidFill>
              </a:defRPr>
            </a:lvl1pPr>
          </a:lstStyle>
          <a:p>
            <a:r>
              <a:rPr lang="uk-UA" sz="3600" dirty="0">
                <a:solidFill>
                  <a:srgbClr val="00B050"/>
                </a:solidFill>
              </a:rPr>
              <a:t>67-8 = </a:t>
            </a:r>
            <a:r>
              <a:rPr lang="uk-UA" sz="3600" dirty="0" smtClean="0">
                <a:solidFill>
                  <a:srgbClr val="00B050"/>
                </a:solidFill>
              </a:rPr>
              <a:t>59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A3F24DD-1F4D-4351-AF66-D6F567325CB9}"/>
              </a:ext>
            </a:extLst>
          </p:cNvPr>
          <p:cNvSpPr txBox="1"/>
          <p:nvPr/>
        </p:nvSpPr>
        <p:spPr>
          <a:xfrm>
            <a:off x="1238137" y="4419603"/>
            <a:ext cx="23212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rgbClr val="295FFF"/>
                </a:solidFill>
              </a:defRPr>
            </a:lvl1pPr>
          </a:lstStyle>
          <a:p>
            <a:r>
              <a:rPr lang="uk-UA" sz="3600" dirty="0"/>
              <a:t>100-20</a:t>
            </a:r>
            <a:r>
              <a:rPr lang="uk-UA" sz="3600" dirty="0" smtClean="0"/>
              <a:t>= 80</a:t>
            </a:r>
            <a:endParaRPr lang="uk-UA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3857277-F952-452D-929A-EC2FEC5CC799}"/>
              </a:ext>
            </a:extLst>
          </p:cNvPr>
          <p:cNvSpPr txBox="1"/>
          <p:nvPr/>
        </p:nvSpPr>
        <p:spPr>
          <a:xfrm>
            <a:off x="4270718" y="1286657"/>
            <a:ext cx="23997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rgbClr val="295FFF"/>
                </a:solidFill>
              </a:defRPr>
            </a:lvl1pPr>
          </a:lstStyle>
          <a:p>
            <a:r>
              <a:rPr lang="uk-UA" sz="3600" dirty="0">
                <a:solidFill>
                  <a:srgbClr val="00B050"/>
                </a:solidFill>
              </a:rPr>
              <a:t>30+50 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5EC6CCF-27C9-45AB-9AAB-DDFCF3C4D71E}"/>
              </a:ext>
            </a:extLst>
          </p:cNvPr>
          <p:cNvSpPr txBox="1"/>
          <p:nvPr/>
        </p:nvSpPr>
        <p:spPr>
          <a:xfrm>
            <a:off x="4270717" y="2108718"/>
            <a:ext cx="23997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rgbClr val="295FFF"/>
                </a:solidFill>
              </a:defRPr>
            </a:lvl1pPr>
          </a:lstStyle>
          <a:p>
            <a:r>
              <a:rPr lang="uk-UA" sz="3600" dirty="0"/>
              <a:t>78-70 </a:t>
            </a:r>
            <a:r>
              <a:rPr lang="uk-UA" sz="3600" dirty="0" smtClean="0"/>
              <a:t>= </a:t>
            </a:r>
            <a:r>
              <a:rPr lang="uk-UA" sz="3600" dirty="0"/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C2A4078-53F4-4027-B9B1-B6344A06CF8E}"/>
              </a:ext>
            </a:extLst>
          </p:cNvPr>
          <p:cNvSpPr txBox="1"/>
          <p:nvPr/>
        </p:nvSpPr>
        <p:spPr>
          <a:xfrm>
            <a:off x="4270717" y="2950030"/>
            <a:ext cx="23997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78 - 8 </a:t>
            </a:r>
            <a:r>
              <a:rPr lang="uk-UA" sz="3600" b="1" dirty="0" smtClean="0">
                <a:solidFill>
                  <a:srgbClr val="00B050"/>
                </a:solidFill>
              </a:rPr>
              <a:t>= </a:t>
            </a:r>
            <a:r>
              <a:rPr lang="uk-UA" sz="3600" b="1" dirty="0">
                <a:solidFill>
                  <a:srgbClr val="00B050"/>
                </a:solidFill>
              </a:rPr>
              <a:t>70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BE6E0CA-5279-43EB-857D-BCBB10616718}"/>
              </a:ext>
            </a:extLst>
          </p:cNvPr>
          <p:cNvSpPr txBox="1"/>
          <p:nvPr/>
        </p:nvSpPr>
        <p:spPr>
          <a:xfrm>
            <a:off x="4270718" y="3748098"/>
            <a:ext cx="239973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95FFF"/>
                </a:solidFill>
              </a:rPr>
              <a:t>56-33  = 23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1FC1746-C311-4C69-A6FC-2DBBF875768D}"/>
              </a:ext>
            </a:extLst>
          </p:cNvPr>
          <p:cNvSpPr txBox="1"/>
          <p:nvPr/>
        </p:nvSpPr>
        <p:spPr>
          <a:xfrm>
            <a:off x="4270717" y="4496784"/>
            <a:ext cx="23997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56+33 =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F4F2426-43CA-45F4-A624-15530C2D8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08" y="1217254"/>
            <a:ext cx="739484" cy="77676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8CB2482-99DB-49A2-BA8E-CEAF1AF15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469" y="2083917"/>
            <a:ext cx="739484" cy="77676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6712C3D-CB53-44F4-9DC8-33E7E5D44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036" y="2860685"/>
            <a:ext cx="739484" cy="77676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4111ECD7-5347-4A9F-92DA-2445BC132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08" y="3624718"/>
            <a:ext cx="739484" cy="77676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D93317BD-62D4-41DF-B644-3F91EE3DB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50" y="4354385"/>
            <a:ext cx="739484" cy="77676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862D7E0-956D-4BB1-8EFB-75B2246A5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859" y="1211223"/>
            <a:ext cx="727869" cy="76456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B8872612-879D-4932-B833-8C7719B4A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945" y="2030899"/>
            <a:ext cx="727869" cy="76456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613DCD57-F977-4A94-B191-1CA10AFC5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946" y="2830455"/>
            <a:ext cx="727869" cy="76456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0FB7527D-FE9F-4552-968C-73E3ADCF8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860" y="3664511"/>
            <a:ext cx="727869" cy="76456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91BF5569-1D86-40B1-85D7-23919660B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581" y="4429079"/>
            <a:ext cx="727869" cy="76456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149376" y="5267014"/>
            <a:ext cx="4366031" cy="8181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Назви </a:t>
            </a:r>
            <a:r>
              <a:rPr lang="uk-UA" sz="2400" b="1" dirty="0" smtClean="0">
                <a:solidFill>
                  <a:srgbClr val="7030A0"/>
                </a:solidFill>
              </a:rPr>
              <a:t>найбільше </a:t>
            </a:r>
            <a:r>
              <a:rPr lang="uk-UA" sz="2400" b="1" dirty="0">
                <a:solidFill>
                  <a:srgbClr val="7030A0"/>
                </a:solidFill>
              </a:rPr>
              <a:t>число, яке є на циферблаті годинника.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5F374FF-8233-4D97-B22F-B669CF389A6F}"/>
              </a:ext>
            </a:extLst>
          </p:cNvPr>
          <p:cNvSpPr txBox="1"/>
          <p:nvPr/>
        </p:nvSpPr>
        <p:spPr>
          <a:xfrm>
            <a:off x="5570677" y="5322121"/>
            <a:ext cx="7703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295FFF"/>
                </a:solidFill>
              </a:rPr>
              <a:t>12</a:t>
            </a:r>
          </a:p>
        </p:txBody>
      </p:sp>
      <p:sp>
        <p:nvSpPr>
          <p:cNvPr id="36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281" y="494528"/>
            <a:ext cx="9844147" cy="9383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 малюнком і записами поясни, як знаходили різницю чисел 83 і 46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0" y="1665807"/>
            <a:ext cx="1643050" cy="228288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BEB32A5B-8028-4023-BDD3-B212B37E884A}"/>
              </a:ext>
            </a:extLst>
          </p:cNvPr>
          <p:cNvSpPr txBox="1"/>
          <p:nvPr/>
        </p:nvSpPr>
        <p:spPr>
          <a:xfrm>
            <a:off x="1097528" y="4275478"/>
            <a:ext cx="190424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83 </a:t>
            </a:r>
            <a:r>
              <a:rPr lang="uk-UA" sz="3600" b="1" dirty="0" smtClean="0">
                <a:solidFill>
                  <a:srgbClr val="7030A0"/>
                </a:solidFill>
              </a:rPr>
              <a:t>– 46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408729D4-D865-405D-8365-EB688F943699}"/>
              </a:ext>
            </a:extLst>
          </p:cNvPr>
          <p:cNvSpPr txBox="1"/>
          <p:nvPr/>
        </p:nvSpPr>
        <p:spPr>
          <a:xfrm>
            <a:off x="1639429" y="5118815"/>
            <a:ext cx="135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40 </a:t>
            </a:r>
            <a:r>
              <a:rPr lang="uk-UA" sz="3200" b="1" dirty="0" smtClean="0">
                <a:solidFill>
                  <a:srgbClr val="7030A0"/>
                </a:solidFill>
              </a:rPr>
              <a:t>   </a:t>
            </a:r>
            <a:r>
              <a:rPr lang="uk-UA" sz="3200" b="1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7DEE643A-5D91-4388-A71F-7EEB9FA8D466}"/>
              </a:ext>
            </a:extLst>
          </p:cNvPr>
          <p:cNvCxnSpPr>
            <a:cxnSpLocks/>
          </p:cNvCxnSpPr>
          <p:nvPr/>
        </p:nvCxnSpPr>
        <p:spPr>
          <a:xfrm flipH="1">
            <a:off x="2059343" y="4766779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="" xmlns:a16="http://schemas.microsoft.com/office/drawing/2014/main" id="{9494E012-D2F1-413A-8AFD-060578CA9684}"/>
              </a:ext>
            </a:extLst>
          </p:cNvPr>
          <p:cNvCxnSpPr>
            <a:cxnSpLocks/>
          </p:cNvCxnSpPr>
          <p:nvPr/>
        </p:nvCxnSpPr>
        <p:spPr>
          <a:xfrm>
            <a:off x="2378967" y="4766779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="" xmlns:a16="http://schemas.microsoft.com/office/drawing/2014/main" id="{1B932516-9607-4E44-9AFE-9AB40F5C99A9}"/>
              </a:ext>
            </a:extLst>
          </p:cNvPr>
          <p:cNvSpPr txBox="1"/>
          <p:nvPr/>
        </p:nvSpPr>
        <p:spPr>
          <a:xfrm>
            <a:off x="3010726" y="4275478"/>
            <a:ext cx="26477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83 – 40 – 6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68496FF5-5360-454B-B321-67C294FA5116}"/>
              </a:ext>
            </a:extLst>
          </p:cNvPr>
          <p:cNvSpPr txBox="1"/>
          <p:nvPr/>
        </p:nvSpPr>
        <p:spPr>
          <a:xfrm>
            <a:off x="5647342" y="4275477"/>
            <a:ext cx="16847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43 – 6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CAF9136E-BE98-4387-B700-D2956130DF17}"/>
              </a:ext>
            </a:extLst>
          </p:cNvPr>
          <p:cNvSpPr/>
          <p:nvPr/>
        </p:nvSpPr>
        <p:spPr>
          <a:xfrm>
            <a:off x="10150992" y="291076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68B28539-97A0-4806-BDAD-2475BF957BBF}"/>
              </a:ext>
            </a:extLst>
          </p:cNvPr>
          <p:cNvSpPr/>
          <p:nvPr/>
        </p:nvSpPr>
        <p:spPr>
          <a:xfrm>
            <a:off x="10150992" y="3342191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4C09A186-DA5B-4948-8381-3260EB3CA93D}"/>
              </a:ext>
            </a:extLst>
          </p:cNvPr>
          <p:cNvSpPr/>
          <p:nvPr/>
        </p:nvSpPr>
        <p:spPr>
          <a:xfrm>
            <a:off x="10533672" y="3342191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="" xmlns:a16="http://schemas.microsoft.com/office/drawing/2014/main" id="{B32BE6EE-8A40-45C1-B80E-32F34E06BDB4}"/>
              </a:ext>
            </a:extLst>
          </p:cNvPr>
          <p:cNvGrpSpPr/>
          <p:nvPr/>
        </p:nvGrpSpPr>
        <p:grpSpPr>
          <a:xfrm>
            <a:off x="6758023" y="1665806"/>
            <a:ext cx="765360" cy="2072763"/>
            <a:chOff x="7284945" y="1192292"/>
            <a:chExt cx="765360" cy="2072763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="" xmlns:a16="http://schemas.microsoft.com/office/drawing/2014/main" id="{2F622D99-3123-41B4-911B-CCDF8E9E8098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="" xmlns:a16="http://schemas.microsoft.com/office/drawing/2014/main" id="{0809C54D-0365-4D69-81A5-60976C388D9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="" xmlns:a16="http://schemas.microsoft.com/office/drawing/2014/main" id="{BF32743A-AD2F-40DA-9491-81F46EFEE488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="" xmlns:a16="http://schemas.microsoft.com/office/drawing/2014/main" id="{3E414D61-4491-408E-B167-F5A491045EA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="" xmlns:a16="http://schemas.microsoft.com/office/drawing/2014/main" id="{75E23ACE-BBE7-476F-9B3E-5C549983073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="" xmlns:a16="http://schemas.microsoft.com/office/drawing/2014/main" id="{3491F26D-67C8-42DC-95B0-C540AA329510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="" xmlns:a16="http://schemas.microsoft.com/office/drawing/2014/main" id="{0209E385-977A-47F6-A61D-90FA35E35F02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="" xmlns:a16="http://schemas.microsoft.com/office/drawing/2014/main" id="{92A24C73-13C4-49E2-8F81-684E7A0DDC4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33BDFF9F-92B0-4B70-B937-9C093555BF07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="" xmlns:a16="http://schemas.microsoft.com/office/drawing/2014/main" id="{E7A99949-F6B4-4E48-89CD-C83CAE08E437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4566EB1B-2437-41FE-AE37-CE84CD95B3A5}"/>
              </a:ext>
            </a:extLst>
          </p:cNvPr>
          <p:cNvGrpSpPr/>
          <p:nvPr/>
        </p:nvGrpSpPr>
        <p:grpSpPr>
          <a:xfrm>
            <a:off x="5890848" y="1665806"/>
            <a:ext cx="765360" cy="2072763"/>
            <a:chOff x="7284945" y="1192292"/>
            <a:chExt cx="765360" cy="2072763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="" xmlns:a16="http://schemas.microsoft.com/office/drawing/2014/main" id="{396E1BDB-D4D6-4F3A-ACD1-BB8CBF3C5B7C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="" xmlns:a16="http://schemas.microsoft.com/office/drawing/2014/main" id="{44249789-CD86-4263-9FAE-6EBF9659AE3F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4111BC31-B640-4705-9976-79FD7D48C982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="" xmlns:a16="http://schemas.microsoft.com/office/drawing/2014/main" id="{9DF49962-7AAE-42E4-8204-4707A18702CE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="" xmlns:a16="http://schemas.microsoft.com/office/drawing/2014/main" id="{97FC0CA1-3D6A-4022-A734-8BCC263DF449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="" xmlns:a16="http://schemas.microsoft.com/office/drawing/2014/main" id="{B9A523A9-08F1-4575-820F-F9061696C8F7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="" xmlns:a16="http://schemas.microsoft.com/office/drawing/2014/main" id="{16C712AA-FC78-4FE7-A7C1-8DD61B40B7F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="" xmlns:a16="http://schemas.microsoft.com/office/drawing/2014/main" id="{AE75FFE5-9550-4925-AA12-A8FDBB14D651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="" xmlns:a16="http://schemas.microsoft.com/office/drawing/2014/main" id="{0420F0F8-1C61-4C16-BB96-07D71B4162B3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="" xmlns:a16="http://schemas.microsoft.com/office/drawing/2014/main" id="{1190009B-7BBD-4286-9B6B-DFAA2835011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="" xmlns:a16="http://schemas.microsoft.com/office/drawing/2014/main" id="{842E8966-C3DD-4578-BDAB-6486AC79C197}"/>
              </a:ext>
            </a:extLst>
          </p:cNvPr>
          <p:cNvGrpSpPr/>
          <p:nvPr/>
        </p:nvGrpSpPr>
        <p:grpSpPr>
          <a:xfrm>
            <a:off x="7603172" y="1665806"/>
            <a:ext cx="765360" cy="2072763"/>
            <a:chOff x="7284945" y="1192292"/>
            <a:chExt cx="765360" cy="2072763"/>
          </a:xfrm>
        </p:grpSpPr>
        <p:sp>
          <p:nvSpPr>
            <p:cNvPr id="117" name="Прямоугольник 116">
              <a:extLst>
                <a:ext uri="{FF2B5EF4-FFF2-40B4-BE49-F238E27FC236}">
                  <a16:creationId xmlns="" xmlns:a16="http://schemas.microsoft.com/office/drawing/2014/main" id="{A58AAC0B-4FE2-432E-AE56-3B2DACB27D54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="" xmlns:a16="http://schemas.microsoft.com/office/drawing/2014/main" id="{D0F514B0-E656-49DD-AE21-878A45F9D347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="" xmlns:a16="http://schemas.microsoft.com/office/drawing/2014/main" id="{00BD1976-13B0-4DED-BDB3-72B7AFA34030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="" xmlns:a16="http://schemas.microsoft.com/office/drawing/2014/main" id="{DCC197C1-CCC9-4D62-A5E4-6AC159D09F36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="" xmlns:a16="http://schemas.microsoft.com/office/drawing/2014/main" id="{764CB038-12D1-4949-96D4-9A9CE749E980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="" xmlns:a16="http://schemas.microsoft.com/office/drawing/2014/main" id="{EA1A8040-2574-4FEA-AB84-03D0B789EC88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="" xmlns:a16="http://schemas.microsoft.com/office/drawing/2014/main" id="{F8F12B1F-B5AF-4143-8D0C-4E6AD2C917C9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>
              <a:extLst>
                <a:ext uri="{FF2B5EF4-FFF2-40B4-BE49-F238E27FC236}">
                  <a16:creationId xmlns="" xmlns:a16="http://schemas.microsoft.com/office/drawing/2014/main" id="{FDCBADCD-79B7-45C4-B77E-88C0835156D6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="" xmlns:a16="http://schemas.microsoft.com/office/drawing/2014/main" id="{DBDDEDF7-294D-488C-9A3E-6A68AA55FB48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>
              <a:extLst>
                <a:ext uri="{FF2B5EF4-FFF2-40B4-BE49-F238E27FC236}">
                  <a16:creationId xmlns="" xmlns:a16="http://schemas.microsoft.com/office/drawing/2014/main" id="{0B5D6A5A-6A7A-4BAD-9A9D-323FBF687E13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8B4343DF-5E76-489D-AA2B-B7C471CA37E4}"/>
              </a:ext>
            </a:extLst>
          </p:cNvPr>
          <p:cNvSpPr txBox="1"/>
          <p:nvPr/>
        </p:nvSpPr>
        <p:spPr>
          <a:xfrm>
            <a:off x="10150992" y="4275478"/>
            <a:ext cx="7510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37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="" xmlns:a16="http://schemas.microsoft.com/office/drawing/2014/main" id="{AE5DBC64-967A-4673-95D5-47D5254D8815}"/>
              </a:ext>
            </a:extLst>
          </p:cNvPr>
          <p:cNvSpPr txBox="1"/>
          <p:nvPr/>
        </p:nvSpPr>
        <p:spPr>
          <a:xfrm>
            <a:off x="5279369" y="5211918"/>
            <a:ext cx="135052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40 </a:t>
            </a:r>
            <a:r>
              <a:rPr lang="uk-UA" sz="3200" b="1" dirty="0" smtClean="0">
                <a:solidFill>
                  <a:srgbClr val="7030A0"/>
                </a:solidFill>
              </a:rPr>
              <a:t>   </a:t>
            </a:r>
            <a:r>
              <a:rPr lang="uk-UA" sz="3200" b="1" dirty="0">
                <a:solidFill>
                  <a:srgbClr val="7030A0"/>
                </a:solidFill>
              </a:rPr>
              <a:t>3</a:t>
            </a:r>
          </a:p>
        </p:txBody>
      </p:sp>
      <p:cxnSp>
        <p:nvCxnSpPr>
          <p:cNvPr id="213" name="Прямая со стрелкой 212">
            <a:extLst>
              <a:ext uri="{FF2B5EF4-FFF2-40B4-BE49-F238E27FC236}">
                <a16:creationId xmlns="" xmlns:a16="http://schemas.microsoft.com/office/drawing/2014/main" id="{EAFCFE62-5A89-4978-BEB9-17E6D95DCF1B}"/>
              </a:ext>
            </a:extLst>
          </p:cNvPr>
          <p:cNvCxnSpPr>
            <a:cxnSpLocks/>
          </p:cNvCxnSpPr>
          <p:nvPr/>
        </p:nvCxnSpPr>
        <p:spPr>
          <a:xfrm flipH="1">
            <a:off x="5728102" y="4874472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>
            <a:extLst>
              <a:ext uri="{FF2B5EF4-FFF2-40B4-BE49-F238E27FC236}">
                <a16:creationId xmlns="" xmlns:a16="http://schemas.microsoft.com/office/drawing/2014/main" id="{5FD42E00-97DE-4D31-8BF6-2212D1F75CF1}"/>
              </a:ext>
            </a:extLst>
          </p:cNvPr>
          <p:cNvCxnSpPr>
            <a:cxnSpLocks/>
          </p:cNvCxnSpPr>
          <p:nvPr/>
        </p:nvCxnSpPr>
        <p:spPr>
          <a:xfrm>
            <a:off x="6047726" y="4874472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" name="Группа 214">
            <a:extLst>
              <a:ext uri="{FF2B5EF4-FFF2-40B4-BE49-F238E27FC236}">
                <a16:creationId xmlns="" xmlns:a16="http://schemas.microsoft.com/office/drawing/2014/main" id="{83385214-E901-467C-9586-8949457A545E}"/>
              </a:ext>
            </a:extLst>
          </p:cNvPr>
          <p:cNvGrpSpPr/>
          <p:nvPr/>
        </p:nvGrpSpPr>
        <p:grpSpPr>
          <a:xfrm>
            <a:off x="3336386" y="1665574"/>
            <a:ext cx="765360" cy="2072763"/>
            <a:chOff x="7284945" y="1192292"/>
            <a:chExt cx="765360" cy="2072763"/>
          </a:xfrm>
        </p:grpSpPr>
        <p:sp>
          <p:nvSpPr>
            <p:cNvPr id="216" name="Прямоугольник 215">
              <a:extLst>
                <a:ext uri="{FF2B5EF4-FFF2-40B4-BE49-F238E27FC236}">
                  <a16:creationId xmlns="" xmlns:a16="http://schemas.microsoft.com/office/drawing/2014/main" id="{7EFA18C4-266B-4C05-A51F-8CB8AA7613B4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Прямоугольник 216">
              <a:extLst>
                <a:ext uri="{FF2B5EF4-FFF2-40B4-BE49-F238E27FC236}">
                  <a16:creationId xmlns="" xmlns:a16="http://schemas.microsoft.com/office/drawing/2014/main" id="{EC838FAD-8DE9-41D7-B5CA-BD85A78BF379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8" name="Прямоугольник 217">
              <a:extLst>
                <a:ext uri="{FF2B5EF4-FFF2-40B4-BE49-F238E27FC236}">
                  <a16:creationId xmlns="" xmlns:a16="http://schemas.microsoft.com/office/drawing/2014/main" id="{B6AAA035-8407-41DC-BDDB-6046A6241F17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Прямоугольник 218">
              <a:extLst>
                <a:ext uri="{FF2B5EF4-FFF2-40B4-BE49-F238E27FC236}">
                  <a16:creationId xmlns="" xmlns:a16="http://schemas.microsoft.com/office/drawing/2014/main" id="{605E7799-75C6-436B-BFA8-DE2E216EB684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0" name="Прямоугольник 219">
              <a:extLst>
                <a:ext uri="{FF2B5EF4-FFF2-40B4-BE49-F238E27FC236}">
                  <a16:creationId xmlns="" xmlns:a16="http://schemas.microsoft.com/office/drawing/2014/main" id="{14EC980A-FEDD-4AC2-A0C2-ACBD2766C38F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Прямоугольник 220">
              <a:extLst>
                <a:ext uri="{FF2B5EF4-FFF2-40B4-BE49-F238E27FC236}">
                  <a16:creationId xmlns="" xmlns:a16="http://schemas.microsoft.com/office/drawing/2014/main" id="{4F7B14B3-7425-4290-9A04-E397CE20D271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2" name="Прямоугольник 221">
              <a:extLst>
                <a:ext uri="{FF2B5EF4-FFF2-40B4-BE49-F238E27FC236}">
                  <a16:creationId xmlns="" xmlns:a16="http://schemas.microsoft.com/office/drawing/2014/main" id="{4318060F-E22C-43BA-89E5-66B20BFEC2DD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рямоугольник 222">
              <a:extLst>
                <a:ext uri="{FF2B5EF4-FFF2-40B4-BE49-F238E27FC236}">
                  <a16:creationId xmlns="" xmlns:a16="http://schemas.microsoft.com/office/drawing/2014/main" id="{88A72B15-DD5A-443C-BFC2-8CEA4D41FD5C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4" name="Прямоугольник 223">
              <a:extLst>
                <a:ext uri="{FF2B5EF4-FFF2-40B4-BE49-F238E27FC236}">
                  <a16:creationId xmlns="" xmlns:a16="http://schemas.microsoft.com/office/drawing/2014/main" id="{17769111-E80B-4495-AC48-95C6D56313FA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рямоугольник 224">
              <a:extLst>
                <a:ext uri="{FF2B5EF4-FFF2-40B4-BE49-F238E27FC236}">
                  <a16:creationId xmlns="" xmlns:a16="http://schemas.microsoft.com/office/drawing/2014/main" id="{9890ED81-794A-4533-8DF2-DB10CCC8B5D1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26" name="Группа 225">
            <a:extLst>
              <a:ext uri="{FF2B5EF4-FFF2-40B4-BE49-F238E27FC236}">
                <a16:creationId xmlns="" xmlns:a16="http://schemas.microsoft.com/office/drawing/2014/main" id="{29697C60-6A51-4CDF-B4BF-1D2F4BDD1905}"/>
              </a:ext>
            </a:extLst>
          </p:cNvPr>
          <p:cNvGrpSpPr/>
          <p:nvPr/>
        </p:nvGrpSpPr>
        <p:grpSpPr>
          <a:xfrm>
            <a:off x="4182681" y="1655042"/>
            <a:ext cx="765360" cy="2072763"/>
            <a:chOff x="7284945" y="1192292"/>
            <a:chExt cx="765360" cy="2072763"/>
          </a:xfrm>
        </p:grpSpPr>
        <p:sp>
          <p:nvSpPr>
            <p:cNvPr id="227" name="Прямоугольник 226">
              <a:extLst>
                <a:ext uri="{FF2B5EF4-FFF2-40B4-BE49-F238E27FC236}">
                  <a16:creationId xmlns="" xmlns:a16="http://schemas.microsoft.com/office/drawing/2014/main" id="{BD73D14D-E993-454A-A9C4-6A5A034CA558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Прямоугольник 227">
              <a:extLst>
                <a:ext uri="{FF2B5EF4-FFF2-40B4-BE49-F238E27FC236}">
                  <a16:creationId xmlns="" xmlns:a16="http://schemas.microsoft.com/office/drawing/2014/main" id="{5D444738-2158-4DA7-BC69-BBB89F3D2BB8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9" name="Прямоугольник 228">
              <a:extLst>
                <a:ext uri="{FF2B5EF4-FFF2-40B4-BE49-F238E27FC236}">
                  <a16:creationId xmlns="" xmlns:a16="http://schemas.microsoft.com/office/drawing/2014/main" id="{22A66AE7-8232-41F5-9D5A-D1E9A719635A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="" xmlns:a16="http://schemas.microsoft.com/office/drawing/2014/main" id="{DE556B63-5221-4645-9346-0466376BC56E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1" name="Прямоугольник 230">
              <a:extLst>
                <a:ext uri="{FF2B5EF4-FFF2-40B4-BE49-F238E27FC236}">
                  <a16:creationId xmlns="" xmlns:a16="http://schemas.microsoft.com/office/drawing/2014/main" id="{3A6F9468-5D18-46E9-AB3E-7C290AA1BEFC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Прямоугольник 231">
              <a:extLst>
                <a:ext uri="{FF2B5EF4-FFF2-40B4-BE49-F238E27FC236}">
                  <a16:creationId xmlns="" xmlns:a16="http://schemas.microsoft.com/office/drawing/2014/main" id="{E0C1EBA9-BB56-4800-B014-C2A30F0B40EC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3" name="Прямоугольник 232">
              <a:extLst>
                <a:ext uri="{FF2B5EF4-FFF2-40B4-BE49-F238E27FC236}">
                  <a16:creationId xmlns="" xmlns:a16="http://schemas.microsoft.com/office/drawing/2014/main" id="{943A1B51-C1CE-45C5-9B39-775AA61D0CB9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Прямоугольник 233">
              <a:extLst>
                <a:ext uri="{FF2B5EF4-FFF2-40B4-BE49-F238E27FC236}">
                  <a16:creationId xmlns="" xmlns:a16="http://schemas.microsoft.com/office/drawing/2014/main" id="{BBDD3F0C-872E-472C-9B97-16F149C6467B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5" name="Прямоугольник 234">
              <a:extLst>
                <a:ext uri="{FF2B5EF4-FFF2-40B4-BE49-F238E27FC236}">
                  <a16:creationId xmlns="" xmlns:a16="http://schemas.microsoft.com/office/drawing/2014/main" id="{57249DAF-1D99-46C3-BF49-0238B0A063AA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рямоугольник 235">
              <a:extLst>
                <a:ext uri="{FF2B5EF4-FFF2-40B4-BE49-F238E27FC236}">
                  <a16:creationId xmlns="" xmlns:a16="http://schemas.microsoft.com/office/drawing/2014/main" id="{442DE62D-EC06-4C44-8C3B-96A733018066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37" name="Группа 236">
            <a:extLst>
              <a:ext uri="{FF2B5EF4-FFF2-40B4-BE49-F238E27FC236}">
                <a16:creationId xmlns="" xmlns:a16="http://schemas.microsoft.com/office/drawing/2014/main" id="{4351DCA4-7908-42C3-977D-E2C8F0831189}"/>
              </a:ext>
            </a:extLst>
          </p:cNvPr>
          <p:cNvGrpSpPr/>
          <p:nvPr/>
        </p:nvGrpSpPr>
        <p:grpSpPr>
          <a:xfrm>
            <a:off x="5027830" y="1660424"/>
            <a:ext cx="765360" cy="2072763"/>
            <a:chOff x="7284945" y="1192292"/>
            <a:chExt cx="765360" cy="2072763"/>
          </a:xfrm>
        </p:grpSpPr>
        <p:sp>
          <p:nvSpPr>
            <p:cNvPr id="238" name="Прямоугольник 237">
              <a:extLst>
                <a:ext uri="{FF2B5EF4-FFF2-40B4-BE49-F238E27FC236}">
                  <a16:creationId xmlns="" xmlns:a16="http://schemas.microsoft.com/office/drawing/2014/main" id="{5846F8A1-C279-4E42-B8BA-87791D12AA03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рямоугольник 238">
              <a:extLst>
                <a:ext uri="{FF2B5EF4-FFF2-40B4-BE49-F238E27FC236}">
                  <a16:creationId xmlns="" xmlns:a16="http://schemas.microsoft.com/office/drawing/2014/main" id="{90AE87C8-1412-4E3E-A584-7AAB1B07F0F4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0" name="Прямоугольник 239">
              <a:extLst>
                <a:ext uri="{FF2B5EF4-FFF2-40B4-BE49-F238E27FC236}">
                  <a16:creationId xmlns="" xmlns:a16="http://schemas.microsoft.com/office/drawing/2014/main" id="{FE35BAD6-874D-4C45-AFD8-C3E21DA39FA8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рямоугольник 240">
              <a:extLst>
                <a:ext uri="{FF2B5EF4-FFF2-40B4-BE49-F238E27FC236}">
                  <a16:creationId xmlns="" xmlns:a16="http://schemas.microsoft.com/office/drawing/2014/main" id="{2D6E7539-DB3B-40AC-AA16-5169D337B34F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2" name="Прямоугольник 241">
              <a:extLst>
                <a:ext uri="{FF2B5EF4-FFF2-40B4-BE49-F238E27FC236}">
                  <a16:creationId xmlns="" xmlns:a16="http://schemas.microsoft.com/office/drawing/2014/main" id="{8B47334D-A371-45CA-A7E0-648FE6E018A1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3" name="Прямоугольник 242">
              <a:extLst>
                <a:ext uri="{FF2B5EF4-FFF2-40B4-BE49-F238E27FC236}">
                  <a16:creationId xmlns="" xmlns:a16="http://schemas.microsoft.com/office/drawing/2014/main" id="{05F542DF-2001-48BA-AB7F-4FFFB083B29C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4" name="Прямоугольник 243">
              <a:extLst>
                <a:ext uri="{FF2B5EF4-FFF2-40B4-BE49-F238E27FC236}">
                  <a16:creationId xmlns="" xmlns:a16="http://schemas.microsoft.com/office/drawing/2014/main" id="{1E85EB17-CDE3-4101-B83A-B509F77E3F58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Прямоугольник 244">
              <a:extLst>
                <a:ext uri="{FF2B5EF4-FFF2-40B4-BE49-F238E27FC236}">
                  <a16:creationId xmlns="" xmlns:a16="http://schemas.microsoft.com/office/drawing/2014/main" id="{3C59C605-1EB8-4B2A-8425-357F2609EA3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6" name="Прямоугольник 245">
              <a:extLst>
                <a:ext uri="{FF2B5EF4-FFF2-40B4-BE49-F238E27FC236}">
                  <a16:creationId xmlns="" xmlns:a16="http://schemas.microsoft.com/office/drawing/2014/main" id="{FC3EDC26-7FA2-4EFD-B236-BD633FD26E84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Прямоугольник 246">
              <a:extLst>
                <a:ext uri="{FF2B5EF4-FFF2-40B4-BE49-F238E27FC236}">
                  <a16:creationId xmlns="" xmlns:a16="http://schemas.microsoft.com/office/drawing/2014/main" id="{F3646BB9-BCF5-479B-9C54-595E92B5E9C0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48" name="Группа 247">
            <a:extLst>
              <a:ext uri="{FF2B5EF4-FFF2-40B4-BE49-F238E27FC236}">
                <a16:creationId xmlns="" xmlns:a16="http://schemas.microsoft.com/office/drawing/2014/main" id="{67B859BE-5967-4B9A-8E5E-1D0E0BED56BB}"/>
              </a:ext>
            </a:extLst>
          </p:cNvPr>
          <p:cNvGrpSpPr/>
          <p:nvPr/>
        </p:nvGrpSpPr>
        <p:grpSpPr>
          <a:xfrm>
            <a:off x="8459548" y="1673197"/>
            <a:ext cx="765360" cy="2072763"/>
            <a:chOff x="7284945" y="1192292"/>
            <a:chExt cx="765360" cy="2072763"/>
          </a:xfrm>
        </p:grpSpPr>
        <p:sp>
          <p:nvSpPr>
            <p:cNvPr id="249" name="Прямоугольник 248">
              <a:extLst>
                <a:ext uri="{FF2B5EF4-FFF2-40B4-BE49-F238E27FC236}">
                  <a16:creationId xmlns="" xmlns:a16="http://schemas.microsoft.com/office/drawing/2014/main" id="{903E534B-1465-409B-8D6D-1D05B5E57311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Прямоугольник 249">
              <a:extLst>
                <a:ext uri="{FF2B5EF4-FFF2-40B4-BE49-F238E27FC236}">
                  <a16:creationId xmlns="" xmlns:a16="http://schemas.microsoft.com/office/drawing/2014/main" id="{A05D1054-74B7-404D-9B8D-E71AB66955C9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="" xmlns:a16="http://schemas.microsoft.com/office/drawing/2014/main" id="{141EFDD7-0F12-4A7F-A9E7-C9EDD0A7B7F0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="" xmlns:a16="http://schemas.microsoft.com/office/drawing/2014/main" id="{B600D171-3553-489C-88D3-6487CBEEC4A2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3" name="Прямоугольник 252">
              <a:extLst>
                <a:ext uri="{FF2B5EF4-FFF2-40B4-BE49-F238E27FC236}">
                  <a16:creationId xmlns="" xmlns:a16="http://schemas.microsoft.com/office/drawing/2014/main" id="{3E1362C5-C808-4EEB-8CBB-93C70C5DF9C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рямоугольник 253">
              <a:extLst>
                <a:ext uri="{FF2B5EF4-FFF2-40B4-BE49-F238E27FC236}">
                  <a16:creationId xmlns="" xmlns:a16="http://schemas.microsoft.com/office/drawing/2014/main" id="{04EBD211-7A71-4645-B9E1-6FA961A8BA29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5" name="Прямоугольник 254">
              <a:extLst>
                <a:ext uri="{FF2B5EF4-FFF2-40B4-BE49-F238E27FC236}">
                  <a16:creationId xmlns="" xmlns:a16="http://schemas.microsoft.com/office/drawing/2014/main" id="{2E9FAE4D-D493-4E7B-975F-73FC896D58DF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рямоугольник 255">
              <a:extLst>
                <a:ext uri="{FF2B5EF4-FFF2-40B4-BE49-F238E27FC236}">
                  <a16:creationId xmlns="" xmlns:a16="http://schemas.microsoft.com/office/drawing/2014/main" id="{8AEF9967-0AF9-4250-A124-22DF542C92E2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7" name="Прямоугольник 256">
              <a:extLst>
                <a:ext uri="{FF2B5EF4-FFF2-40B4-BE49-F238E27FC236}">
                  <a16:creationId xmlns="" xmlns:a16="http://schemas.microsoft.com/office/drawing/2014/main" id="{CEA0D2A4-4EFE-47DD-968A-017AE7FD37C1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" name="Прямоугольник 257">
              <a:extLst>
                <a:ext uri="{FF2B5EF4-FFF2-40B4-BE49-F238E27FC236}">
                  <a16:creationId xmlns="" xmlns:a16="http://schemas.microsoft.com/office/drawing/2014/main" id="{8C49B733-DDFF-4DC8-A4A0-3ADC2A07F97E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60" name="Прямоугольник 259">
            <a:extLst>
              <a:ext uri="{FF2B5EF4-FFF2-40B4-BE49-F238E27FC236}">
                <a16:creationId xmlns="" xmlns:a16="http://schemas.microsoft.com/office/drawing/2014/main" id="{28DB029F-CED2-4F78-959C-B70B585DA91C}"/>
              </a:ext>
            </a:extLst>
          </p:cNvPr>
          <p:cNvSpPr/>
          <p:nvPr/>
        </p:nvSpPr>
        <p:spPr>
          <a:xfrm>
            <a:off x="9285018" y="167319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 260">
            <a:extLst>
              <a:ext uri="{FF2B5EF4-FFF2-40B4-BE49-F238E27FC236}">
                <a16:creationId xmlns="" xmlns:a16="http://schemas.microsoft.com/office/drawing/2014/main" id="{61B10CB1-FAD3-40EF-A6D6-49F45FAE9623}"/>
              </a:ext>
            </a:extLst>
          </p:cNvPr>
          <p:cNvSpPr/>
          <p:nvPr/>
        </p:nvSpPr>
        <p:spPr>
          <a:xfrm>
            <a:off x="9667698" y="167319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2" name="Прямоугольник 261">
            <a:extLst>
              <a:ext uri="{FF2B5EF4-FFF2-40B4-BE49-F238E27FC236}">
                <a16:creationId xmlns="" xmlns:a16="http://schemas.microsoft.com/office/drawing/2014/main" id="{F9CBF557-3353-48F3-A07F-D91B886038CC}"/>
              </a:ext>
            </a:extLst>
          </p:cNvPr>
          <p:cNvSpPr/>
          <p:nvPr/>
        </p:nvSpPr>
        <p:spPr>
          <a:xfrm>
            <a:off x="9285018" y="2093864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 262">
            <a:extLst>
              <a:ext uri="{FF2B5EF4-FFF2-40B4-BE49-F238E27FC236}">
                <a16:creationId xmlns="" xmlns:a16="http://schemas.microsoft.com/office/drawing/2014/main" id="{044398A3-6A09-46A5-84BC-A7CC88FF0738}"/>
              </a:ext>
            </a:extLst>
          </p:cNvPr>
          <p:cNvSpPr/>
          <p:nvPr/>
        </p:nvSpPr>
        <p:spPr>
          <a:xfrm>
            <a:off x="9667698" y="2093864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4" name="Прямоугольник 263">
            <a:extLst>
              <a:ext uri="{FF2B5EF4-FFF2-40B4-BE49-F238E27FC236}">
                <a16:creationId xmlns="" xmlns:a16="http://schemas.microsoft.com/office/drawing/2014/main" id="{45C93428-64C8-43DE-A543-CD66BBE84FCE}"/>
              </a:ext>
            </a:extLst>
          </p:cNvPr>
          <p:cNvSpPr/>
          <p:nvPr/>
        </p:nvSpPr>
        <p:spPr>
          <a:xfrm>
            <a:off x="9285018" y="2514531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 264">
            <a:extLst>
              <a:ext uri="{FF2B5EF4-FFF2-40B4-BE49-F238E27FC236}">
                <a16:creationId xmlns="" xmlns:a16="http://schemas.microsoft.com/office/drawing/2014/main" id="{EC37A0CD-65AC-414C-B8F4-85D6CCC80860}"/>
              </a:ext>
            </a:extLst>
          </p:cNvPr>
          <p:cNvSpPr/>
          <p:nvPr/>
        </p:nvSpPr>
        <p:spPr>
          <a:xfrm>
            <a:off x="9667698" y="2514531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6" name="Прямоугольник 265">
            <a:extLst>
              <a:ext uri="{FF2B5EF4-FFF2-40B4-BE49-F238E27FC236}">
                <a16:creationId xmlns="" xmlns:a16="http://schemas.microsoft.com/office/drawing/2014/main" id="{E59848F5-5CE1-40AF-8C90-096D055DE7A1}"/>
              </a:ext>
            </a:extLst>
          </p:cNvPr>
          <p:cNvSpPr/>
          <p:nvPr/>
        </p:nvSpPr>
        <p:spPr>
          <a:xfrm>
            <a:off x="9285018" y="2935198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 266">
            <a:extLst>
              <a:ext uri="{FF2B5EF4-FFF2-40B4-BE49-F238E27FC236}">
                <a16:creationId xmlns="" xmlns:a16="http://schemas.microsoft.com/office/drawing/2014/main" id="{2ECD647B-B8D4-4111-B74A-E9F336F56566}"/>
              </a:ext>
            </a:extLst>
          </p:cNvPr>
          <p:cNvSpPr/>
          <p:nvPr/>
        </p:nvSpPr>
        <p:spPr>
          <a:xfrm>
            <a:off x="9667698" y="2935198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8" name="Прямоугольник 267">
            <a:extLst>
              <a:ext uri="{FF2B5EF4-FFF2-40B4-BE49-F238E27FC236}">
                <a16:creationId xmlns="" xmlns:a16="http://schemas.microsoft.com/office/drawing/2014/main" id="{F8F74080-A112-48AB-B18C-284629D48A3F}"/>
              </a:ext>
            </a:extLst>
          </p:cNvPr>
          <p:cNvSpPr/>
          <p:nvPr/>
        </p:nvSpPr>
        <p:spPr>
          <a:xfrm>
            <a:off x="9285018" y="336662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9" name="Прямоугольник 268">
            <a:extLst>
              <a:ext uri="{FF2B5EF4-FFF2-40B4-BE49-F238E27FC236}">
                <a16:creationId xmlns="" xmlns:a16="http://schemas.microsoft.com/office/drawing/2014/main" id="{88DA0FCF-31AB-4027-A2D1-021B8D88D1B3}"/>
              </a:ext>
            </a:extLst>
          </p:cNvPr>
          <p:cNvSpPr/>
          <p:nvPr/>
        </p:nvSpPr>
        <p:spPr>
          <a:xfrm>
            <a:off x="9667698" y="336662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4629151-20C0-4DA1-8EEA-4B5724743F3B}"/>
              </a:ext>
            </a:extLst>
          </p:cNvPr>
          <p:cNvCxnSpPr>
            <a:cxnSpLocks/>
          </p:cNvCxnSpPr>
          <p:nvPr/>
        </p:nvCxnSpPr>
        <p:spPr>
          <a:xfrm flipV="1">
            <a:off x="3280438" y="1432855"/>
            <a:ext cx="873696" cy="240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я соединительная линия 269">
            <a:extLst>
              <a:ext uri="{FF2B5EF4-FFF2-40B4-BE49-F238E27FC236}">
                <a16:creationId xmlns="" xmlns:a16="http://schemas.microsoft.com/office/drawing/2014/main" id="{B5307FDA-7EC4-4412-9AF0-D658B623BA43}"/>
              </a:ext>
            </a:extLst>
          </p:cNvPr>
          <p:cNvCxnSpPr>
            <a:cxnSpLocks/>
          </p:cNvCxnSpPr>
          <p:nvPr/>
        </p:nvCxnSpPr>
        <p:spPr>
          <a:xfrm flipV="1">
            <a:off x="4145527" y="1432854"/>
            <a:ext cx="873696" cy="240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>
            <a:extLst>
              <a:ext uri="{FF2B5EF4-FFF2-40B4-BE49-F238E27FC236}">
                <a16:creationId xmlns="" xmlns:a16="http://schemas.microsoft.com/office/drawing/2014/main" id="{710ECE1F-551C-429E-B609-5D344DAA5E2F}"/>
              </a:ext>
            </a:extLst>
          </p:cNvPr>
          <p:cNvCxnSpPr>
            <a:cxnSpLocks/>
          </p:cNvCxnSpPr>
          <p:nvPr/>
        </p:nvCxnSpPr>
        <p:spPr>
          <a:xfrm flipV="1">
            <a:off x="4980829" y="1439841"/>
            <a:ext cx="873696" cy="240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единительная линия 271">
            <a:extLst>
              <a:ext uri="{FF2B5EF4-FFF2-40B4-BE49-F238E27FC236}">
                <a16:creationId xmlns="" xmlns:a16="http://schemas.microsoft.com/office/drawing/2014/main" id="{2F4D0606-DD80-4010-B57F-95160B8915E3}"/>
              </a:ext>
            </a:extLst>
          </p:cNvPr>
          <p:cNvCxnSpPr>
            <a:cxnSpLocks/>
          </p:cNvCxnSpPr>
          <p:nvPr/>
        </p:nvCxnSpPr>
        <p:spPr>
          <a:xfrm flipV="1">
            <a:off x="5835200" y="1482229"/>
            <a:ext cx="873696" cy="240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13C8BDF7-363F-4012-B869-C16C808A19C4}"/>
              </a:ext>
            </a:extLst>
          </p:cNvPr>
          <p:cNvCxnSpPr/>
          <p:nvPr/>
        </p:nvCxnSpPr>
        <p:spPr>
          <a:xfrm flipV="1">
            <a:off x="10150992" y="3314531"/>
            <a:ext cx="382680" cy="431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единительная линия 272">
            <a:extLst>
              <a:ext uri="{FF2B5EF4-FFF2-40B4-BE49-F238E27FC236}">
                <a16:creationId xmlns="" xmlns:a16="http://schemas.microsoft.com/office/drawing/2014/main" id="{5DA74ADE-FC23-468A-BD13-084D560B0D26}"/>
              </a:ext>
            </a:extLst>
          </p:cNvPr>
          <p:cNvCxnSpPr/>
          <p:nvPr/>
        </p:nvCxnSpPr>
        <p:spPr>
          <a:xfrm flipV="1">
            <a:off x="10161073" y="2870329"/>
            <a:ext cx="382680" cy="431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>
            <a:extLst>
              <a:ext uri="{FF2B5EF4-FFF2-40B4-BE49-F238E27FC236}">
                <a16:creationId xmlns="" xmlns:a16="http://schemas.microsoft.com/office/drawing/2014/main" id="{A5C5A72F-5C89-419F-9786-0F4A857BAB59}"/>
              </a:ext>
            </a:extLst>
          </p:cNvPr>
          <p:cNvCxnSpPr/>
          <p:nvPr/>
        </p:nvCxnSpPr>
        <p:spPr>
          <a:xfrm flipV="1">
            <a:off x="10543753" y="3330528"/>
            <a:ext cx="382680" cy="431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>
            <a:extLst>
              <a:ext uri="{FF2B5EF4-FFF2-40B4-BE49-F238E27FC236}">
                <a16:creationId xmlns="" xmlns:a16="http://schemas.microsoft.com/office/drawing/2014/main" id="{43E66193-9CC3-43D3-89E2-1263BFE4D8C7}"/>
              </a:ext>
            </a:extLst>
          </p:cNvPr>
          <p:cNvCxnSpPr/>
          <p:nvPr/>
        </p:nvCxnSpPr>
        <p:spPr>
          <a:xfrm flipV="1">
            <a:off x="9674054" y="1636387"/>
            <a:ext cx="382680" cy="431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>
            <a:extLst>
              <a:ext uri="{FF2B5EF4-FFF2-40B4-BE49-F238E27FC236}">
                <a16:creationId xmlns="" xmlns:a16="http://schemas.microsoft.com/office/drawing/2014/main" id="{42ACE870-9858-4021-8819-FD2019FCC8FC}"/>
              </a:ext>
            </a:extLst>
          </p:cNvPr>
          <p:cNvCxnSpPr/>
          <p:nvPr/>
        </p:nvCxnSpPr>
        <p:spPr>
          <a:xfrm flipV="1">
            <a:off x="9288196" y="1618100"/>
            <a:ext cx="382680" cy="431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Прямая соединительная линия 276">
            <a:extLst>
              <a:ext uri="{FF2B5EF4-FFF2-40B4-BE49-F238E27FC236}">
                <a16:creationId xmlns="" xmlns:a16="http://schemas.microsoft.com/office/drawing/2014/main" id="{F7833936-29B3-4664-99B2-59028D4D7DBA}"/>
              </a:ext>
            </a:extLst>
          </p:cNvPr>
          <p:cNvCxnSpPr/>
          <p:nvPr/>
        </p:nvCxnSpPr>
        <p:spPr>
          <a:xfrm flipV="1">
            <a:off x="9667698" y="2068236"/>
            <a:ext cx="382680" cy="431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>
            <a:extLst>
              <a:ext uri="{FF2B5EF4-FFF2-40B4-BE49-F238E27FC236}">
                <a16:creationId xmlns="" xmlns:a16="http://schemas.microsoft.com/office/drawing/2014/main" id="{0B015F2A-8822-4B75-9C5B-7D671AD6F50E}"/>
              </a:ext>
            </a:extLst>
          </p:cNvPr>
          <p:cNvSpPr txBox="1"/>
          <p:nvPr/>
        </p:nvSpPr>
        <p:spPr>
          <a:xfrm>
            <a:off x="7337009" y="4275476"/>
            <a:ext cx="28240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30 + (13 - 6)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27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70" grpId="0" animBg="1"/>
      <p:bldP spid="260" grpId="0" animBg="1"/>
      <p:bldP spid="261" grpId="0" animBg="1"/>
      <p:bldP spid="2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CBB875EA-70B7-4552-926A-D0DE597B99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86064" y="4581625"/>
            <a:ext cx="436950" cy="54512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3545" r="60444" b="66282"/>
          <a:stretch/>
        </p:blipFill>
        <p:spPr>
          <a:xfrm>
            <a:off x="216000" y="1692000"/>
            <a:ext cx="9360000" cy="40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29759" y="494529"/>
            <a:ext cx="9921269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2814002"/>
            <a:ext cx="1697154" cy="28721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11682" y="4581625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43615" y="2408141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3731" y="3157118"/>
            <a:ext cx="394062" cy="355057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0CEE368A-1424-4C93-B3A0-301DE40210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5038" y="3078485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07BA560F-980E-405F-97E0-2A8F92756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322302" y="2335475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61818" y="3923787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6228" y="3816103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05DE61D7-88E2-4EF8-AA07-D438E31BF0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35602" y="3158673"/>
            <a:ext cx="555762" cy="45268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AEF69C3C-D7B7-4E83-BB1A-57417B307E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21886" y="3835800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0622FEAB-BC32-4B94-A593-549D99ABEB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48613" y="2324116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6B095580-B96C-434C-A400-4C31E8BC3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593313" y="2423178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A03E2B80-84CA-4355-851C-0F8CA4E7A7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21564" y="4566063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BDCD8E83-3678-4CDB-A835-1AF56F597E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59184" y="2324116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D97F17D6-3225-4C2F-91F4-FF8279CBB2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3880" y="2324116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B368E6E5-64E7-4535-B883-9938833762D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910663" y="3895278"/>
            <a:ext cx="555762" cy="452689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33C43704-78D0-4C88-94B0-E51841B9E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096057" y="2324116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AB6D28F2-61CB-4FBD-A90C-4E15FC0DFC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099245" y="2319324"/>
            <a:ext cx="455016" cy="567661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="" xmlns:a16="http://schemas.microsoft.com/office/drawing/2014/main" id="{596E0F1A-E068-4BAF-A223-F8D1AF4B0C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3149935" y="3144417"/>
            <a:ext cx="555762" cy="452689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3E0A3383-B700-4668-9E81-E89533574B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220450" y="3807399"/>
            <a:ext cx="455016" cy="567661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="" xmlns:a16="http://schemas.microsoft.com/office/drawing/2014/main" id="{681147BE-0928-4D53-A306-00BC4E9B3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257068" y="4554554"/>
            <a:ext cx="455016" cy="567661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="" xmlns:a16="http://schemas.microsoft.com/office/drawing/2014/main" id="{F816B62A-11A4-41BA-8EBD-8F9288B515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29760" y="3080407"/>
            <a:ext cx="455016" cy="567661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6C9539D0-54AA-478D-8F66-CCA7578A4B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05765" y="2328836"/>
            <a:ext cx="455016" cy="56766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F659171B-FF0B-4761-B1A7-F2048EDD2C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234131" y="2324115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B826C58F-D10A-48CC-A579-73846AB22B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68541" y="4568225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9C65D047-9464-43A8-AA4D-D347E4497F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384846" y="3789185"/>
            <a:ext cx="690484" cy="55201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D35F2303-868A-42D9-A54D-CDDF24F0F5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63205" y="3995029"/>
            <a:ext cx="440143" cy="28893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07F5809C-24FD-4FA0-8E9C-FF18D6F32D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587037" y="3173509"/>
            <a:ext cx="394062" cy="35505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08C3425C-61F5-40C4-8520-7DF10ED889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020389" y="4623548"/>
            <a:ext cx="555762" cy="45268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F860B274-F3D7-41CB-B45F-DF1265C6D3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19216" y="4554554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82F122D5-9D90-4A1C-88CD-CF7D24B6D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97922" y="3059587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843A8E5A-3D6E-4161-8F4D-D189494F59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101387" y="3918833"/>
            <a:ext cx="394062" cy="355057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1F7A609-3D51-43C9-98BA-079D92663A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46732" y="2335475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1F25DA24-2917-41F6-9AA2-D74C14E03A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51544" y="3084098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B31ADC2B-5573-4DD1-8714-BAE75FA5F4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10297" y="3816102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344F9E8-7CF8-42E2-AE8B-B1E5B05BC4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045684" y="4630615"/>
            <a:ext cx="555762" cy="45268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86F1966-5987-4E43-A20A-5E37166E1F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78254" y="3078484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A0AB833C-4EB3-464B-8137-A6A20131FB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489585" y="4531464"/>
            <a:ext cx="690484" cy="55201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E40D117-AA3C-48EA-9C54-B9C72B867C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5022777" y="3789965"/>
            <a:ext cx="690484" cy="55201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BD8D6BD-22FB-4E68-9744-37DA444C75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1313759" y="2418958"/>
            <a:ext cx="394062" cy="355057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0AFE0650-678F-427C-8C76-0A487832BDFD}"/>
              </a:ext>
            </a:extLst>
          </p:cNvPr>
          <p:cNvSpPr txBox="1"/>
          <p:nvPr/>
        </p:nvSpPr>
        <p:spPr>
          <a:xfrm>
            <a:off x="6088435" y="4516261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DC4CDD4C-3B2F-4318-9ADC-90D1A4659A66}"/>
              </a:ext>
            </a:extLst>
          </p:cNvPr>
          <p:cNvSpPr txBox="1"/>
          <p:nvPr/>
        </p:nvSpPr>
        <p:spPr>
          <a:xfrm>
            <a:off x="7838110" y="4502981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DD609D26-C08E-4EE9-AA20-E394F0B831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35132" y="3070955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40CA2BF7-5A3B-4480-AA58-06759252F7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6958887" y="3913702"/>
            <a:ext cx="394062" cy="35505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0FCDEA76-F896-4DA2-ADDA-2C78CAD5CC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144343" y="3797872"/>
            <a:ext cx="690484" cy="55201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AC8297A6-E3CE-439A-A133-105A7C2CC2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52938" y="3835799"/>
            <a:ext cx="455016" cy="567661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51976B37-3465-4CD0-908B-13A3E365D8E4}"/>
              </a:ext>
            </a:extLst>
          </p:cNvPr>
          <p:cNvSpPr txBox="1"/>
          <p:nvPr/>
        </p:nvSpPr>
        <p:spPr>
          <a:xfrm>
            <a:off x="6072045" y="3742806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9F0044FC-1924-43DD-B9AA-413542462665}"/>
              </a:ext>
            </a:extLst>
          </p:cNvPr>
          <p:cNvSpPr txBox="1"/>
          <p:nvPr/>
        </p:nvSpPr>
        <p:spPr>
          <a:xfrm>
            <a:off x="7866748" y="3763405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7BCCF552-8364-4E37-BFF8-D62992317C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394245" y="3807399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7920DD68-7CCD-4F38-B4F8-1BD2631ECA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1322659" y="3157118"/>
            <a:ext cx="394062" cy="355057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31F0BFF4-E4DE-4209-A004-133B4BDCCD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1321623" y="3910542"/>
            <a:ext cx="394062" cy="355057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A2F199D6-C5C3-4AFB-8E14-13BE4D4C6A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1313374" y="4637861"/>
            <a:ext cx="394062" cy="35505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AECA4AF4-ACDE-4C3A-B8DB-9B9129D1E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802497" y="3157118"/>
            <a:ext cx="394062" cy="35505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878AF5A2-1203-4216-BC05-12D3C7B6C1E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824767" y="2425625"/>
            <a:ext cx="394062" cy="355057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5A756E45-CF25-4162-8376-92848D9E67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808105" y="4646303"/>
            <a:ext cx="394062" cy="355057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98A132C2-DA9A-44D9-954A-8B86CA7FC0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6943461" y="4637861"/>
            <a:ext cx="394062" cy="355057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4DB973D0-3C2F-4A8B-AFF9-6F8E5C8126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916700" y="3835800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CFBB6512-DE94-48A9-B6E1-22C68ECC0D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99784" y="4559088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8EA09EFB-2A50-4AAB-9D38-6665A888F4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3731" y="4657262"/>
            <a:ext cx="394062" cy="355057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99882778-C0E7-43A5-AEEB-9872E1A860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49235" y="2340125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9654C0BB-FF06-44CC-A857-4A9A25D07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51059" y="2333030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A5743700-1774-4840-85E7-52406BE4E5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86387" y="3075745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5EB1F95E-72FC-45D5-919C-1C7D882CF1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368892" y="3070538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D2B1454D-009F-4A03-8FD2-F0FBEA24B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40731" y="3073050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D8EE08B4-69A4-4A65-ACC7-61E716FFBD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544512" y="3828652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3958642D-F937-4267-BE99-281C3D8C30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692917" y="3802293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F12EA3CF-9B95-4EFB-8544-7B7A7F6801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792642" y="3797873"/>
            <a:ext cx="485417" cy="605588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58CF938A-D323-4B97-9F76-9CF0C24A82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45824" y="4566061"/>
            <a:ext cx="455016" cy="56766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57CE74B1-5A04-43AC-BA23-915F230FF2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635759" y="4566060"/>
            <a:ext cx="455016" cy="567661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5536CD2E-05D8-44E3-8709-4ED28066F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90775" y="4657262"/>
            <a:ext cx="394062" cy="355057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="" xmlns:a16="http://schemas.microsoft.com/office/drawing/2014/main" id="{606E850D-685E-4955-A558-003A8FF6F2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516287" y="4554554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C4362DC1-5EBF-4ACE-9A4F-D6AE582928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436053" y="4547096"/>
            <a:ext cx="485417" cy="605588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989B5677-DA63-442A-8031-EC4A4A1CDC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59247" y="4519367"/>
            <a:ext cx="455016" cy="567661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F5503832-F797-4A8F-B375-622C8435874B}"/>
              </a:ext>
            </a:extLst>
          </p:cNvPr>
          <p:cNvSpPr txBox="1"/>
          <p:nvPr/>
        </p:nvSpPr>
        <p:spPr>
          <a:xfrm>
            <a:off x="8564771" y="1250080"/>
            <a:ext cx="2386257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і обчисли </a:t>
            </a:r>
            <a:r>
              <a:rPr lang="uk-UA" sz="2400" b="1" dirty="0" smtClean="0">
                <a:solidFill>
                  <a:srgbClr val="7030A0"/>
                </a:solidFill>
              </a:rPr>
              <a:t>вирази з дужками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1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166" y="603387"/>
            <a:ext cx="10022947" cy="7790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462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015166" y="1498105"/>
            <a:ext cx="5226415" cy="2007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кав’ярні </a:t>
            </a:r>
            <a:r>
              <a:rPr lang="uk-UA" sz="2800" dirty="0">
                <a:solidFill>
                  <a:srgbClr val="FFFF00"/>
                </a:solidFill>
              </a:rPr>
              <a:t>за морозиво і сік заплатили 54 грн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Морозиво</a:t>
            </a:r>
            <a:r>
              <a:rPr lang="uk-UA" sz="2800" dirty="0"/>
              <a:t> </a:t>
            </a:r>
            <a:r>
              <a:rPr lang="uk-UA" sz="2800" dirty="0">
                <a:solidFill>
                  <a:srgbClr val="FFFF00"/>
                </a:solidFill>
              </a:rPr>
              <a:t>коштує 39 грн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гривень коштує сік?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2894948-4EAA-406B-95B7-3D6E02A02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9" t="45211" r="57678" b="1"/>
          <a:stretch/>
        </p:blipFill>
        <p:spPr>
          <a:xfrm>
            <a:off x="7577275" y="1533638"/>
            <a:ext cx="1214128" cy="18919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6C176D7-50BA-4EBD-9EA8-DE5DE2B85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432" y="1498105"/>
            <a:ext cx="1843336" cy="1936277"/>
          </a:xfrm>
          <a:prstGeom prst="rect">
            <a:avLst/>
          </a:prstGeom>
        </p:spPr>
      </p:pic>
      <p:sp>
        <p:nvSpPr>
          <p:cNvPr id="10" name="Левая фигурная скобка 9">
            <a:extLst>
              <a:ext uri="{FF2B5EF4-FFF2-40B4-BE49-F238E27FC236}">
                <a16:creationId xmlns="" xmlns:a16="http://schemas.microsoft.com/office/drawing/2014/main" id="{09D25D90-8DBA-4EE4-B2FC-42A8E48BC0FF}"/>
              </a:ext>
            </a:extLst>
          </p:cNvPr>
          <p:cNvSpPr/>
          <p:nvPr/>
        </p:nvSpPr>
        <p:spPr>
          <a:xfrm rot="16200000">
            <a:off x="8913780" y="1861454"/>
            <a:ext cx="693019" cy="3821231"/>
          </a:xfrm>
          <a:prstGeom prst="leftBrace">
            <a:avLst>
              <a:gd name="adj1" fmla="val 73611"/>
              <a:gd name="adj2" fmla="val 51205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4533D7-9108-4891-8126-A3992A0D5603}"/>
              </a:ext>
            </a:extLst>
          </p:cNvPr>
          <p:cNvSpPr txBox="1"/>
          <p:nvPr/>
        </p:nvSpPr>
        <p:spPr>
          <a:xfrm>
            <a:off x="8592826" y="4402605"/>
            <a:ext cx="168980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54 грн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4D5A309-D1A5-4CC9-8D1A-C2D836A2ED60}"/>
              </a:ext>
            </a:extLst>
          </p:cNvPr>
          <p:cNvSpPr txBox="1"/>
          <p:nvPr/>
        </p:nvSpPr>
        <p:spPr>
          <a:xfrm>
            <a:off x="1044152" y="3605088"/>
            <a:ext cx="18949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54 - 39 </a:t>
            </a:r>
            <a:r>
              <a:rPr lang="uk-UA" sz="3600" b="1" dirty="0">
                <a:solidFill>
                  <a:srgbClr val="7030A0"/>
                </a:solidFill>
              </a:rPr>
              <a:t>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4D5A309-D1A5-4CC9-8D1A-C2D836A2ED60}"/>
              </a:ext>
            </a:extLst>
          </p:cNvPr>
          <p:cNvSpPr txBox="1"/>
          <p:nvPr/>
        </p:nvSpPr>
        <p:spPr>
          <a:xfrm>
            <a:off x="2862066" y="3600192"/>
            <a:ext cx="18949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15 (грн)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4D5A309-D1A5-4CC9-8D1A-C2D836A2ED60}"/>
              </a:ext>
            </a:extLst>
          </p:cNvPr>
          <p:cNvSpPr txBox="1"/>
          <p:nvPr/>
        </p:nvSpPr>
        <p:spPr>
          <a:xfrm>
            <a:off x="1015166" y="4360373"/>
            <a:ext cx="70402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Відповідь: 15 гривень коштує сік.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4D5A309-D1A5-4CC9-8D1A-C2D836A2ED60}"/>
              </a:ext>
            </a:extLst>
          </p:cNvPr>
          <p:cNvSpPr txBox="1"/>
          <p:nvPr/>
        </p:nvSpPr>
        <p:spPr>
          <a:xfrm>
            <a:off x="1041401" y="5159104"/>
            <a:ext cx="60343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Склади задачу про фрукти за цим виразом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4306</TotalTime>
  <Words>371</Words>
  <Application>Microsoft Office PowerPoint</Application>
  <PresentationFormat>Произвольный</PresentationFormat>
  <Paragraphs>104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693</cp:revision>
  <dcterms:created xsi:type="dcterms:W3CDTF">2018-01-05T16:38:53Z</dcterms:created>
  <dcterms:modified xsi:type="dcterms:W3CDTF">2024-12-17T20:02:24Z</dcterms:modified>
</cp:coreProperties>
</file>