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17" r:id="rId3"/>
    <p:sldId id="312" r:id="rId4"/>
    <p:sldId id="313" r:id="rId5"/>
    <p:sldId id="285" r:id="rId6"/>
    <p:sldId id="316" r:id="rId7"/>
    <p:sldId id="314" r:id="rId8"/>
    <p:sldId id="289" r:id="rId9"/>
    <p:sldId id="290" r:id="rId10"/>
    <p:sldId id="291" r:id="rId11"/>
    <p:sldId id="315" r:id="rId12"/>
    <p:sldId id="300" r:id="rId13"/>
    <p:sldId id="301" r:id="rId14"/>
    <p:sldId id="302" r:id="rId15"/>
    <p:sldId id="304" r:id="rId16"/>
    <p:sldId id="295" r:id="rId17"/>
    <p:sldId id="310" r:id="rId18"/>
    <p:sldId id="31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E33B"/>
    <a:srgbClr val="C31D58"/>
    <a:srgbClr val="2F3242"/>
    <a:srgbClr val="722651"/>
    <a:srgbClr val="DED231"/>
    <a:srgbClr val="295FFF"/>
    <a:srgbClr val="27C268"/>
    <a:srgbClr val="FF3131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4141" y="3680650"/>
            <a:ext cx="9806187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Які рослини живуть удома? 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Дослід-спостереження: виро­щування овочів на підвіконні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7622" y="971962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взимку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50-51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²Ð°Ð·Ð¾Ð½ Ð½Ð° Ð¾ÐºÐ½Ð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8587" r="1460" b="1263"/>
          <a:stretch/>
        </p:blipFill>
        <p:spPr bwMode="auto">
          <a:xfrm>
            <a:off x="1439143" y="971962"/>
            <a:ext cx="3384000" cy="2268000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 ÐµÐ·ÑÐ»ÑÑÐ°Ñ Ð¿Ð¾ÑÑÐºÑ Ð·Ð¾Ð±ÑÐ°Ð¶ÐµÐ½Ñ Ð·Ð° Ð·Ð°Ð¿Ð¸ÑÐ¾Ð¼ &quot;ÐºÐ°ÐºÑÑÑ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7" y="1405704"/>
            <a:ext cx="7532913" cy="404266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984016" y="5415976"/>
            <a:ext cx="1902588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Алое</a:t>
            </a:r>
            <a:endParaRPr lang="ru-RU" sz="2800" b="1" dirty="0"/>
          </a:p>
        </p:txBody>
      </p:sp>
      <p:pic>
        <p:nvPicPr>
          <p:cNvPr id="8" name="Picture 2" descr="ÐÐ°ÑÑÐ¸Ð½ÐºÐ¸ Ð¿Ð¾ Ð·Ð°Ð¿ÑÐ¾ÑÑ Ð°Ð»Ð¾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2704" r="8022" b="4971"/>
          <a:stretch/>
        </p:blipFill>
        <p:spPr bwMode="auto">
          <a:xfrm>
            <a:off x="8734278" y="1405704"/>
            <a:ext cx="2402063" cy="396095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99457" y="495119"/>
            <a:ext cx="997131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Кактуси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910326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70387" y="5060370"/>
            <a:ext cx="2229677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Вашингтонія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9457" y="495119"/>
            <a:ext cx="997131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Пальми</a:t>
            </a:r>
            <a:endParaRPr lang="ru-RU" sz="4000" b="1" dirty="0"/>
          </a:p>
        </p:txBody>
      </p:sp>
      <p:pic>
        <p:nvPicPr>
          <p:cNvPr id="4098" name="Picture 2" descr="https://cdn.asterias.od.ua/images/55/55-1-72-700x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76" y="1473857"/>
            <a:ext cx="3303485" cy="334124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13044" y="5035139"/>
            <a:ext cx="2229677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Лівістона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45284" y="5021051"/>
            <a:ext cx="2525485" cy="6105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Драцена</a:t>
            </a:r>
            <a:endParaRPr lang="ru-RU" sz="2800" b="1" dirty="0"/>
          </a:p>
        </p:txBody>
      </p:sp>
      <p:pic>
        <p:nvPicPr>
          <p:cNvPr id="12" name="Picture 8" descr="ÐÐ°ÑÑÐ¸Ð½ÐºÐ¸ Ð¿Ð¾ Ð·Ð°Ð¿ÑÐ¾ÑÑ Ð´ÑÐ°ÑÐµÐ½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2820" r="5676" b="-315"/>
          <a:stretch/>
        </p:blipFill>
        <p:spPr bwMode="auto">
          <a:xfrm>
            <a:off x="8284029" y="1425172"/>
            <a:ext cx="2786742" cy="34949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17103"/>
          <a:stretch/>
        </p:blipFill>
        <p:spPr bwMode="auto">
          <a:xfrm>
            <a:off x="1151358" y="1473858"/>
            <a:ext cx="2548706" cy="334124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311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2" y="414071"/>
            <a:ext cx="9960428" cy="834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Дай відповіді на запитання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5155" y="1292508"/>
            <a:ext cx="6629401" cy="4927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з </a:t>
            </a:r>
            <a:r>
              <a:rPr lang="ru-RU" sz="2800" b="1" dirty="0" err="1" smtClean="0"/>
              <a:t>кімнатних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</a:t>
            </a:r>
            <a:r>
              <a:rPr lang="ru-RU" sz="2800" b="1" dirty="0" smtClean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знайомі</a:t>
            </a:r>
            <a:r>
              <a:rPr lang="ru-RU" sz="2800" b="1" dirty="0"/>
              <a:t>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5155" y="1789616"/>
            <a:ext cx="6629401" cy="492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є у тебе </a:t>
            </a:r>
            <a:r>
              <a:rPr lang="ru-RU" sz="2800" b="1" dirty="0" err="1" smtClean="0"/>
              <a:t>вдома</a:t>
            </a:r>
            <a:r>
              <a:rPr lang="ru-RU" sz="2800" b="1" dirty="0" smtClean="0"/>
              <a:t> </a:t>
            </a:r>
            <a:r>
              <a:rPr lang="ru-RU" sz="2800" b="1" dirty="0" err="1"/>
              <a:t>кімнатні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7940" y="2337474"/>
            <a:ext cx="6629401" cy="5102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/>
              <a:t>з них </a:t>
            </a:r>
            <a:r>
              <a:rPr lang="ru-RU" sz="2800" b="1" dirty="0" err="1" smtClean="0"/>
              <a:t>подобаються</a:t>
            </a:r>
            <a:r>
              <a:rPr lang="ru-RU" sz="2800" b="1" dirty="0" smtClean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найбільше</a:t>
            </a:r>
            <a:r>
              <a:rPr lang="ru-RU" sz="2800" b="1" dirty="0"/>
              <a:t>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9874" y="2896630"/>
            <a:ext cx="6629400" cy="58780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потрібно за ними доглядати? Як?</a:t>
            </a:r>
            <a:endParaRPr lang="ru-RU" sz="2800" b="1" dirty="0"/>
          </a:p>
        </p:txBody>
      </p:sp>
      <p:pic>
        <p:nvPicPr>
          <p:cNvPr id="12" name="Picture 2" descr="Ð ÐµÐ·ÑÐ»ÑÑÐ°Ñ Ð¿Ð¾ÑÑÐºÑ Ð·Ð¾Ð±ÑÐ°Ð¶ÐµÐ½Ñ Ð·Ð° Ð·Ð°Ð¿Ð¸ÑÐ¾Ð¼ &quot;Ð²Ð°Ð·Ð¾Ð½ Ð½Ð° Ð¾ÐºÐ½Ð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0235" r="417" b="2907"/>
          <a:stretch/>
        </p:blipFill>
        <p:spPr bwMode="auto">
          <a:xfrm>
            <a:off x="6516000" y="4140000"/>
            <a:ext cx="2808000" cy="1764000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абличка 12"/>
          <p:cNvSpPr/>
          <p:nvPr/>
        </p:nvSpPr>
        <p:spPr>
          <a:xfrm>
            <a:off x="997919" y="5492785"/>
            <a:ext cx="2573456" cy="814542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Прикрашають</a:t>
            </a:r>
            <a:endParaRPr lang="ru-RU" sz="2800" b="1" dirty="0"/>
          </a:p>
        </p:txBody>
      </p:sp>
      <p:sp>
        <p:nvSpPr>
          <p:cNvPr id="14" name="Табличка 13"/>
          <p:cNvSpPr/>
          <p:nvPr/>
        </p:nvSpPr>
        <p:spPr>
          <a:xfrm>
            <a:off x="3571375" y="5492785"/>
            <a:ext cx="2440356" cy="814542"/>
          </a:xfrm>
          <a:prstGeom prst="plaqu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Лікують</a:t>
            </a:r>
            <a:endParaRPr lang="ru-RU" sz="2800" b="1" dirty="0"/>
          </a:p>
        </p:txBody>
      </p:sp>
      <p:sp>
        <p:nvSpPr>
          <p:cNvPr id="15" name="Табличка 14"/>
          <p:cNvSpPr/>
          <p:nvPr/>
        </p:nvSpPr>
        <p:spPr>
          <a:xfrm>
            <a:off x="962639" y="3484431"/>
            <a:ext cx="5036195" cy="962573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люди </a:t>
            </a:r>
            <a:r>
              <a:rPr lang="ru-RU" sz="2800" b="1" dirty="0" err="1"/>
              <a:t>вирощують</a:t>
            </a:r>
            <a:r>
              <a:rPr lang="ru-RU" sz="2800" b="1" dirty="0"/>
              <a:t> </a:t>
            </a:r>
            <a:r>
              <a:rPr lang="ru-RU" sz="2800" b="1" dirty="0" err="1"/>
              <a:t>кімнатні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?</a:t>
            </a:r>
          </a:p>
        </p:txBody>
      </p:sp>
      <p:sp>
        <p:nvSpPr>
          <p:cNvPr id="16" name="Табличка 15"/>
          <p:cNvSpPr/>
          <p:nvPr/>
        </p:nvSpPr>
        <p:spPr>
          <a:xfrm>
            <a:off x="1030570" y="4528977"/>
            <a:ext cx="2527238" cy="963808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Очищують </a:t>
            </a:r>
            <a:r>
              <a:rPr lang="uk-UA" sz="2800" b="1" dirty="0"/>
              <a:t>повітря</a:t>
            </a:r>
            <a:endParaRPr lang="ru-RU" sz="2800" b="1" dirty="0"/>
          </a:p>
        </p:txBody>
      </p:sp>
      <p:sp>
        <p:nvSpPr>
          <p:cNvPr id="17" name="Табличка 16"/>
          <p:cNvSpPr/>
          <p:nvPr/>
        </p:nvSpPr>
        <p:spPr>
          <a:xfrm>
            <a:off x="3558477" y="4518686"/>
            <a:ext cx="2440357" cy="950291"/>
          </a:xfrm>
          <a:prstGeom prst="plaqu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Збирають пил</a:t>
            </a:r>
            <a:endParaRPr lang="ru-RU" sz="2800" b="1" dirty="0"/>
          </a:p>
        </p:txBody>
      </p:sp>
      <p:pic>
        <p:nvPicPr>
          <p:cNvPr id="18" name="Picture 6" descr="ÐÐ°ÑÑÐ¸Ð½ÐºÐ¸ Ð¿Ð¾ Ð·Ð°Ð¿ÑÐ¾ÑÑ ÐºÐ»Ð¸Ð¿Ð°ÑÑ Ð´ÐµÐ²Ð¾ÑÐºÐ° Ð²Ð¾Ð¿ÑÐ¾Ñ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t="6787" r="12607" b="1"/>
          <a:stretch/>
        </p:blipFill>
        <p:spPr bwMode="auto">
          <a:xfrm>
            <a:off x="8639489" y="1333051"/>
            <a:ext cx="1543549" cy="22701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ÐÐ°ÑÑÐ¸Ð½ÐºÐ¸ Ð¿Ð¾ Ð·Ð°Ð¿ÑÐ¾ÑÑ Ð°Ð»Ð¾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2704" r="8022" b="4971"/>
          <a:stretch/>
        </p:blipFill>
        <p:spPr bwMode="auto">
          <a:xfrm>
            <a:off x="9626529" y="3789310"/>
            <a:ext cx="1590977" cy="262348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829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7423" y="560433"/>
            <a:ext cx="9833605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7423" y="1350978"/>
            <a:ext cx="7308120" cy="16248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Коли </a:t>
            </a:r>
            <a:r>
              <a:rPr lang="ru-RU" sz="2400" b="1" dirty="0" err="1"/>
              <a:t>надворі</a:t>
            </a:r>
            <a:r>
              <a:rPr lang="ru-RU" sz="2400" b="1" dirty="0"/>
              <a:t> зима, </a:t>
            </a:r>
            <a:r>
              <a:rPr lang="ru-RU" sz="2400" b="1" dirty="0" err="1"/>
              <a:t>кімнатні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</a:t>
            </a:r>
            <a:r>
              <a:rPr lang="ru-RU" sz="2400" b="1" dirty="0" err="1"/>
              <a:t>приносять</a:t>
            </a:r>
            <a:r>
              <a:rPr lang="ru-RU" sz="2400" b="1" dirty="0"/>
              <a:t> в </a:t>
            </a:r>
            <a:r>
              <a:rPr lang="ru-RU" sz="2400" b="1" dirty="0" err="1"/>
              <a:t>оселі</a:t>
            </a:r>
            <a:r>
              <a:rPr lang="ru-RU" sz="2400" b="1" dirty="0"/>
              <a:t> </a:t>
            </a:r>
            <a:r>
              <a:rPr lang="ru-RU" sz="2400" b="1" dirty="0" err="1"/>
              <a:t>радість</a:t>
            </a:r>
            <a:r>
              <a:rPr lang="ru-RU" sz="2400" b="1" dirty="0"/>
              <a:t> і </a:t>
            </a:r>
            <a:r>
              <a:rPr lang="ru-RU" sz="2400" b="1" dirty="0" err="1"/>
              <a:t>затишок</a:t>
            </a:r>
            <a:r>
              <a:rPr lang="ru-RU" sz="2400" b="1" dirty="0"/>
              <a:t>. </a:t>
            </a:r>
            <a:r>
              <a:rPr lang="ru-RU" sz="2400" b="1" dirty="0" err="1"/>
              <a:t>Продовжуй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доглядати</a:t>
            </a:r>
            <a:r>
              <a:rPr lang="ru-RU" sz="2400" b="1" dirty="0"/>
              <a:t>, але поливай </a:t>
            </a:r>
            <a:r>
              <a:rPr lang="ru-RU" sz="2400" b="1" dirty="0" err="1"/>
              <a:t>значно</a:t>
            </a:r>
            <a:r>
              <a:rPr lang="ru-RU" sz="2400" b="1" dirty="0"/>
              <a:t> </a:t>
            </a:r>
            <a:r>
              <a:rPr lang="ru-RU" sz="2400" b="1" dirty="0" err="1"/>
              <a:t>рідше</a:t>
            </a:r>
            <a:r>
              <a:rPr lang="ru-RU" sz="2400" b="1" dirty="0"/>
              <a:t> і </a:t>
            </a:r>
            <a:r>
              <a:rPr lang="ru-RU" sz="2400" b="1" dirty="0" err="1"/>
              <a:t>лише</a:t>
            </a:r>
            <a:r>
              <a:rPr lang="ru-RU" sz="2400" b="1" dirty="0"/>
              <a:t> </a:t>
            </a:r>
            <a:r>
              <a:rPr lang="ru-RU" sz="2400" b="1" dirty="0" err="1"/>
              <a:t>відстояною</a:t>
            </a:r>
            <a:r>
              <a:rPr lang="ru-RU" sz="2400" b="1" dirty="0"/>
              <a:t> водою. </a:t>
            </a:r>
            <a:r>
              <a:rPr lang="ru-RU" sz="2400" b="1" dirty="0" err="1"/>
              <a:t>Перезволоження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зашкодить</a:t>
            </a:r>
            <a:endParaRPr lang="ru-RU" sz="24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0311" y="5212802"/>
            <a:ext cx="4359691" cy="8720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Пригадай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/>
              <a:t>умови</a:t>
            </a:r>
            <a:r>
              <a:rPr lang="ru-RU" sz="2400" b="1" dirty="0"/>
              <a:t> </a:t>
            </a:r>
            <a:r>
              <a:rPr lang="ru-RU" sz="2400" b="1" dirty="0" err="1"/>
              <a:t>потрібні</a:t>
            </a:r>
            <a:r>
              <a:rPr lang="ru-RU" sz="2400" b="1" dirty="0"/>
              <a:t> </a:t>
            </a:r>
            <a:r>
              <a:rPr lang="ru-RU" sz="2400" b="1" dirty="0" err="1"/>
              <a:t>рослинам</a:t>
            </a:r>
            <a:r>
              <a:rPr lang="ru-RU" sz="2400" b="1" dirty="0"/>
              <a:t> для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взимку</a:t>
            </a:r>
            <a:r>
              <a:rPr lang="ru-RU" sz="2400" b="1" dirty="0"/>
              <a:t>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62" y="1440336"/>
            <a:ext cx="2230366" cy="32496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r="17889"/>
          <a:stretch/>
        </p:blipFill>
        <p:spPr>
          <a:xfrm>
            <a:off x="4075367" y="3065145"/>
            <a:ext cx="1438784" cy="204025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2" descr="ÐÐ°ÑÑÐ¸Ð½ÐºÐ¸ Ð¿Ð¾ Ð·Ð°Ð¿ÑÐ¾ÑÑ ÑÑÐ°Ð»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60" y="3065146"/>
            <a:ext cx="2475511" cy="20402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r="16852"/>
          <a:stretch/>
        </p:blipFill>
        <p:spPr>
          <a:xfrm>
            <a:off x="6034225" y="3065146"/>
            <a:ext cx="2287281" cy="215854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1618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52" y="618513"/>
            <a:ext cx="10022948" cy="6792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Проведи дослід - спостереження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76832" y="2741398"/>
            <a:ext cx="3661643" cy="9804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Має шкір сім, витискає сльози всім.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57" y="1934276"/>
            <a:ext cx="1151690" cy="20269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8098970" y="3042629"/>
            <a:ext cx="1560705" cy="679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Цибуля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36937" y="1335522"/>
            <a:ext cx="8825520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твори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свою невеличку «теплицю» 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підвіконні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 буде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тебе й корисна зелень, і спогади про щедре літечко. Щоб дізнатися, яку рослину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найкраще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вирощувати, відгадай загадку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53806" y="4094713"/>
            <a:ext cx="6795193" cy="18053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Вирости</a:t>
            </a:r>
            <a:r>
              <a:rPr lang="ru-RU" sz="2400" b="1" dirty="0"/>
              <a:t> </a:t>
            </a:r>
            <a:r>
              <a:rPr lang="ru-RU" sz="2400" b="1" dirty="0" err="1"/>
              <a:t>зелену</a:t>
            </a:r>
            <a:r>
              <a:rPr lang="ru-RU" sz="2400" b="1" dirty="0"/>
              <a:t> цибулю, </a:t>
            </a:r>
            <a:r>
              <a:rPr lang="ru-RU" sz="2400" b="1" dirty="0" err="1"/>
              <a:t>часник</a:t>
            </a:r>
            <a:r>
              <a:rPr lang="ru-RU" sz="2400" b="1" dirty="0"/>
              <a:t>, салат, </a:t>
            </a:r>
            <a:r>
              <a:rPr lang="ru-RU" sz="2400" b="1" dirty="0" err="1"/>
              <a:t>кріп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інші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(на </a:t>
            </a:r>
            <a:r>
              <a:rPr lang="ru-RU" sz="2400" b="1" dirty="0" err="1"/>
              <a:t>свій</a:t>
            </a:r>
            <a:r>
              <a:rPr lang="ru-RU" sz="2400" b="1" dirty="0"/>
              <a:t> </a:t>
            </a:r>
            <a:r>
              <a:rPr lang="ru-RU" sz="2400" b="1" dirty="0" err="1"/>
              <a:t>вибір</a:t>
            </a:r>
            <a:r>
              <a:rPr lang="ru-RU" sz="2400" b="1" dirty="0"/>
              <a:t>). </a:t>
            </a:r>
            <a:r>
              <a:rPr lang="ru-RU" sz="2400" b="1" dirty="0" err="1"/>
              <a:t>Пильнуй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вистачало</a:t>
            </a:r>
            <a:r>
              <a:rPr lang="ru-RU" sz="2400" b="1" dirty="0"/>
              <a:t> </a:t>
            </a:r>
            <a:r>
              <a:rPr lang="ru-RU" sz="2400" b="1" dirty="0" err="1"/>
              <a:t>світла</a:t>
            </a:r>
            <a:r>
              <a:rPr lang="ru-RU" sz="2400" b="1" dirty="0"/>
              <a:t>. Разом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дорослими</a:t>
            </a:r>
            <a:r>
              <a:rPr lang="ru-RU" sz="2400" b="1" dirty="0"/>
              <a:t> </a:t>
            </a:r>
            <a:r>
              <a:rPr lang="ru-RU" sz="2400" b="1" dirty="0" err="1"/>
              <a:t>уклади</a:t>
            </a:r>
            <a:r>
              <a:rPr lang="ru-RU" sz="2400" b="1" dirty="0"/>
              <a:t> </a:t>
            </a:r>
            <a:r>
              <a:rPr lang="ru-RU" sz="2400" b="1" dirty="0" err="1"/>
              <a:t>пам’ятку</a:t>
            </a:r>
            <a:r>
              <a:rPr lang="ru-RU" sz="2400" b="1" dirty="0"/>
              <a:t> </a:t>
            </a:r>
            <a:r>
              <a:rPr lang="ru-RU" sz="2400" b="1" dirty="0" err="1"/>
              <a:t>порад</a:t>
            </a:r>
            <a:r>
              <a:rPr lang="ru-RU" sz="2400" b="1" dirty="0"/>
              <a:t> для </a:t>
            </a:r>
            <a:r>
              <a:rPr lang="ru-RU" sz="2400" b="1" dirty="0" err="1"/>
              <a:t>дослідників-овочівників</a:t>
            </a:r>
            <a:r>
              <a:rPr lang="ru-RU" sz="2400" b="1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2" y="2773984"/>
            <a:ext cx="3110741" cy="23745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2317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8338" y="494528"/>
            <a:ext cx="10545462" cy="757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Обміркуй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8338" y="1295942"/>
            <a:ext cx="6800776" cy="7309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Які овочі вирощуватимеш на підвіконні?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8338" y="2090539"/>
            <a:ext cx="6800776" cy="7550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</a:t>
            </a:r>
            <a:r>
              <a:rPr lang="ru-RU" sz="2400" b="1" dirty="0"/>
              <a:t> для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знадобиться</a:t>
            </a:r>
            <a:r>
              <a:rPr lang="ru-RU" sz="2400" b="1" dirty="0"/>
              <a:t>, </a:t>
            </a:r>
            <a:r>
              <a:rPr lang="ru-RU" sz="2400" b="1" dirty="0" err="1"/>
              <a:t>окрім</a:t>
            </a:r>
            <a:r>
              <a:rPr lang="ru-RU" sz="2400" b="1" dirty="0"/>
              <a:t> </a:t>
            </a:r>
            <a:r>
              <a:rPr lang="ru-RU" sz="2400" b="1" dirty="0" err="1"/>
              <a:t>бажання</a:t>
            </a:r>
            <a:r>
              <a:rPr lang="ru-RU" sz="2400" b="1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8338" y="2978289"/>
            <a:ext cx="6800776" cy="8255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Яка </a:t>
            </a:r>
            <a:r>
              <a:rPr lang="ru-RU" sz="2400" b="1" dirty="0" err="1"/>
              <a:t>допомога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дорослих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потрібна</a:t>
            </a:r>
            <a:r>
              <a:rPr lang="ru-RU" sz="2400" b="1" dirty="0"/>
              <a:t>, а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можеш</a:t>
            </a:r>
            <a:r>
              <a:rPr lang="ru-RU" sz="2400" b="1" dirty="0"/>
              <a:t> </a:t>
            </a:r>
            <a:r>
              <a:rPr lang="ru-RU" sz="2400" b="1" dirty="0" err="1"/>
              <a:t>зробити</a:t>
            </a:r>
            <a:r>
              <a:rPr lang="ru-RU" sz="2400" b="1" dirty="0"/>
              <a:t> </a:t>
            </a:r>
            <a:r>
              <a:rPr lang="ru-RU" sz="2400" b="1" dirty="0" err="1"/>
              <a:t>самостійно</a:t>
            </a:r>
            <a:r>
              <a:rPr lang="ru-RU" sz="2400" b="1" dirty="0"/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4538" y="3916187"/>
            <a:ext cx="6724576" cy="9170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</a:t>
            </a:r>
            <a:r>
              <a:rPr lang="ru-RU" sz="2400" b="1" dirty="0" err="1"/>
              <a:t>взимку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дарують</a:t>
            </a:r>
            <a:r>
              <a:rPr lang="ru-RU" sz="2400" b="1" dirty="0"/>
              <a:t> </a:t>
            </a:r>
            <a:r>
              <a:rPr lang="ru-RU" sz="2400" b="1" dirty="0" err="1"/>
              <a:t>найбільше</a:t>
            </a:r>
            <a:r>
              <a:rPr lang="ru-RU" sz="2400" b="1" dirty="0"/>
              <a:t> </a:t>
            </a:r>
            <a:r>
              <a:rPr lang="ru-RU" sz="2400" b="1" dirty="0" err="1"/>
              <a:t>радості</a:t>
            </a:r>
            <a:r>
              <a:rPr lang="ru-RU" sz="2400" b="1" dirty="0"/>
              <a:t>?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46" y="4601030"/>
            <a:ext cx="1750908" cy="16162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71" y="2871670"/>
            <a:ext cx="2458979" cy="159014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96" y="1252398"/>
            <a:ext cx="2644503" cy="15629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68" y="4504535"/>
            <a:ext cx="2564631" cy="169478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962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681" y="495119"/>
            <a:ext cx="9924975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Висновок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ºÐ»Ð¸Ð¿Ð°ÑÑ Ð´ÐµÐ²Ð¾ÑÐºÐ° Ñ Ð²Ð°Ð·Ð¾Ð½Ð¾Ð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64" y="3618248"/>
            <a:ext cx="3985179" cy="2802080"/>
          </a:xfrm>
          <a:prstGeom prst="plaque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Табличка 8"/>
          <p:cNvSpPr/>
          <p:nvPr/>
        </p:nvSpPr>
        <p:spPr>
          <a:xfrm>
            <a:off x="4797033" y="2261222"/>
            <a:ext cx="2410707" cy="1339093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Створюють красу  і затишок</a:t>
            </a:r>
            <a:endParaRPr lang="ru-RU" sz="28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8520483" y="2209726"/>
            <a:ext cx="2579056" cy="1213236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Використову-ються</a:t>
            </a:r>
            <a:r>
              <a:rPr lang="uk-UA" sz="2800" b="1" dirty="0" smtClean="0"/>
              <a:t> як ліки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3484288" y="1316657"/>
            <a:ext cx="5036195" cy="737827"/>
          </a:xfrm>
          <a:prstGeom prst="plaqu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Кімнатні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1058709" y="2261222"/>
            <a:ext cx="2243350" cy="1110244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Очищують </a:t>
            </a:r>
            <a:r>
              <a:rPr lang="uk-UA" sz="2800" b="1" dirty="0"/>
              <a:t>повітря</a:t>
            </a:r>
            <a:endParaRPr lang="ru-RU" sz="2800" b="1" dirty="0"/>
          </a:p>
        </p:txBody>
      </p:sp>
      <p:pic>
        <p:nvPicPr>
          <p:cNvPr id="6146" name="Picture 2" descr="Кімнатні рослини, які не потребують особливого догляд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-185"/>
          <a:stretch/>
        </p:blipFill>
        <p:spPr bwMode="auto">
          <a:xfrm>
            <a:off x="7023010" y="3537856"/>
            <a:ext cx="3565104" cy="2882471"/>
          </a:xfrm>
          <a:prstGeom prst="plaqu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851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 клас\4 ЯДС\1 Грущинська\3 Людина і природа взимку\№050-51 Які рослини живуть удома\2025-01-04_1414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21721" r="1492" b="5"/>
          <a:stretch/>
        </p:blipFill>
        <p:spPr bwMode="auto">
          <a:xfrm>
            <a:off x="5915914" y="1311589"/>
            <a:ext cx="4988670" cy="25867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 клас\4 ЯДС\1 Грущинська\3 Людина і природа взимку\№050-51 Які рослини живуть удома\2025-01-04_1418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5152" r="1797" b="-742"/>
          <a:stretch/>
        </p:blipFill>
        <p:spPr bwMode="auto">
          <a:xfrm>
            <a:off x="893063" y="3487858"/>
            <a:ext cx="6041135" cy="17269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55915" y="534325"/>
            <a:ext cx="9977339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04688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79763" y="1276059"/>
            <a:ext cx="3884633" cy="127802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Які правила застосовують для догляду за кімнатними рослинами взимку, а які влітку? Вибери та проведи лінії.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55914" y="2604948"/>
            <a:ext cx="4722322" cy="8499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Упізнай і підпиши назви. Які з цих рослин НЕ кімнатні? Вибери й обведи.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3063" y="4488454"/>
            <a:ext cx="1059946" cy="5007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Агава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6537" y="4537384"/>
            <a:ext cx="1273632" cy="5007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Фіалка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31230" y="4463504"/>
            <a:ext cx="2268285" cy="6511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Подорожник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96264" y="5287520"/>
            <a:ext cx="4988670" cy="7092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Яку овочеву рослину ти хочеш виростити на підвіконні? Вибери й познач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</a:rPr>
              <a:t>𝑽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934199" y="1502229"/>
            <a:ext cx="449327" cy="3308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900613" y="1833030"/>
            <a:ext cx="500746" cy="301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00613" y="1874050"/>
            <a:ext cx="449327" cy="85656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9448800" y="1833029"/>
            <a:ext cx="359230" cy="820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9465129" y="1874050"/>
            <a:ext cx="359230" cy="59799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9465129" y="1915070"/>
            <a:ext cx="359230" cy="12309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9465129" y="1915070"/>
            <a:ext cx="359230" cy="170987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00613" y="1870722"/>
            <a:ext cx="449327" cy="170987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59" y="3987355"/>
            <a:ext cx="1128899" cy="10420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85" y="5139639"/>
            <a:ext cx="1585429" cy="102524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86" y="5118041"/>
            <a:ext cx="1458479" cy="10076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55" y="3989314"/>
            <a:ext cx="1653548" cy="109271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8" name="Прямоугольник 47"/>
          <p:cNvSpPr/>
          <p:nvPr/>
        </p:nvSpPr>
        <p:spPr>
          <a:xfrm>
            <a:off x="3320144" y="4537384"/>
            <a:ext cx="1531753" cy="5007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Орхідея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71682" y="4412017"/>
            <a:ext cx="1102707" cy="7026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712309" y="4463504"/>
            <a:ext cx="2188304" cy="7026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075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/>
      <p:bldP spid="19" grpId="0"/>
      <p:bldP spid="20" grpId="0"/>
      <p:bldP spid="26" grpId="0" animBg="1"/>
      <p:bldP spid="48" grpId="0"/>
      <p:bldP spid="38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69" y="5176007"/>
            <a:ext cx="2124262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1"/>
            <a:ext cx="2124262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3" y="2573665"/>
            <a:ext cx="2124262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69" y="2519351"/>
            <a:ext cx="2124262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7"/>
            <a:ext cx="2124262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3" y="5185577"/>
            <a:ext cx="2124262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2"/>
            <a:ext cx="2124262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02230" y="1586451"/>
              <a:ext cx="1598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3" y="1462782"/>
            <a:ext cx="2124262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40259" y="1605593"/>
              <a:ext cx="17417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0"/>
            <a:ext cx="2124262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69" y="4110680"/>
            <a:ext cx="2124262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44094" y="4310292"/>
              <a:ext cx="16795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3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85571" y="4288338"/>
              <a:ext cx="15930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7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55159" y="611505"/>
            <a:ext cx="10039412" cy="651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6996766" y="2215327"/>
            <a:ext cx="4300720" cy="42243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803571" y="1291997"/>
            <a:ext cx="4493915" cy="92333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9588340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5757" y="549546"/>
            <a:ext cx="9491065" cy="724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1086" y="1750454"/>
            <a:ext cx="5365737" cy="22663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Наш урок залюбки </a:t>
            </a:r>
          </a:p>
          <a:p>
            <a:pPr algn="ctr"/>
            <a:r>
              <a:rPr lang="uk-UA" sz="3200" b="1" dirty="0" smtClean="0"/>
              <a:t>Поведе тебе в світи.</a:t>
            </a:r>
          </a:p>
          <a:p>
            <a:pPr algn="ctr"/>
            <a:r>
              <a:rPr lang="uk-UA" sz="3200" b="1" dirty="0" smtClean="0"/>
              <a:t>І на «як?», «чому?» і «де?»</a:t>
            </a:r>
          </a:p>
          <a:p>
            <a:pPr algn="ctr"/>
            <a:r>
              <a:rPr lang="uk-UA" sz="3200" b="1" dirty="0" smtClean="0"/>
              <a:t>Завжди відповідь знайде.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1295758" y="1652481"/>
            <a:ext cx="3709897" cy="27671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709057" y="1322057"/>
            <a:ext cx="8748053" cy="85679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Вправа «Передбачення». Вибери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рослину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 горщику, з якою хочеш провести урок. А я скажу, що тебе очікує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592778" y="4420517"/>
            <a:ext cx="2003625" cy="129448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134561" y="4419598"/>
            <a:ext cx="2016146" cy="1295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Виявиш творче мислення</a:t>
            </a:r>
            <a:endParaRPr lang="ru-RU" sz="2400" b="1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235383" y="4419598"/>
            <a:ext cx="2304206" cy="1294483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Твоя працьовитість радує.</a:t>
            </a:r>
            <a:endParaRPr lang="ru-RU" sz="24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9699172" y="4502122"/>
            <a:ext cx="1774371" cy="12168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Розв’яжеш всі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7698261" y="4477946"/>
            <a:ext cx="1906502" cy="126522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Здивуєш своїми знаннями </a:t>
            </a:r>
            <a:endParaRPr lang="ru-RU" sz="2400" b="1" dirty="0"/>
          </a:p>
        </p:txBody>
      </p:sp>
      <p:pic>
        <p:nvPicPr>
          <p:cNvPr id="11266" name="Picture 2" descr="D:\Картинки до тестів\Емоції Рослини в горщиках\potted-plant-whatsa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78" y="2294418"/>
            <a:ext cx="1961649" cy="209022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267" name="Picture 3" descr="D:\Картинки до тестів\Емоції Рослини в горщиках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86" y="2261761"/>
            <a:ext cx="2067200" cy="21230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268" name="Picture 4" descr="D:\Картинки до тестів\Емоції Рослини в горщиках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1" y="2231304"/>
            <a:ext cx="2016146" cy="21431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cdn.creazilla.com/cliparts/15296/poinsettia-flower-clipart-s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20" y="2312364"/>
            <a:ext cx="1966752" cy="210723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274" name="Picture 10" descr="https://cdn.creazilla.com/cliparts/11701/cactus-in-a-pot-clipart-s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165" y="2422080"/>
            <a:ext cx="1099890" cy="197957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79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892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1741" y="582240"/>
            <a:ext cx="10375530" cy="680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35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886012" y="2238279"/>
            <a:ext cx="4366984" cy="7834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Назви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п’ять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листяних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дерев. Як вони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змінилися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взимку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?</a:t>
            </a:r>
            <a:endParaRPr lang="ru-RU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63668" y="4915032"/>
            <a:ext cx="4811675" cy="96325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дізнаємось про особливості кімнатних рослин.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86012" y="1317429"/>
            <a:ext cx="4387128" cy="8597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допомагає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рослинам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пережити</a:t>
            </a:r>
            <a:r>
              <a:rPr lang="ru-RU" sz="2400" b="1" dirty="0" smtClean="0">
                <a:solidFill>
                  <a:schemeClr val="bg1"/>
                </a:solidFill>
              </a:rPr>
              <a:t> зиму?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86012" y="3114026"/>
            <a:ext cx="4366984" cy="58711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Які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хвойні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дерева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ти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знаєш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? </a:t>
            </a:r>
            <a:endParaRPr lang="ru-RU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CA0F515-36CF-4315-BD30-F3A2FD675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0" y="1390872"/>
            <a:ext cx="1487877" cy="168532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5CA5A96-64A5-4443-B80A-EB853BDBFD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85" b="9024"/>
          <a:stretch/>
        </p:blipFill>
        <p:spPr>
          <a:xfrm>
            <a:off x="2529235" y="1390873"/>
            <a:ext cx="1210635" cy="172315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906156" y="3814690"/>
            <a:ext cx="4366984" cy="7688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кімнатні рослини ти знаєш?</a:t>
            </a:r>
            <a:endParaRPr lang="ru-RU" sz="2400" b="1" dirty="0"/>
          </a:p>
        </p:txBody>
      </p:sp>
      <p:pic>
        <p:nvPicPr>
          <p:cNvPr id="18" name="Picture 3" descr="D:\Картинки до тестів\Емоції Рослини в горщиках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52" y="3323286"/>
            <a:ext cx="2067200" cy="21230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01886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915" y="548956"/>
            <a:ext cx="10036628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6029" y="1365766"/>
            <a:ext cx="3712028" cy="175842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Виростаєм на віконці,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Зацвітаємо на сонці,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 водиці зеленієм,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Ми всі діточкам радієм.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5768" y="2037348"/>
            <a:ext cx="1621969" cy="90178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Кімнатні рослини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4" y="1251856"/>
            <a:ext cx="3027738" cy="288500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055915" y="4194892"/>
            <a:ext cx="5570761" cy="1501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Кімнатні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– </a:t>
            </a:r>
            <a:r>
              <a:rPr lang="ru-RU" sz="2400" b="1" dirty="0" err="1" smtClean="0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err="1" smtClean="0">
                <a:solidFill>
                  <a:schemeClr val="bg1"/>
                </a:solidFill>
              </a:rPr>
              <a:t>рослини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які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вирощують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кімнатах</a:t>
            </a:r>
            <a:r>
              <a:rPr lang="ru-RU" sz="2400" b="1" dirty="0">
                <a:solidFill>
                  <a:schemeClr val="bg1"/>
                </a:solidFill>
              </a:rPr>
              <a:t> та у </a:t>
            </a:r>
            <a:r>
              <a:rPr lang="ru-RU" sz="2400" b="1" dirty="0" err="1">
                <a:solidFill>
                  <a:schemeClr val="bg1"/>
                </a:solidFill>
              </a:rPr>
              <a:t>громадських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приміщеннях</a:t>
            </a:r>
            <a:r>
              <a:rPr lang="ru-RU" sz="2400" b="1" dirty="0">
                <a:solidFill>
                  <a:schemeClr val="bg1"/>
                </a:solidFill>
              </a:rPr>
              <a:t>. 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28114" y="4205777"/>
            <a:ext cx="3329519" cy="150102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Поміркуй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для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люди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вирощують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кімнатні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6029" y="3211278"/>
            <a:ext cx="3663042" cy="8725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Пригадай, </a:t>
            </a:r>
            <a:r>
              <a:rPr lang="uk-UA" sz="2400" b="1" dirty="0">
                <a:solidFill>
                  <a:schemeClr val="bg1"/>
                </a:solidFill>
              </a:rPr>
              <a:t>які </a:t>
            </a:r>
            <a:r>
              <a:rPr lang="uk-UA" sz="2400" b="1" dirty="0" smtClean="0">
                <a:solidFill>
                  <a:schemeClr val="bg1"/>
                </a:solidFill>
              </a:rPr>
              <a:t>рослини називають кімнатними.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232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915" y="548956"/>
            <a:ext cx="10036628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схему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70830" y="1461022"/>
            <a:ext cx="3806796" cy="2393027"/>
          </a:xfrm>
          <a:prstGeom prst="ellips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Кімнатні</a:t>
            </a:r>
            <a:r>
              <a:rPr lang="ru-RU" sz="3200" b="1" dirty="0"/>
              <a:t> </a:t>
            </a:r>
            <a:r>
              <a:rPr lang="ru-RU" sz="3200" b="1" dirty="0" err="1"/>
              <a:t>рослини</a:t>
            </a:r>
            <a:r>
              <a:rPr lang="ru-RU" sz="3200" b="1" dirty="0"/>
              <a:t> </a:t>
            </a:r>
            <a:r>
              <a:rPr lang="ru-RU" sz="3200" b="1" dirty="0" err="1"/>
              <a:t>поділяють</a:t>
            </a:r>
            <a:r>
              <a:rPr lang="ru-RU" sz="3200" b="1" dirty="0"/>
              <a:t> на </a:t>
            </a:r>
            <a:r>
              <a:rPr lang="ru-RU" sz="3200" b="1" dirty="0" err="1" smtClean="0"/>
              <a:t>кілька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груп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1306286" y="1510818"/>
            <a:ext cx="2030547" cy="1500012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Квітучі</a:t>
            </a:r>
            <a:endParaRPr lang="ru-RU" sz="3200" b="1" dirty="0"/>
          </a:p>
        </p:txBody>
      </p:sp>
      <p:sp>
        <p:nvSpPr>
          <p:cNvPr id="15" name="Овал 14"/>
          <p:cNvSpPr/>
          <p:nvPr/>
        </p:nvSpPr>
        <p:spPr>
          <a:xfrm>
            <a:off x="1991447" y="3784784"/>
            <a:ext cx="2217235" cy="150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Листяні</a:t>
            </a:r>
            <a:endParaRPr lang="ru-RU" sz="3200" b="1" dirty="0"/>
          </a:p>
        </p:txBody>
      </p:sp>
      <p:sp>
        <p:nvSpPr>
          <p:cNvPr id="17" name="Овал 16"/>
          <p:cNvSpPr/>
          <p:nvPr/>
        </p:nvSpPr>
        <p:spPr>
          <a:xfrm>
            <a:off x="5066939" y="4832457"/>
            <a:ext cx="1867262" cy="150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Ліани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7773368" y="3784784"/>
            <a:ext cx="2260603" cy="1500012"/>
          </a:xfrm>
          <a:prstGeom prst="ellips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Кактуси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8824000" y="1593153"/>
            <a:ext cx="2228411" cy="150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Пальми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Стрелка влево 2"/>
          <p:cNvSpPr/>
          <p:nvPr/>
        </p:nvSpPr>
        <p:spPr>
          <a:xfrm rot="789808">
            <a:off x="3263175" y="2090386"/>
            <a:ext cx="909155" cy="505546"/>
          </a:xfrm>
          <a:prstGeom prst="leftArrow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0039462">
            <a:off x="7952600" y="2103714"/>
            <a:ext cx="892706" cy="520908"/>
          </a:xfrm>
          <a:prstGeom prst="leftArrow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9170064">
            <a:off x="3565477" y="3354708"/>
            <a:ext cx="978408" cy="484632"/>
          </a:xfrm>
          <a:prstGeom prst="leftArrow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3313412">
            <a:off x="7557033" y="3359771"/>
            <a:ext cx="978408" cy="484632"/>
          </a:xfrm>
          <a:prstGeom prst="leftArrow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6200000">
            <a:off x="5585025" y="4100937"/>
            <a:ext cx="978408" cy="484632"/>
          </a:xfrm>
          <a:prstGeom prst="leftArrow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ÐÐ°ÑÑÐ¸Ð½ÐºÐ¸ Ð¿Ð¾ Ð·Ð°Ð¿ÑÐ¾ÑÑ Ð°Ð»Ð¾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2704" r="8022" b="4971"/>
          <a:stretch/>
        </p:blipFill>
        <p:spPr bwMode="auto">
          <a:xfrm>
            <a:off x="322367" y="4027575"/>
            <a:ext cx="1342489" cy="22137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5092" r="6021" b="8675"/>
          <a:stretch/>
        </p:blipFill>
        <p:spPr>
          <a:xfrm>
            <a:off x="10238229" y="4686620"/>
            <a:ext cx="1491415" cy="186426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75742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53" y="2003595"/>
            <a:ext cx="1805947" cy="242689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99457" y="495119"/>
            <a:ext cx="997131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Квітучі </a:t>
            </a:r>
            <a:r>
              <a:rPr lang="uk-UA" sz="4000" b="1" dirty="0"/>
              <a:t>кімнатні рослини</a:t>
            </a:r>
            <a:endParaRPr lang="ru-RU" sz="4000" b="1" dirty="0"/>
          </a:p>
        </p:txBody>
      </p:sp>
      <p:pic>
        <p:nvPicPr>
          <p:cNvPr id="17" name="Picture 4" descr="ÐÐ°ÑÑÐ¸Ð½ÐºÐ¸ Ð¿Ð¾ Ð·Ð°Ð¿ÑÐ¾ÑÑ Ð³ÐµÑÐ°Ð½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2095332"/>
            <a:ext cx="2213498" cy="217757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737" r="11437" b="2201"/>
          <a:stretch/>
        </p:blipFill>
        <p:spPr bwMode="auto">
          <a:xfrm>
            <a:off x="6509231" y="2042092"/>
            <a:ext cx="1887608" cy="223081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099457" y="1367502"/>
            <a:ext cx="1859790" cy="6360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Герань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86242" y="1365048"/>
            <a:ext cx="1766278" cy="6196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Каланхоє</a:t>
            </a:r>
            <a:endParaRPr lang="ru-RU" sz="2800" b="1" dirty="0"/>
          </a:p>
        </p:txBody>
      </p:sp>
      <p:pic>
        <p:nvPicPr>
          <p:cNvPr id="21" name="Picture 2" descr="ÐÐ°ÑÑÐ¸Ð½ÐºÐ¸ Ð¿Ð¾ Ð·Ð°Ð¿ÑÐ¾ÑÑ ÑÑÐ°Ð»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55" y="2095332"/>
            <a:ext cx="2246382" cy="21775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853721" y="1365048"/>
            <a:ext cx="1701425" cy="6385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Фіалка</a:t>
            </a:r>
            <a:endParaRPr lang="ru-RU" sz="2800" b="1" dirty="0"/>
          </a:p>
        </p:txBody>
      </p:sp>
      <p:pic>
        <p:nvPicPr>
          <p:cNvPr id="16" name="Picture 2" descr="Ð ÐµÐ·ÑÐ»ÑÑÐ°Ñ Ð¿Ð¾ÑÑÐºÑ Ð·Ð¾Ð±ÑÐ°Ð¶ÐµÐ½Ñ Ð·Ð° Ð·Ð°Ð¿Ð¸ÑÐ¾Ð¼ &quot;Ð±ÐµÐ³Ð¾Ð½ÑÑ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69" y="4202774"/>
            <a:ext cx="1951540" cy="210700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62" y="4133523"/>
            <a:ext cx="2245504" cy="224550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4380175" y="5643033"/>
            <a:ext cx="2349941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Пеларгонія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290584" y="5610615"/>
            <a:ext cx="139568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b="1" dirty="0" smtClean="0"/>
              <a:t>Бегонія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26680" y="1365048"/>
            <a:ext cx="1766278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Орхідея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1214472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9" grpId="0" animBg="1"/>
      <p:bldP spid="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99457" y="495119"/>
            <a:ext cx="997131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Листяні </a:t>
            </a:r>
            <a:r>
              <a:rPr lang="uk-UA" sz="4000" b="1" dirty="0"/>
              <a:t>кімнатні рослини</a:t>
            </a:r>
            <a:endParaRPr lang="ru-RU" sz="4000" b="1" dirty="0"/>
          </a:p>
        </p:txBody>
      </p:sp>
      <p:sp>
        <p:nvSpPr>
          <p:cNvPr id="7" name="AutoShape 4" descr="Диффенбахія компакта (Dieffenbachi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4012" r="11248" b="1746"/>
          <a:stretch/>
        </p:blipFill>
        <p:spPr bwMode="auto">
          <a:xfrm>
            <a:off x="1099457" y="1425173"/>
            <a:ext cx="2852057" cy="345415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65014" y="5021051"/>
            <a:ext cx="2520941" cy="6395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Диффенбахія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41094" y="5021051"/>
            <a:ext cx="2229677" cy="6395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Фікус </a:t>
            </a:r>
            <a:endParaRPr lang="ru-RU" sz="2800" b="1" dirty="0"/>
          </a:p>
        </p:txBody>
      </p:sp>
      <p:pic>
        <p:nvPicPr>
          <p:cNvPr id="2056" name="Picture 8" descr="https://cdn.asterias.od.ua/images/91/91-2-50-700x6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r="16331"/>
          <a:stretch/>
        </p:blipFill>
        <p:spPr bwMode="auto">
          <a:xfrm>
            <a:off x="8694771" y="1425173"/>
            <a:ext cx="2376000" cy="341380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leurplants.com.ua/image/catalog/articles/classification-of-indoor-plants-by-species/types-of-indoor-plants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46" y="1806509"/>
            <a:ext cx="4027160" cy="269148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190887" y="5021051"/>
            <a:ext cx="2229677" cy="6395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Калатея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26604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4" b="509"/>
          <a:stretch/>
        </p:blipFill>
        <p:spPr>
          <a:xfrm>
            <a:off x="7919620" y="3500221"/>
            <a:ext cx="3009157" cy="206990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2" descr="Ð ÐµÐ·ÑÐ»ÑÑÐ°Ñ Ð¿Ð¾ÑÑÐºÑ Ð·Ð¾Ð±ÑÐ°Ð¶ÐµÐ½Ñ Ð·Ð° Ð·Ð°Ð¿Ð¸ÑÐ¾Ð¼ &quot;Ð¿Ð»ÑÑ ÐºÑÐ¼Ð½Ð°ÑÐ½Ð¸Ð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73" y="3523403"/>
            <a:ext cx="3256149" cy="20467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1250" y="5741312"/>
            <a:ext cx="1553940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Плющ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99457" y="495119"/>
            <a:ext cx="997131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Ліани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42769" y="5741312"/>
            <a:ext cx="2439695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Традесканція</a:t>
            </a:r>
            <a:endParaRPr lang="ru-RU" sz="2400" b="1" dirty="0"/>
          </a:p>
        </p:txBody>
      </p:sp>
      <p:pic>
        <p:nvPicPr>
          <p:cNvPr id="1026" name="Picture 2" descr="Епіпремнум золотистий – догляд, умови для вирощування, сор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78" y="1397121"/>
            <a:ext cx="3559629" cy="200376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631076" y="1310826"/>
            <a:ext cx="2439695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Епіпремнум</a:t>
            </a:r>
            <a:endParaRPr lang="ru-RU" sz="2400" b="1" dirty="0"/>
          </a:p>
        </p:txBody>
      </p:sp>
      <p:pic>
        <p:nvPicPr>
          <p:cNvPr id="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5244" r="7881" b="8481"/>
          <a:stretch/>
        </p:blipFill>
        <p:spPr bwMode="auto">
          <a:xfrm>
            <a:off x="1099457" y="1397121"/>
            <a:ext cx="2951552" cy="321425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245120" y="4878571"/>
            <a:ext cx="2532224" cy="535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Монстера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078209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583</Words>
  <Application>Microsoft Office PowerPoint</Application>
  <PresentationFormat>Произвольный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110</cp:revision>
  <dcterms:created xsi:type="dcterms:W3CDTF">2018-01-05T16:38:53Z</dcterms:created>
  <dcterms:modified xsi:type="dcterms:W3CDTF">2025-01-04T18:18:35Z</dcterms:modified>
</cp:coreProperties>
</file>