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8" r:id="rId2"/>
    <p:sldId id="732" r:id="rId3"/>
    <p:sldId id="736" r:id="rId4"/>
    <p:sldId id="733" r:id="rId5"/>
    <p:sldId id="726" r:id="rId6"/>
    <p:sldId id="686" r:id="rId7"/>
    <p:sldId id="666" r:id="rId8"/>
    <p:sldId id="734" r:id="rId9"/>
    <p:sldId id="718" r:id="rId10"/>
    <p:sldId id="720" r:id="rId11"/>
    <p:sldId id="713" r:id="rId12"/>
    <p:sldId id="735" r:id="rId13"/>
    <p:sldId id="606" r:id="rId14"/>
    <p:sldId id="737" r:id="rId15"/>
    <p:sldId id="738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DFA9418-B836-4164-A94E-7C9DD6F5B995}">
          <p14:sldIdLst>
            <p14:sldId id="258"/>
            <p14:sldId id="732"/>
            <p14:sldId id="736"/>
            <p14:sldId id="733"/>
            <p14:sldId id="726"/>
            <p14:sldId id="686"/>
            <p14:sldId id="666"/>
            <p14:sldId id="734"/>
            <p14:sldId id="718"/>
            <p14:sldId id="720"/>
            <p14:sldId id="713"/>
            <p14:sldId id="735"/>
            <p14:sldId id="606"/>
            <p14:sldId id="737"/>
            <p14:sldId id="738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Юлия Цупа" initials="ЮЦ" lastIdx="0" clrIdx="0">
    <p:extLst/>
  </p:cmAuthor>
  <p:cmAuthor id="2" name="Василь Цупа" initials="ВЦ" lastIdx="1" clrIdx="1">
    <p:extLst/>
  </p:cmAuthor>
  <p:cmAuthor id="3" name="gulevataya.anna@gmail.com" initials="g" lastIdx="1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D7F9"/>
    <a:srgbClr val="BA1CBA"/>
    <a:srgbClr val="00B050"/>
    <a:srgbClr val="295FFF"/>
    <a:srgbClr val="FF3131"/>
    <a:srgbClr val="2F3242"/>
    <a:srgbClr val="1694E9"/>
    <a:srgbClr val="C6109F"/>
    <a:srgbClr val="FFFF00"/>
    <a:srgbClr val="0D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68" autoAdjust="0"/>
    <p:restoredTop sz="27568" autoAdjust="0"/>
  </p:normalViewPr>
  <p:slideViewPr>
    <p:cSldViewPr snapToGrid="0">
      <p:cViewPr varScale="1">
        <p:scale>
          <a:sx n="88" d="100"/>
          <a:sy n="88" d="100"/>
        </p:scale>
        <p:origin x="-432" y="-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9AA968-9F58-4A6E-B11C-582CA574AD65}" type="doc">
      <dgm:prSet loTypeId="urn:microsoft.com/office/officeart/2005/8/layout/hList6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EE47331-2253-406E-9CB5-953C9128E5FC}">
      <dgm:prSet custT="1"/>
      <dgm:spPr/>
      <dgm:t>
        <a:bodyPr/>
        <a:lstStyle/>
        <a:p>
          <a:r>
            <a:rPr lang="uk-UA" sz="3200" b="1" dirty="0" smtClean="0"/>
            <a:t>Усний рахунок</a:t>
          </a:r>
          <a:endParaRPr lang="ru-RU" sz="3200" b="1" dirty="0"/>
        </a:p>
      </dgm:t>
    </dgm:pt>
    <dgm:pt modelId="{07B45246-BCBA-4C6A-9076-F862C32035CB}" type="parTrans" cxnId="{12A14C53-C33B-4200-8636-434B79EDDC5F}">
      <dgm:prSet/>
      <dgm:spPr/>
      <dgm:t>
        <a:bodyPr/>
        <a:lstStyle/>
        <a:p>
          <a:endParaRPr lang="ru-RU"/>
        </a:p>
      </dgm:t>
    </dgm:pt>
    <dgm:pt modelId="{B06B7428-C848-4EE0-8ECF-6C9F79544FEB}" type="sibTrans" cxnId="{12A14C53-C33B-4200-8636-434B79EDDC5F}">
      <dgm:prSet/>
      <dgm:spPr/>
      <dgm:t>
        <a:bodyPr/>
        <a:lstStyle/>
        <a:p>
          <a:endParaRPr lang="ru-RU"/>
        </a:p>
      </dgm:t>
    </dgm:pt>
    <dgm:pt modelId="{17FCBCD0-5166-44EF-A995-697AB50FC98B}">
      <dgm:prSet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3200" b="1" dirty="0" smtClean="0">
              <a:solidFill>
                <a:schemeClr val="bg1"/>
              </a:solidFill>
            </a:rPr>
            <a:t>Складання таблиці числа 3</a:t>
          </a:r>
          <a:endParaRPr lang="ru-RU" sz="3200" b="1" dirty="0">
            <a:solidFill>
              <a:schemeClr val="bg1"/>
            </a:solidFill>
          </a:endParaRPr>
        </a:p>
      </dgm:t>
    </dgm:pt>
    <dgm:pt modelId="{5DA8E561-7845-4F5E-8BAA-7476E17DE152}" type="parTrans" cxnId="{61173E0E-C7CE-4D50-8A41-FB11AB1EF1A9}">
      <dgm:prSet/>
      <dgm:spPr/>
      <dgm:t>
        <a:bodyPr/>
        <a:lstStyle/>
        <a:p>
          <a:endParaRPr lang="ru-RU"/>
        </a:p>
      </dgm:t>
    </dgm:pt>
    <dgm:pt modelId="{51DA5559-1D76-4E84-9E22-8C1484394DD0}" type="sibTrans" cxnId="{61173E0E-C7CE-4D50-8A41-FB11AB1EF1A9}">
      <dgm:prSet/>
      <dgm:spPr/>
      <dgm:t>
        <a:bodyPr/>
        <a:lstStyle/>
        <a:p>
          <a:endParaRPr lang="ru-RU"/>
        </a:p>
      </dgm:t>
    </dgm:pt>
    <dgm:pt modelId="{C7F066E2-A2BF-4022-BF58-14958850D66F}">
      <dgm:prSet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b="1" dirty="0" smtClean="0"/>
            <a:t>Обчислення виразів</a:t>
          </a:r>
          <a:endParaRPr lang="ru-RU" b="1" dirty="0"/>
        </a:p>
      </dgm:t>
    </dgm:pt>
    <dgm:pt modelId="{DEED5A30-5E1A-4497-A8DE-013FB92DBE60}" type="parTrans" cxnId="{FAAAC0BF-1C40-4037-8034-D05A392E33BC}">
      <dgm:prSet/>
      <dgm:spPr/>
      <dgm:t>
        <a:bodyPr/>
        <a:lstStyle/>
        <a:p>
          <a:endParaRPr lang="ru-RU"/>
        </a:p>
      </dgm:t>
    </dgm:pt>
    <dgm:pt modelId="{38331CB2-7599-45F9-B495-D446459A6E2D}" type="sibTrans" cxnId="{FAAAC0BF-1C40-4037-8034-D05A392E33BC}">
      <dgm:prSet/>
      <dgm:spPr/>
      <dgm:t>
        <a:bodyPr/>
        <a:lstStyle/>
        <a:p>
          <a:endParaRPr lang="ru-RU"/>
        </a:p>
      </dgm:t>
    </dgm:pt>
    <dgm:pt modelId="{3466C275-B8F1-459F-B50B-976409EFE0E4}">
      <dgm:prSet/>
      <dgm:spPr/>
      <dgm:t>
        <a:bodyPr/>
        <a:lstStyle/>
        <a:p>
          <a:r>
            <a:rPr lang="uk-UA" b="1" dirty="0" smtClean="0">
              <a:solidFill>
                <a:schemeClr val="bg1"/>
              </a:solidFill>
            </a:rPr>
            <a:t>Розв’язування задач  </a:t>
          </a:r>
          <a:endParaRPr lang="ru-RU" dirty="0">
            <a:solidFill>
              <a:schemeClr val="bg1"/>
            </a:solidFill>
          </a:endParaRPr>
        </a:p>
      </dgm:t>
    </dgm:pt>
    <dgm:pt modelId="{C0C08257-B11F-41E4-8C89-4961A82ACA32}" type="parTrans" cxnId="{4A9EE714-AD6C-4C23-B6F5-18E57EA3E9CE}">
      <dgm:prSet/>
      <dgm:spPr/>
      <dgm:t>
        <a:bodyPr/>
        <a:lstStyle/>
        <a:p>
          <a:endParaRPr lang="ru-RU"/>
        </a:p>
      </dgm:t>
    </dgm:pt>
    <dgm:pt modelId="{2833D3A3-6263-4921-903C-07E9A6421D09}" type="sibTrans" cxnId="{4A9EE714-AD6C-4C23-B6F5-18E57EA3E9CE}">
      <dgm:prSet/>
      <dgm:spPr/>
      <dgm:t>
        <a:bodyPr/>
        <a:lstStyle/>
        <a:p>
          <a:endParaRPr lang="ru-RU"/>
        </a:p>
      </dgm:t>
    </dgm:pt>
    <dgm:pt modelId="{6408D3F1-0C0E-4F5D-B5D5-053E6D4B4C50}" type="pres">
      <dgm:prSet presAssocID="{289AA968-9F58-4A6E-B11C-582CA574AD6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3C5BBC-E083-4F12-B4A9-616A8F9530EC}" type="pres">
      <dgm:prSet presAssocID="{6EE47331-2253-406E-9CB5-953C9128E5FC}" presName="node" presStyleLbl="node1" presStyleIdx="0" presStyleCnt="4" custScaleX="79929" custLinFactNeighborX="28936" custLinFactNeighborY="15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3EF99B-E600-4B60-96C8-658D7EF2F880}" type="pres">
      <dgm:prSet presAssocID="{B06B7428-C848-4EE0-8ECF-6C9F79544FEB}" presName="sibTrans" presStyleCnt="0"/>
      <dgm:spPr/>
    </dgm:pt>
    <dgm:pt modelId="{8C93B566-6306-40C5-A3D5-B84E788E517B}" type="pres">
      <dgm:prSet presAssocID="{17FCBCD0-5166-44EF-A995-697AB50FC98B}" presName="node" presStyleLbl="node1" presStyleIdx="1" presStyleCnt="4" custScaleX="96741" custLinFactNeighborX="165" custLinFactNeighborY="5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E8D5E2-E5AE-41CC-80D3-5A0016AFADCC}" type="pres">
      <dgm:prSet presAssocID="{51DA5559-1D76-4E84-9E22-8C1484394DD0}" presName="sibTrans" presStyleCnt="0"/>
      <dgm:spPr/>
    </dgm:pt>
    <dgm:pt modelId="{59CF1D9C-2F66-430C-8C5F-07B7FEE5F045}" type="pres">
      <dgm:prSet presAssocID="{C7F066E2-A2BF-4022-BF58-14958850D66F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566261-9B99-479C-9346-B39B9279D96E}" type="pres">
      <dgm:prSet presAssocID="{38331CB2-7599-45F9-B495-D446459A6E2D}" presName="sibTrans" presStyleCnt="0"/>
      <dgm:spPr/>
    </dgm:pt>
    <dgm:pt modelId="{6C0F7CAC-2753-43F9-84FC-D27019835444}" type="pres">
      <dgm:prSet presAssocID="{3466C275-B8F1-459F-B50B-976409EFE0E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2A14C53-C33B-4200-8636-434B79EDDC5F}" srcId="{289AA968-9F58-4A6E-B11C-582CA574AD65}" destId="{6EE47331-2253-406E-9CB5-953C9128E5FC}" srcOrd="0" destOrd="0" parTransId="{07B45246-BCBA-4C6A-9076-F862C32035CB}" sibTransId="{B06B7428-C848-4EE0-8ECF-6C9F79544FEB}"/>
    <dgm:cxn modelId="{3FCAD6A9-C4E7-4F40-9C88-4B7B669EF57D}" type="presOf" srcId="{C7F066E2-A2BF-4022-BF58-14958850D66F}" destId="{59CF1D9C-2F66-430C-8C5F-07B7FEE5F045}" srcOrd="0" destOrd="0" presId="urn:microsoft.com/office/officeart/2005/8/layout/hList6"/>
    <dgm:cxn modelId="{61173E0E-C7CE-4D50-8A41-FB11AB1EF1A9}" srcId="{289AA968-9F58-4A6E-B11C-582CA574AD65}" destId="{17FCBCD0-5166-44EF-A995-697AB50FC98B}" srcOrd="1" destOrd="0" parTransId="{5DA8E561-7845-4F5E-8BAA-7476E17DE152}" sibTransId="{51DA5559-1D76-4E84-9E22-8C1484394DD0}"/>
    <dgm:cxn modelId="{4A9EE714-AD6C-4C23-B6F5-18E57EA3E9CE}" srcId="{289AA968-9F58-4A6E-B11C-582CA574AD65}" destId="{3466C275-B8F1-459F-B50B-976409EFE0E4}" srcOrd="3" destOrd="0" parTransId="{C0C08257-B11F-41E4-8C89-4961A82ACA32}" sibTransId="{2833D3A3-6263-4921-903C-07E9A6421D09}"/>
    <dgm:cxn modelId="{171FB89C-52A9-4C53-9195-646A4865AED1}" type="presOf" srcId="{17FCBCD0-5166-44EF-A995-697AB50FC98B}" destId="{8C93B566-6306-40C5-A3D5-B84E788E517B}" srcOrd="0" destOrd="0" presId="urn:microsoft.com/office/officeart/2005/8/layout/hList6"/>
    <dgm:cxn modelId="{19044258-02AF-43EA-B8A9-61BB73CEA851}" type="presOf" srcId="{6EE47331-2253-406E-9CB5-953C9128E5FC}" destId="{783C5BBC-E083-4F12-B4A9-616A8F9530EC}" srcOrd="0" destOrd="0" presId="urn:microsoft.com/office/officeart/2005/8/layout/hList6"/>
    <dgm:cxn modelId="{FAAAC0BF-1C40-4037-8034-D05A392E33BC}" srcId="{289AA968-9F58-4A6E-B11C-582CA574AD65}" destId="{C7F066E2-A2BF-4022-BF58-14958850D66F}" srcOrd="2" destOrd="0" parTransId="{DEED5A30-5E1A-4497-A8DE-013FB92DBE60}" sibTransId="{38331CB2-7599-45F9-B495-D446459A6E2D}"/>
    <dgm:cxn modelId="{B3918900-8BCE-4E0D-8CE3-71C93CC88031}" type="presOf" srcId="{289AA968-9F58-4A6E-B11C-582CA574AD65}" destId="{6408D3F1-0C0E-4F5D-B5D5-053E6D4B4C50}" srcOrd="0" destOrd="0" presId="urn:microsoft.com/office/officeart/2005/8/layout/hList6"/>
    <dgm:cxn modelId="{A04D60A9-1A33-447A-AF16-07CCFC14BF1B}" type="presOf" srcId="{3466C275-B8F1-459F-B50B-976409EFE0E4}" destId="{6C0F7CAC-2753-43F9-84FC-D27019835444}" srcOrd="0" destOrd="0" presId="urn:microsoft.com/office/officeart/2005/8/layout/hList6"/>
    <dgm:cxn modelId="{D25C8881-1EDB-40D5-AA41-247E6FA65207}" type="presParOf" srcId="{6408D3F1-0C0E-4F5D-B5D5-053E6D4B4C50}" destId="{783C5BBC-E083-4F12-B4A9-616A8F9530EC}" srcOrd="0" destOrd="0" presId="urn:microsoft.com/office/officeart/2005/8/layout/hList6"/>
    <dgm:cxn modelId="{CB9D22E9-DE71-41CE-8890-3287F591D255}" type="presParOf" srcId="{6408D3F1-0C0E-4F5D-B5D5-053E6D4B4C50}" destId="{903EF99B-E600-4B60-96C8-658D7EF2F880}" srcOrd="1" destOrd="0" presId="urn:microsoft.com/office/officeart/2005/8/layout/hList6"/>
    <dgm:cxn modelId="{20323914-0DB5-4411-9512-AC9570F534B6}" type="presParOf" srcId="{6408D3F1-0C0E-4F5D-B5D5-053E6D4B4C50}" destId="{8C93B566-6306-40C5-A3D5-B84E788E517B}" srcOrd="2" destOrd="0" presId="urn:microsoft.com/office/officeart/2005/8/layout/hList6"/>
    <dgm:cxn modelId="{E34484AC-1233-4989-8363-A97D904554D0}" type="presParOf" srcId="{6408D3F1-0C0E-4F5D-B5D5-053E6D4B4C50}" destId="{B4E8D5E2-E5AE-41CC-80D3-5A0016AFADCC}" srcOrd="3" destOrd="0" presId="urn:microsoft.com/office/officeart/2005/8/layout/hList6"/>
    <dgm:cxn modelId="{16566F32-C310-44F0-8D2E-EBBBBC4EE846}" type="presParOf" srcId="{6408D3F1-0C0E-4F5D-B5D5-053E6D4B4C50}" destId="{59CF1D9C-2F66-430C-8C5F-07B7FEE5F045}" srcOrd="4" destOrd="0" presId="urn:microsoft.com/office/officeart/2005/8/layout/hList6"/>
    <dgm:cxn modelId="{014B686F-802A-48B6-82C6-811CD856F88F}" type="presParOf" srcId="{6408D3F1-0C0E-4F5D-B5D5-053E6D4B4C50}" destId="{DF566261-9B99-479C-9346-B39B9279D96E}" srcOrd="5" destOrd="0" presId="urn:microsoft.com/office/officeart/2005/8/layout/hList6"/>
    <dgm:cxn modelId="{B79A8DB9-5742-4B1C-AB3C-4C553827154A}" type="presParOf" srcId="{6408D3F1-0C0E-4F5D-B5D5-053E6D4B4C50}" destId="{6C0F7CAC-2753-43F9-84FC-D27019835444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3C5BBC-E083-4F12-B4A9-616A8F9530EC}">
      <dsp:nvSpPr>
        <dsp:cNvPr id="0" name=""/>
        <dsp:cNvSpPr/>
      </dsp:nvSpPr>
      <dsp:spPr>
        <a:xfrm rot="16200000">
          <a:off x="-997239" y="1056549"/>
          <a:ext cx="4272497" cy="2159397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/>
            <a:t>Усний рахунок</a:t>
          </a:r>
          <a:endParaRPr lang="ru-RU" sz="3200" b="1" kern="1200" dirty="0"/>
        </a:p>
      </dsp:txBody>
      <dsp:txXfrm rot="5400000">
        <a:off x="59311" y="854498"/>
        <a:ext cx="2159397" cy="2563499"/>
      </dsp:txXfrm>
    </dsp:sp>
    <dsp:sp modelId="{8C93B566-6306-40C5-A3D5-B84E788E517B}">
      <dsp:nvSpPr>
        <dsp:cNvPr id="0" name=""/>
        <dsp:cNvSpPr/>
      </dsp:nvSpPr>
      <dsp:spPr>
        <a:xfrm rot="16200000">
          <a:off x="1533584" y="829449"/>
          <a:ext cx="4272497" cy="2613598"/>
        </a:xfrm>
        <a:prstGeom prst="flowChartManualOperation">
          <a:avLst/>
        </a:prstGeom>
        <a:solidFill>
          <a:schemeClr val="accent4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solidFill>
                <a:schemeClr val="bg1"/>
              </a:solidFill>
            </a:rPr>
            <a:t>Складання таблиці числа 3</a:t>
          </a:r>
          <a:endParaRPr lang="ru-RU" sz="3200" b="1" kern="1200" dirty="0">
            <a:solidFill>
              <a:schemeClr val="bg1"/>
            </a:solidFill>
          </a:endParaRPr>
        </a:p>
      </dsp:txBody>
      <dsp:txXfrm rot="5400000">
        <a:off x="2363034" y="854498"/>
        <a:ext cx="2613598" cy="2563499"/>
      </dsp:txXfrm>
    </dsp:sp>
    <dsp:sp modelId="{59CF1D9C-2F66-430C-8C5F-07B7FEE5F045}">
      <dsp:nvSpPr>
        <dsp:cNvPr id="0" name=""/>
        <dsp:cNvSpPr/>
      </dsp:nvSpPr>
      <dsp:spPr>
        <a:xfrm rot="16200000">
          <a:off x="4393495" y="785426"/>
          <a:ext cx="4272497" cy="2701644"/>
        </a:xfrm>
        <a:prstGeom prst="flowChartManualOperation">
          <a:avLst/>
        </a:prstGeom>
        <a:solidFill>
          <a:schemeClr val="accent6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184150" tIns="0" rIns="182438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b="1" kern="1200" dirty="0" smtClean="0"/>
            <a:t>Обчислення виразів</a:t>
          </a:r>
          <a:endParaRPr lang="ru-RU" sz="2900" b="1" kern="1200" dirty="0"/>
        </a:p>
      </dsp:txBody>
      <dsp:txXfrm rot="5400000">
        <a:off x="5178922" y="854498"/>
        <a:ext cx="2701644" cy="2563499"/>
      </dsp:txXfrm>
    </dsp:sp>
    <dsp:sp modelId="{6C0F7CAC-2753-43F9-84FC-D27019835444}">
      <dsp:nvSpPr>
        <dsp:cNvPr id="0" name=""/>
        <dsp:cNvSpPr/>
      </dsp:nvSpPr>
      <dsp:spPr>
        <a:xfrm rot="16200000">
          <a:off x="7297763" y="785426"/>
          <a:ext cx="4272497" cy="2701644"/>
        </a:xfrm>
        <a:prstGeom prst="flowChartManualOperati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0" tIns="0" rIns="182438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b="1" kern="1200" dirty="0" smtClean="0">
              <a:solidFill>
                <a:schemeClr val="bg1"/>
              </a:solidFill>
            </a:rPr>
            <a:t>Розв’язування задач  </a:t>
          </a:r>
          <a:endParaRPr lang="ru-RU" sz="2900" kern="1200" dirty="0">
            <a:solidFill>
              <a:schemeClr val="bg1"/>
            </a:solidFill>
          </a:endParaRPr>
        </a:p>
      </dsp:txBody>
      <dsp:txXfrm rot="5400000">
        <a:off x="8083190" y="854498"/>
        <a:ext cx="2701644" cy="25634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458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995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22.01.2025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22.01.2025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22.01.2025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22.01.2025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22.01.2025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22.01.2025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7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32.png"/><Relationship Id="rId4" Type="http://schemas.openxmlformats.org/officeDocument/2006/relationships/image" Target="../media/image30.jpe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8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36.png"/><Relationship Id="rId4" Type="http://schemas.openxmlformats.org/officeDocument/2006/relationships/image" Target="../media/image9.pn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8.png"/><Relationship Id="rId7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6.png"/><Relationship Id="rId7" Type="http://schemas.openxmlformats.org/officeDocument/2006/relationships/image" Target="../media/image10.png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32.png"/><Relationship Id="rId4" Type="http://schemas.openxmlformats.org/officeDocument/2006/relationships/image" Target="../media/image30.jpe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07129" y="3715277"/>
            <a:ext cx="10257557" cy="2349579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rgbClr val="7030A0"/>
                </a:solidFill>
              </a:rPr>
              <a:t>Складання таблиці множення числа 3. Обчислення довжини ламаної лінії. Розв’язування задач.</a:t>
            </a:r>
            <a:endParaRPr lang="uk-UA" sz="333300" b="1" dirty="0">
              <a:solidFill>
                <a:srgbClr val="7030A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D44C100-8DD3-4C93-A185-6FB4F3A8C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929" y="1144272"/>
            <a:ext cx="1853785" cy="2571005"/>
          </a:xfrm>
          <a:prstGeom prst="round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7418648" y="1219039"/>
            <a:ext cx="3095592" cy="173664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Математика</a:t>
            </a:r>
            <a:endParaRPr lang="en-US" sz="2400" b="1" dirty="0" smtClean="0">
              <a:solidFill>
                <a:srgbClr val="7030A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7030A0"/>
                </a:solidFill>
              </a:rPr>
              <a:t>2 </a:t>
            </a:r>
            <a:r>
              <a:rPr lang="uk-UA" sz="2400" b="1" dirty="0" smtClean="0">
                <a:solidFill>
                  <a:srgbClr val="7030A0"/>
                </a:solidFill>
              </a:rPr>
              <a:t>клас. Розділ 5. </a:t>
            </a:r>
          </a:p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Дія множення</a:t>
            </a:r>
          </a:p>
          <a:p>
            <a:pPr algn="ctr"/>
            <a:r>
              <a:rPr lang="uk-UA" sz="2400" b="1" dirty="0">
                <a:solidFill>
                  <a:srgbClr val="7030A0"/>
                </a:solidFill>
              </a:rPr>
              <a:t>Урок </a:t>
            </a:r>
            <a:r>
              <a:rPr lang="uk-UA" sz="2400" b="1" dirty="0" smtClean="0">
                <a:solidFill>
                  <a:srgbClr val="7030A0"/>
                </a:solidFill>
              </a:rPr>
              <a:t>7</a:t>
            </a:r>
            <a:r>
              <a:rPr lang="en-US" sz="2400" b="1" dirty="0" smtClean="0">
                <a:solidFill>
                  <a:srgbClr val="7030A0"/>
                </a:solidFill>
              </a:rPr>
              <a:t>2</a:t>
            </a:r>
            <a:endParaRPr lang="uk-UA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Рисунок 68">
            <a:extLst>
              <a:ext uri="{FF2B5EF4-FFF2-40B4-BE49-F238E27FC236}">
                <a16:creationId xmlns="" xmlns:a16="http://schemas.microsoft.com/office/drawing/2014/main" id="{1F9DE5F7-47F9-45B8-BAE9-928FD438EC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76" b="60606"/>
          <a:stretch/>
        </p:blipFill>
        <p:spPr>
          <a:xfrm>
            <a:off x="103054" y="1213873"/>
            <a:ext cx="11764031" cy="53109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1143970" y="610312"/>
            <a:ext cx="9839315" cy="845105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Спрости вирази й обчисли їх </a:t>
            </a:r>
            <a:r>
              <a:rPr lang="uk-UA" sz="4000" b="1" dirty="0" smtClean="0">
                <a:solidFill>
                  <a:schemeClr val="bg1"/>
                </a:solidFill>
              </a:rPr>
              <a:t>значення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67" name="Рисунок 6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947" y="1947518"/>
            <a:ext cx="1513138" cy="2560695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0" name="Рисунок 69">
            <a:extLst>
              <a:ext uri="{FF2B5EF4-FFF2-40B4-BE49-F238E27FC236}">
                <a16:creationId xmlns=""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5704184" y="3479543"/>
            <a:ext cx="455016" cy="567661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="" xmlns:a16="http://schemas.microsoft.com/office/drawing/2014/main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015824" y="-672169"/>
            <a:ext cx="455016" cy="567661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=""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6139358" y="2767960"/>
            <a:ext cx="387120" cy="482957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="" xmlns:a16="http://schemas.microsoft.com/office/drawing/2014/main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8827490" y="4561602"/>
            <a:ext cx="455016" cy="567661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=""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924255" y="3517619"/>
            <a:ext cx="387120" cy="482957"/>
          </a:xfrm>
          <a:prstGeom prst="rect">
            <a:avLst/>
          </a:prstGeom>
        </p:spPr>
      </p:pic>
      <p:pic>
        <p:nvPicPr>
          <p:cNvPr id="106" name="Рисунок 105">
            <a:extLst>
              <a:ext uri="{FF2B5EF4-FFF2-40B4-BE49-F238E27FC236}">
                <a16:creationId xmlns="" xmlns:a16="http://schemas.microsoft.com/office/drawing/2014/main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5503524" y="4569818"/>
            <a:ext cx="455016" cy="567661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="" xmlns:a16="http://schemas.microsoft.com/office/drawing/2014/main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14197" y="-634745"/>
            <a:ext cx="420821" cy="534599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="" xmlns:a16="http://schemas.microsoft.com/office/drawing/2014/main" id="{14E5C802-CA0B-419B-9806-0981AA33D5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5454889" y="2767960"/>
            <a:ext cx="387120" cy="482957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="" xmlns:a16="http://schemas.microsoft.com/office/drawing/2014/main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9167444" y="4537161"/>
            <a:ext cx="455016" cy="567661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="" xmlns:a16="http://schemas.microsoft.com/office/drawing/2014/main" id="{C032AF8F-DE61-4584-B773-C251183078D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083935" y="-672169"/>
            <a:ext cx="387120" cy="482957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0BFBF5D4-BBB3-48BB-BF7D-A17BA966FBB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4336938" y="2442038"/>
            <a:ext cx="394062" cy="355057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925ACF69-93EA-4C0A-B971-E8F7F6498E1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7701208" y="3921379"/>
            <a:ext cx="394062" cy="355057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="" xmlns:a16="http://schemas.microsoft.com/office/drawing/2014/main" id="{DDC5E28A-00DE-4A5B-9EC3-555D7D575A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4972706" y="2064176"/>
            <a:ext cx="333607" cy="416196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="" xmlns:a16="http://schemas.microsoft.com/office/drawing/2014/main" id="{820DDFE0-C43D-4DB3-BD9F-9C118821632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916860" y="2479028"/>
            <a:ext cx="440143" cy="288932"/>
          </a:xfrm>
          <a:prstGeom prst="rect">
            <a:avLst/>
          </a:prstGeom>
        </p:spPr>
      </p:pic>
      <p:pic>
        <p:nvPicPr>
          <p:cNvPr id="139" name="Рисунок 138">
            <a:extLst>
              <a:ext uri="{FF2B5EF4-FFF2-40B4-BE49-F238E27FC236}">
                <a16:creationId xmlns="" xmlns:a16="http://schemas.microsoft.com/office/drawing/2014/main" id="{B792CCC5-6DB3-4B9E-A8B8-757A3703EE3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0718" r="90982" b="82891"/>
          <a:stretch/>
        </p:blipFill>
        <p:spPr>
          <a:xfrm>
            <a:off x="3201173" y="2416420"/>
            <a:ext cx="394062" cy="355057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="" xmlns:a16="http://schemas.microsoft.com/office/drawing/2014/main" id="{63ADC95E-CD02-4827-9709-912D5F78118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445856" y="2316818"/>
            <a:ext cx="455016" cy="567661"/>
          </a:xfrm>
          <a:prstGeom prst="rect">
            <a:avLst/>
          </a:prstGeom>
        </p:spPr>
      </p:pic>
      <p:pic>
        <p:nvPicPr>
          <p:cNvPr id="174" name="Рисунок 173">
            <a:extLst>
              <a:ext uri="{FF2B5EF4-FFF2-40B4-BE49-F238E27FC236}">
                <a16:creationId xmlns="" xmlns:a16="http://schemas.microsoft.com/office/drawing/2014/main" id="{59217FA3-D8D0-4F0E-AB22-F26AE1280B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651694" y="2319196"/>
            <a:ext cx="455016" cy="567661"/>
          </a:xfrm>
          <a:prstGeom prst="rect">
            <a:avLst/>
          </a:prstGeom>
        </p:spPr>
      </p:pic>
      <p:pic>
        <p:nvPicPr>
          <p:cNvPr id="175" name="Рисунок 174">
            <a:extLst>
              <a:ext uri="{FF2B5EF4-FFF2-40B4-BE49-F238E27FC236}">
                <a16:creationId xmlns="" xmlns:a16="http://schemas.microsoft.com/office/drawing/2014/main" id="{7C6D9238-A0EB-433E-85AF-EE21CC6D2FE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3931594" y="2289165"/>
            <a:ext cx="455016" cy="567661"/>
          </a:xfrm>
          <a:prstGeom prst="rect">
            <a:avLst/>
          </a:prstGeom>
        </p:spPr>
      </p:pic>
      <p:pic>
        <p:nvPicPr>
          <p:cNvPr id="176" name="Рисунок 175">
            <a:extLst>
              <a:ext uri="{FF2B5EF4-FFF2-40B4-BE49-F238E27FC236}">
                <a16:creationId xmlns="" xmlns:a16="http://schemas.microsoft.com/office/drawing/2014/main" id="{0A733168-A66F-4507-8570-4EF51627F6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6514558" y="2303208"/>
            <a:ext cx="455016" cy="567661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="" xmlns:a16="http://schemas.microsoft.com/office/drawing/2014/main" id="{1C122A00-8FC3-45DE-BAD8-4EF28B48E11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3151876" y="3968663"/>
            <a:ext cx="440143" cy="288932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="" xmlns:a16="http://schemas.microsoft.com/office/drawing/2014/main" id="{00E613E1-F2CE-4677-8721-5967391F83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22918" y="2417989"/>
            <a:ext cx="394062" cy="403674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="" xmlns:a16="http://schemas.microsoft.com/office/drawing/2014/main" id="{4B104855-4663-4800-B739-E57F53B292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2851154" y="4544146"/>
            <a:ext cx="455016" cy="567661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="" xmlns:a16="http://schemas.microsoft.com/office/drawing/2014/main" id="{D15C6582-4BE9-446F-8B5A-73A495561E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7326682" y="2355280"/>
            <a:ext cx="455016" cy="567661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="" xmlns:a16="http://schemas.microsoft.com/office/drawing/2014/main" id="{212698C5-B8EB-4E49-902B-7EDAFDE49A4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1357003" y="4569819"/>
            <a:ext cx="455016" cy="567661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="" xmlns:a16="http://schemas.microsoft.com/office/drawing/2014/main" id="{C558290F-DDF9-49AA-9178-30D8208944F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2082979" y="4552551"/>
            <a:ext cx="455016" cy="567661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="" xmlns:a16="http://schemas.microsoft.com/office/drawing/2014/main" id="{7ABA8012-CCC3-452A-96A4-2F0787D276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8852320" y="3065896"/>
            <a:ext cx="455016" cy="567661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="" xmlns:a16="http://schemas.microsoft.com/office/drawing/2014/main" id="{ACA5219E-DDA9-4554-916F-8046445FE09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608080" y="4568150"/>
            <a:ext cx="455016" cy="567661"/>
          </a:xfrm>
          <a:prstGeom prst="rect">
            <a:avLst/>
          </a:prstGeom>
        </p:spPr>
      </p:pic>
      <p:pic>
        <p:nvPicPr>
          <p:cNvPr id="117" name="Рисунок 116">
            <a:extLst>
              <a:ext uri="{FF2B5EF4-FFF2-40B4-BE49-F238E27FC236}">
                <a16:creationId xmlns="" xmlns:a16="http://schemas.microsoft.com/office/drawing/2014/main" id="{812DBBC9-00AA-430B-985C-88A18856568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6949561" y="3055180"/>
            <a:ext cx="455016" cy="567661"/>
          </a:xfrm>
          <a:prstGeom prst="rect">
            <a:avLst/>
          </a:prstGeom>
        </p:spPr>
      </p:pic>
      <p:pic>
        <p:nvPicPr>
          <p:cNvPr id="121" name="Рисунок 120">
            <a:extLst>
              <a:ext uri="{FF2B5EF4-FFF2-40B4-BE49-F238E27FC236}">
                <a16:creationId xmlns="" xmlns:a16="http://schemas.microsoft.com/office/drawing/2014/main" id="{D52DD6FF-BE40-4532-8912-DEDD891121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6002" y="3137329"/>
            <a:ext cx="394062" cy="403674"/>
          </a:xfrm>
          <a:prstGeom prst="rect">
            <a:avLst/>
          </a:prstGeom>
        </p:spPr>
      </p:pic>
      <p:pic>
        <p:nvPicPr>
          <p:cNvPr id="122" name="Рисунок 121">
            <a:extLst>
              <a:ext uri="{FF2B5EF4-FFF2-40B4-BE49-F238E27FC236}">
                <a16:creationId xmlns="" xmlns:a16="http://schemas.microsoft.com/office/drawing/2014/main" id="{0F8C7C0E-C35E-401D-9E9A-DB63491BBB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46665" y="3886714"/>
            <a:ext cx="394062" cy="403674"/>
          </a:xfrm>
          <a:prstGeom prst="rect">
            <a:avLst/>
          </a:prstGeom>
        </p:spPr>
      </p:pic>
      <p:pic>
        <p:nvPicPr>
          <p:cNvPr id="123" name="Рисунок 122">
            <a:extLst>
              <a:ext uri="{FF2B5EF4-FFF2-40B4-BE49-F238E27FC236}">
                <a16:creationId xmlns="" xmlns:a16="http://schemas.microsoft.com/office/drawing/2014/main" id="{73B002E2-222F-42F7-9823-C95AF54A6F7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906038" y="3239637"/>
            <a:ext cx="440143" cy="288932"/>
          </a:xfrm>
          <a:prstGeom prst="rect">
            <a:avLst/>
          </a:prstGeom>
        </p:spPr>
      </p:pic>
      <p:pic>
        <p:nvPicPr>
          <p:cNvPr id="124" name="Рисунок 123">
            <a:extLst>
              <a:ext uri="{FF2B5EF4-FFF2-40B4-BE49-F238E27FC236}">
                <a16:creationId xmlns="" xmlns:a16="http://schemas.microsoft.com/office/drawing/2014/main" id="{0AD3A442-813C-4FA9-A3E5-24A956B2137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1656865" y="3250917"/>
            <a:ext cx="440143" cy="288932"/>
          </a:xfrm>
          <a:prstGeom prst="rect">
            <a:avLst/>
          </a:prstGeom>
        </p:spPr>
      </p:pic>
      <p:pic>
        <p:nvPicPr>
          <p:cNvPr id="125" name="Рисунок 124">
            <a:extLst>
              <a:ext uri="{FF2B5EF4-FFF2-40B4-BE49-F238E27FC236}">
                <a16:creationId xmlns="" xmlns:a16="http://schemas.microsoft.com/office/drawing/2014/main" id="{A68E9C37-78FB-47C1-88CC-0FA7160CD8F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2401301" y="2488269"/>
            <a:ext cx="440143" cy="288932"/>
          </a:xfrm>
          <a:prstGeom prst="rect">
            <a:avLst/>
          </a:prstGeom>
        </p:spPr>
      </p:pic>
      <p:pic>
        <p:nvPicPr>
          <p:cNvPr id="127" name="Рисунок 126">
            <a:extLst>
              <a:ext uri="{FF2B5EF4-FFF2-40B4-BE49-F238E27FC236}">
                <a16:creationId xmlns="" xmlns:a16="http://schemas.microsoft.com/office/drawing/2014/main" id="{E719D516-91ED-4785-B65D-B26B5D9B028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1644135" y="2494645"/>
            <a:ext cx="440143" cy="288932"/>
          </a:xfrm>
          <a:prstGeom prst="rect">
            <a:avLst/>
          </a:prstGeom>
        </p:spPr>
      </p:pic>
      <p:pic>
        <p:nvPicPr>
          <p:cNvPr id="130" name="Рисунок 129">
            <a:extLst>
              <a:ext uri="{FF2B5EF4-FFF2-40B4-BE49-F238E27FC236}">
                <a16:creationId xmlns="" xmlns:a16="http://schemas.microsoft.com/office/drawing/2014/main" id="{171CFE0B-D241-4DD8-872F-261FDDBA0FE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6159200" y="3220600"/>
            <a:ext cx="440143" cy="288932"/>
          </a:xfrm>
          <a:prstGeom prst="rect">
            <a:avLst/>
          </a:prstGeom>
        </p:spPr>
      </p:pic>
      <p:pic>
        <p:nvPicPr>
          <p:cNvPr id="131" name="Рисунок 130">
            <a:extLst>
              <a:ext uri="{FF2B5EF4-FFF2-40B4-BE49-F238E27FC236}">
                <a16:creationId xmlns="" xmlns:a16="http://schemas.microsoft.com/office/drawing/2014/main" id="{BBD88440-E443-4BCF-899C-4BFC0DACDC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6541886" y="3969564"/>
            <a:ext cx="440143" cy="288932"/>
          </a:xfrm>
          <a:prstGeom prst="rect">
            <a:avLst/>
          </a:prstGeom>
        </p:spPr>
      </p:pic>
      <p:pic>
        <p:nvPicPr>
          <p:cNvPr id="132" name="Рисунок 131">
            <a:extLst>
              <a:ext uri="{FF2B5EF4-FFF2-40B4-BE49-F238E27FC236}">
                <a16:creationId xmlns="" xmlns:a16="http://schemas.microsoft.com/office/drawing/2014/main" id="{D2B96956-2BE0-4755-A0A1-69B45106BA2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896066" y="3968663"/>
            <a:ext cx="440143" cy="288932"/>
          </a:xfrm>
          <a:prstGeom prst="rect">
            <a:avLst/>
          </a:prstGeom>
        </p:spPr>
      </p:pic>
      <p:pic>
        <p:nvPicPr>
          <p:cNvPr id="136" name="Рисунок 135">
            <a:extLst>
              <a:ext uri="{FF2B5EF4-FFF2-40B4-BE49-F238E27FC236}">
                <a16:creationId xmlns="" xmlns:a16="http://schemas.microsoft.com/office/drawing/2014/main" id="{6ACE1CB3-2AF1-46FF-9DF8-0542104717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1648147" y="3979139"/>
            <a:ext cx="440143" cy="288932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="" xmlns:a16="http://schemas.microsoft.com/office/drawing/2014/main" id="{964DA5E9-3A79-4999-8B2E-601550DE55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8127037" y="4557098"/>
            <a:ext cx="455016" cy="567661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="" xmlns:a16="http://schemas.microsoft.com/office/drawing/2014/main" id="{5CF025A7-BBEB-40D2-BF54-D700CF37D6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8499456" y="3829648"/>
            <a:ext cx="455016" cy="567661"/>
          </a:xfrm>
          <a:prstGeom prst="rect">
            <a:avLst/>
          </a:prstGeom>
        </p:spPr>
      </p:pic>
      <p:pic>
        <p:nvPicPr>
          <p:cNvPr id="112" name="Рисунок 111">
            <a:extLst>
              <a:ext uri="{FF2B5EF4-FFF2-40B4-BE49-F238E27FC236}">
                <a16:creationId xmlns="" xmlns:a16="http://schemas.microsoft.com/office/drawing/2014/main" id="{3B97D95A-C6B8-4B2E-B857-D5A466B737D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0718" r="90982" b="82891"/>
          <a:stretch/>
        </p:blipFill>
        <p:spPr>
          <a:xfrm>
            <a:off x="5855707" y="2412903"/>
            <a:ext cx="394062" cy="355057"/>
          </a:xfrm>
          <a:prstGeom prst="rect">
            <a:avLst/>
          </a:prstGeom>
        </p:spPr>
      </p:pic>
      <p:pic>
        <p:nvPicPr>
          <p:cNvPr id="118" name="Рисунок 117">
            <a:extLst>
              <a:ext uri="{FF2B5EF4-FFF2-40B4-BE49-F238E27FC236}">
                <a16:creationId xmlns="" xmlns:a16="http://schemas.microsoft.com/office/drawing/2014/main" id="{9CC88FA6-C51C-4260-B03C-FC01288BBB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6255686" y="2331243"/>
            <a:ext cx="455016" cy="567661"/>
          </a:xfrm>
          <a:prstGeom prst="rect">
            <a:avLst/>
          </a:prstGeom>
        </p:spPr>
      </p:pic>
      <p:pic>
        <p:nvPicPr>
          <p:cNvPr id="126" name="Рисунок 125">
            <a:extLst>
              <a:ext uri="{FF2B5EF4-FFF2-40B4-BE49-F238E27FC236}">
                <a16:creationId xmlns="" xmlns:a16="http://schemas.microsoft.com/office/drawing/2014/main" id="{AC941546-650F-44AB-B930-EFCCEF1382B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6961826" y="2429803"/>
            <a:ext cx="394062" cy="355057"/>
          </a:xfrm>
          <a:prstGeom prst="rect">
            <a:avLst/>
          </a:prstGeom>
        </p:spPr>
      </p:pic>
      <p:pic>
        <p:nvPicPr>
          <p:cNvPr id="137" name="Рисунок 136">
            <a:extLst>
              <a:ext uri="{FF2B5EF4-FFF2-40B4-BE49-F238E27FC236}">
                <a16:creationId xmlns="" xmlns:a16="http://schemas.microsoft.com/office/drawing/2014/main" id="{F631E0EA-06D7-4C35-832E-DAB5543C5D3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3190523" y="3055181"/>
            <a:ext cx="455016" cy="567661"/>
          </a:xfrm>
          <a:prstGeom prst="rect">
            <a:avLst/>
          </a:prstGeom>
        </p:spPr>
      </p:pic>
      <p:pic>
        <p:nvPicPr>
          <p:cNvPr id="138" name="Рисунок 137">
            <a:extLst>
              <a:ext uri="{FF2B5EF4-FFF2-40B4-BE49-F238E27FC236}">
                <a16:creationId xmlns="" xmlns:a16="http://schemas.microsoft.com/office/drawing/2014/main" id="{518FE24B-891C-4A54-B422-02ACF13A056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4715218" y="3180646"/>
            <a:ext cx="394062" cy="355057"/>
          </a:xfrm>
          <a:prstGeom prst="rect">
            <a:avLst/>
          </a:prstGeom>
        </p:spPr>
      </p:pic>
      <p:pic>
        <p:nvPicPr>
          <p:cNvPr id="145" name="Рисунок 144">
            <a:extLst>
              <a:ext uri="{FF2B5EF4-FFF2-40B4-BE49-F238E27FC236}">
                <a16:creationId xmlns="" xmlns:a16="http://schemas.microsoft.com/office/drawing/2014/main" id="{AA084582-E0C3-48CB-AB99-D155EDABA2B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8467044" y="3179463"/>
            <a:ext cx="394062" cy="355057"/>
          </a:xfrm>
          <a:prstGeom prst="rect">
            <a:avLst/>
          </a:prstGeom>
        </p:spPr>
      </p:pic>
      <p:pic>
        <p:nvPicPr>
          <p:cNvPr id="146" name="Рисунок 145">
            <a:extLst>
              <a:ext uri="{FF2B5EF4-FFF2-40B4-BE49-F238E27FC236}">
                <a16:creationId xmlns="" xmlns:a16="http://schemas.microsoft.com/office/drawing/2014/main" id="{488A2E90-3DBC-4818-8177-7803A4F4ACD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5091028" y="3929089"/>
            <a:ext cx="394062" cy="355057"/>
          </a:xfrm>
          <a:prstGeom prst="rect">
            <a:avLst/>
          </a:prstGeom>
        </p:spPr>
      </p:pic>
      <p:pic>
        <p:nvPicPr>
          <p:cNvPr id="147" name="Рисунок 146">
            <a:extLst>
              <a:ext uri="{FF2B5EF4-FFF2-40B4-BE49-F238E27FC236}">
                <a16:creationId xmlns="" xmlns:a16="http://schemas.microsoft.com/office/drawing/2014/main" id="{65653CD0-76BF-4EAB-8289-D017C7F860C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9192594" y="3079100"/>
            <a:ext cx="455016" cy="567661"/>
          </a:xfrm>
          <a:prstGeom prst="rect">
            <a:avLst/>
          </a:prstGeom>
        </p:spPr>
      </p:pic>
      <p:pic>
        <p:nvPicPr>
          <p:cNvPr id="148" name="Рисунок 147">
            <a:extLst>
              <a:ext uri="{FF2B5EF4-FFF2-40B4-BE49-F238E27FC236}">
                <a16:creationId xmlns="" xmlns:a16="http://schemas.microsoft.com/office/drawing/2014/main" id="{2DA76633-DD88-4495-B66D-C27F80F026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942601" y="4552549"/>
            <a:ext cx="455016" cy="567661"/>
          </a:xfrm>
          <a:prstGeom prst="rect">
            <a:avLst/>
          </a:prstGeom>
        </p:spPr>
      </p:pic>
      <p:pic>
        <p:nvPicPr>
          <p:cNvPr id="159" name="Рисунок 158">
            <a:extLst>
              <a:ext uri="{FF2B5EF4-FFF2-40B4-BE49-F238E27FC236}">
                <a16:creationId xmlns="" xmlns:a16="http://schemas.microsoft.com/office/drawing/2014/main" id="{5FC501B5-4F8C-45AB-AC09-47A0961C6C8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5837480" y="4658852"/>
            <a:ext cx="394062" cy="355057"/>
          </a:xfrm>
          <a:prstGeom prst="rect">
            <a:avLst/>
          </a:prstGeom>
        </p:spPr>
      </p:pic>
      <p:pic>
        <p:nvPicPr>
          <p:cNvPr id="161" name="Рисунок 160">
            <a:extLst>
              <a:ext uri="{FF2B5EF4-FFF2-40B4-BE49-F238E27FC236}">
                <a16:creationId xmlns="" xmlns:a16="http://schemas.microsoft.com/office/drawing/2014/main" id="{728E1806-4A00-4816-83DB-0A9551464E2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8453704" y="4653150"/>
            <a:ext cx="394062" cy="355057"/>
          </a:xfrm>
          <a:prstGeom prst="rect">
            <a:avLst/>
          </a:prstGeom>
        </p:spPr>
      </p:pic>
      <p:pic>
        <p:nvPicPr>
          <p:cNvPr id="165" name="Рисунок 164">
            <a:extLst>
              <a:ext uri="{FF2B5EF4-FFF2-40B4-BE49-F238E27FC236}">
                <a16:creationId xmlns="" xmlns:a16="http://schemas.microsoft.com/office/drawing/2014/main" id="{D0734670-BD12-417F-B719-464A5A318B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3619329" y="4544146"/>
            <a:ext cx="455016" cy="567661"/>
          </a:xfrm>
          <a:prstGeom prst="rect">
            <a:avLst/>
          </a:prstGeom>
        </p:spPr>
      </p:pic>
      <p:pic>
        <p:nvPicPr>
          <p:cNvPr id="166" name="Рисунок 165">
            <a:extLst>
              <a:ext uri="{FF2B5EF4-FFF2-40B4-BE49-F238E27FC236}">
                <a16:creationId xmlns="" xmlns:a16="http://schemas.microsoft.com/office/drawing/2014/main" id="{C5C628DA-9674-4584-9E1F-2D6B035F2C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5209795" y="2046514"/>
            <a:ext cx="333607" cy="416196"/>
          </a:xfrm>
          <a:prstGeom prst="rect">
            <a:avLst/>
          </a:prstGeom>
        </p:spPr>
      </p:pic>
      <p:pic>
        <p:nvPicPr>
          <p:cNvPr id="167" name="Рисунок 166">
            <a:extLst>
              <a:ext uri="{FF2B5EF4-FFF2-40B4-BE49-F238E27FC236}">
                <a16:creationId xmlns="" xmlns:a16="http://schemas.microsoft.com/office/drawing/2014/main" id="{CF437488-2FDE-46C0-8455-4F16CCA693C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2385623" y="3967463"/>
            <a:ext cx="440143" cy="288932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="" xmlns:a16="http://schemas.microsoft.com/office/drawing/2014/main" id="{8821F71C-1019-4110-BE30-EE99461237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642818" y="2338159"/>
            <a:ext cx="455016" cy="567661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="" xmlns:a16="http://schemas.microsoft.com/office/drawing/2014/main" id="{2A29F3EA-A9C8-4BD3-8920-E78EF37294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1395948" y="2338938"/>
            <a:ext cx="455016" cy="567661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="" xmlns:a16="http://schemas.microsoft.com/office/drawing/2014/main" id="{33273643-076B-42F1-88D2-8A01E8BF8D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2154427" y="2338159"/>
            <a:ext cx="455016" cy="567661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="" xmlns:a16="http://schemas.microsoft.com/office/drawing/2014/main" id="{6E811F02-A361-45F3-97A4-14E6FBF853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2858940" y="2338159"/>
            <a:ext cx="455016" cy="567661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="" xmlns:a16="http://schemas.microsoft.com/office/drawing/2014/main" id="{EEA4C131-0E35-410F-B8F5-6835623665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794252" y="2335735"/>
            <a:ext cx="455016" cy="567661"/>
          </a:xfrm>
          <a:prstGeom prst="rect">
            <a:avLst/>
          </a:prstGeom>
        </p:spPr>
      </p:pic>
      <p:pic>
        <p:nvPicPr>
          <p:cNvPr id="128" name="Рисунок 127">
            <a:extLst>
              <a:ext uri="{FF2B5EF4-FFF2-40B4-BE49-F238E27FC236}">
                <a16:creationId xmlns="" xmlns:a16="http://schemas.microsoft.com/office/drawing/2014/main" id="{76B97232-55A4-47A3-B56B-CC472DD71AF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2411011" y="3227866"/>
            <a:ext cx="440143" cy="288932"/>
          </a:xfrm>
          <a:prstGeom prst="rect">
            <a:avLst/>
          </a:prstGeom>
        </p:spPr>
      </p:pic>
      <p:pic>
        <p:nvPicPr>
          <p:cNvPr id="129" name="Рисунок 128">
            <a:extLst>
              <a:ext uri="{FF2B5EF4-FFF2-40B4-BE49-F238E27FC236}">
                <a16:creationId xmlns="" xmlns:a16="http://schemas.microsoft.com/office/drawing/2014/main" id="{335285E8-9404-4762-B2F9-B70548A3B9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652528" y="3077756"/>
            <a:ext cx="455016" cy="567661"/>
          </a:xfrm>
          <a:prstGeom prst="rect">
            <a:avLst/>
          </a:prstGeom>
        </p:spPr>
      </p:pic>
      <p:pic>
        <p:nvPicPr>
          <p:cNvPr id="134" name="Рисунок 133">
            <a:extLst>
              <a:ext uri="{FF2B5EF4-FFF2-40B4-BE49-F238E27FC236}">
                <a16:creationId xmlns="" xmlns:a16="http://schemas.microsoft.com/office/drawing/2014/main" id="{EDD2342B-8647-40A2-8C08-7154A064B5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1405658" y="3078535"/>
            <a:ext cx="455016" cy="567661"/>
          </a:xfrm>
          <a:prstGeom prst="rect">
            <a:avLst/>
          </a:prstGeom>
        </p:spPr>
      </p:pic>
      <p:pic>
        <p:nvPicPr>
          <p:cNvPr id="135" name="Рисунок 134">
            <a:extLst>
              <a:ext uri="{FF2B5EF4-FFF2-40B4-BE49-F238E27FC236}">
                <a16:creationId xmlns="" xmlns:a16="http://schemas.microsoft.com/office/drawing/2014/main" id="{9828DC85-B2F0-4370-9834-99C51F98D2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2164137" y="3077756"/>
            <a:ext cx="455016" cy="567661"/>
          </a:xfrm>
          <a:prstGeom prst="rect">
            <a:avLst/>
          </a:prstGeom>
        </p:spPr>
      </p:pic>
      <p:pic>
        <p:nvPicPr>
          <p:cNvPr id="153" name="Рисунок 152">
            <a:extLst>
              <a:ext uri="{FF2B5EF4-FFF2-40B4-BE49-F238E27FC236}">
                <a16:creationId xmlns="" xmlns:a16="http://schemas.microsoft.com/office/drawing/2014/main" id="{52C3B193-6B22-4ACC-BACC-C21F3F53FC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2868650" y="3077756"/>
            <a:ext cx="455016" cy="567661"/>
          </a:xfrm>
          <a:prstGeom prst="rect">
            <a:avLst/>
          </a:prstGeom>
        </p:spPr>
      </p:pic>
      <p:pic>
        <p:nvPicPr>
          <p:cNvPr id="156" name="Рисунок 155">
            <a:extLst>
              <a:ext uri="{FF2B5EF4-FFF2-40B4-BE49-F238E27FC236}">
                <a16:creationId xmlns="" xmlns:a16="http://schemas.microsoft.com/office/drawing/2014/main" id="{661C3571-2F3F-40E7-8209-AB9275A2368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0718" r="90982" b="82891"/>
          <a:stretch/>
        </p:blipFill>
        <p:spPr>
          <a:xfrm>
            <a:off x="3594331" y="3154817"/>
            <a:ext cx="394062" cy="355057"/>
          </a:xfrm>
          <a:prstGeom prst="rect">
            <a:avLst/>
          </a:prstGeom>
        </p:spPr>
      </p:pic>
      <p:pic>
        <p:nvPicPr>
          <p:cNvPr id="160" name="Рисунок 159">
            <a:extLst>
              <a:ext uri="{FF2B5EF4-FFF2-40B4-BE49-F238E27FC236}">
                <a16:creationId xmlns="" xmlns:a16="http://schemas.microsoft.com/office/drawing/2014/main" id="{01867C63-A9F8-4BB6-8D3C-2FD3463FD3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996696" y="3077756"/>
            <a:ext cx="455016" cy="567661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="" xmlns:a16="http://schemas.microsoft.com/office/drawing/2014/main" id="{1C0BBD13-4549-4ACD-8D07-CF09123AFBF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3" t="2056" r="50144" b="89795"/>
          <a:stretch/>
        </p:blipFill>
        <p:spPr>
          <a:xfrm>
            <a:off x="4263463" y="3145987"/>
            <a:ext cx="555762" cy="452689"/>
          </a:xfrm>
          <a:prstGeom prst="rect">
            <a:avLst/>
          </a:prstGeom>
        </p:spPr>
      </p:pic>
      <p:pic>
        <p:nvPicPr>
          <p:cNvPr id="170" name="Рисунок 169">
            <a:extLst>
              <a:ext uri="{FF2B5EF4-FFF2-40B4-BE49-F238E27FC236}">
                <a16:creationId xmlns="" xmlns:a16="http://schemas.microsoft.com/office/drawing/2014/main" id="{8FD5CA8F-B81E-499B-A711-A3A876AA296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0718" r="90982" b="82891"/>
          <a:stretch/>
        </p:blipFill>
        <p:spPr>
          <a:xfrm>
            <a:off x="7357159" y="3154475"/>
            <a:ext cx="394062" cy="355057"/>
          </a:xfrm>
          <a:prstGeom prst="rect">
            <a:avLst/>
          </a:prstGeom>
        </p:spPr>
      </p:pic>
      <p:pic>
        <p:nvPicPr>
          <p:cNvPr id="171" name="Рисунок 170">
            <a:extLst>
              <a:ext uri="{FF2B5EF4-FFF2-40B4-BE49-F238E27FC236}">
                <a16:creationId xmlns="" xmlns:a16="http://schemas.microsoft.com/office/drawing/2014/main" id="{00575F71-D518-425D-BAD3-29903BD57D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7759524" y="3077414"/>
            <a:ext cx="455016" cy="567661"/>
          </a:xfrm>
          <a:prstGeom prst="rect">
            <a:avLst/>
          </a:prstGeom>
        </p:spPr>
      </p:pic>
      <p:pic>
        <p:nvPicPr>
          <p:cNvPr id="172" name="Рисунок 171">
            <a:extLst>
              <a:ext uri="{FF2B5EF4-FFF2-40B4-BE49-F238E27FC236}">
                <a16:creationId xmlns="" xmlns:a16="http://schemas.microsoft.com/office/drawing/2014/main" id="{BC3DA40A-59B7-46DA-9B63-79E6E163E29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3" t="2056" r="50144" b="89795"/>
          <a:stretch/>
        </p:blipFill>
        <p:spPr>
          <a:xfrm>
            <a:off x="8026291" y="3145645"/>
            <a:ext cx="555762" cy="452689"/>
          </a:xfrm>
          <a:prstGeom prst="rect">
            <a:avLst/>
          </a:prstGeom>
        </p:spPr>
      </p:pic>
      <p:pic>
        <p:nvPicPr>
          <p:cNvPr id="173" name="Рисунок 172">
            <a:extLst>
              <a:ext uri="{FF2B5EF4-FFF2-40B4-BE49-F238E27FC236}">
                <a16:creationId xmlns="" xmlns:a16="http://schemas.microsoft.com/office/drawing/2014/main" id="{BFC827D0-DA8B-4A54-9217-C74C15F0A0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5157862" y="3065896"/>
            <a:ext cx="455016" cy="567661"/>
          </a:xfrm>
          <a:prstGeom prst="rect">
            <a:avLst/>
          </a:prstGeom>
        </p:spPr>
      </p:pic>
      <p:pic>
        <p:nvPicPr>
          <p:cNvPr id="177" name="Рисунок 176">
            <a:extLst>
              <a:ext uri="{FF2B5EF4-FFF2-40B4-BE49-F238E27FC236}">
                <a16:creationId xmlns="" xmlns:a16="http://schemas.microsoft.com/office/drawing/2014/main" id="{184C97D1-A8BC-4B95-AD48-81C791A922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5898441" y="3069043"/>
            <a:ext cx="455016" cy="567661"/>
          </a:xfrm>
          <a:prstGeom prst="rect">
            <a:avLst/>
          </a:prstGeom>
        </p:spPr>
      </p:pic>
      <p:pic>
        <p:nvPicPr>
          <p:cNvPr id="178" name="Рисунок 177">
            <a:extLst>
              <a:ext uri="{FF2B5EF4-FFF2-40B4-BE49-F238E27FC236}">
                <a16:creationId xmlns="" xmlns:a16="http://schemas.microsoft.com/office/drawing/2014/main" id="{4129927B-5736-4C1F-BD9F-BB40950BEA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6658771" y="3066434"/>
            <a:ext cx="455016" cy="567661"/>
          </a:xfrm>
          <a:prstGeom prst="rect">
            <a:avLst/>
          </a:prstGeom>
        </p:spPr>
      </p:pic>
      <p:pic>
        <p:nvPicPr>
          <p:cNvPr id="185" name="Рисунок 184">
            <a:extLst>
              <a:ext uri="{FF2B5EF4-FFF2-40B4-BE49-F238E27FC236}">
                <a16:creationId xmlns="" xmlns:a16="http://schemas.microsoft.com/office/drawing/2014/main" id="{FA184575-6871-47AA-97E3-02536D3D56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639033" y="3829587"/>
            <a:ext cx="455016" cy="567661"/>
          </a:xfrm>
          <a:prstGeom prst="rect">
            <a:avLst/>
          </a:prstGeom>
        </p:spPr>
      </p:pic>
      <p:pic>
        <p:nvPicPr>
          <p:cNvPr id="186" name="Рисунок 185">
            <a:extLst>
              <a:ext uri="{FF2B5EF4-FFF2-40B4-BE49-F238E27FC236}">
                <a16:creationId xmlns="" xmlns:a16="http://schemas.microsoft.com/office/drawing/2014/main" id="{423560EE-73D1-4B0A-8769-8663A1E16E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1381992" y="3825755"/>
            <a:ext cx="455016" cy="567661"/>
          </a:xfrm>
          <a:prstGeom prst="rect">
            <a:avLst/>
          </a:prstGeom>
        </p:spPr>
      </p:pic>
      <p:pic>
        <p:nvPicPr>
          <p:cNvPr id="187" name="Рисунок 186">
            <a:extLst>
              <a:ext uri="{FF2B5EF4-FFF2-40B4-BE49-F238E27FC236}">
                <a16:creationId xmlns="" xmlns:a16="http://schemas.microsoft.com/office/drawing/2014/main" id="{DD50C4C2-3BD9-45F1-A858-44BD9C1954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2123447" y="3808990"/>
            <a:ext cx="455016" cy="567661"/>
          </a:xfrm>
          <a:prstGeom prst="rect">
            <a:avLst/>
          </a:prstGeom>
        </p:spPr>
      </p:pic>
      <p:pic>
        <p:nvPicPr>
          <p:cNvPr id="188" name="Рисунок 187">
            <a:extLst>
              <a:ext uri="{FF2B5EF4-FFF2-40B4-BE49-F238E27FC236}">
                <a16:creationId xmlns="" xmlns:a16="http://schemas.microsoft.com/office/drawing/2014/main" id="{57CDB381-DB24-4BD9-AA67-91D9219793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2899387" y="3817353"/>
            <a:ext cx="455016" cy="567661"/>
          </a:xfrm>
          <a:prstGeom prst="rect">
            <a:avLst/>
          </a:prstGeom>
        </p:spPr>
      </p:pic>
      <p:pic>
        <p:nvPicPr>
          <p:cNvPr id="189" name="Рисунок 188">
            <a:extLst>
              <a:ext uri="{FF2B5EF4-FFF2-40B4-BE49-F238E27FC236}">
                <a16:creationId xmlns="" xmlns:a16="http://schemas.microsoft.com/office/drawing/2014/main" id="{E6A5D402-916A-4FAB-B771-888502B0AF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3640618" y="3808064"/>
            <a:ext cx="455016" cy="567661"/>
          </a:xfrm>
          <a:prstGeom prst="rect">
            <a:avLst/>
          </a:prstGeom>
        </p:spPr>
      </p:pic>
      <p:pic>
        <p:nvPicPr>
          <p:cNvPr id="190" name="Рисунок 189">
            <a:extLst>
              <a:ext uri="{FF2B5EF4-FFF2-40B4-BE49-F238E27FC236}">
                <a16:creationId xmlns="" xmlns:a16="http://schemas.microsoft.com/office/drawing/2014/main" id="{55FA8118-1EF8-4A23-AAD4-6E16BF5927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390070" y="3808063"/>
            <a:ext cx="455016" cy="567661"/>
          </a:xfrm>
          <a:prstGeom prst="rect">
            <a:avLst/>
          </a:prstGeom>
        </p:spPr>
      </p:pic>
      <p:pic>
        <p:nvPicPr>
          <p:cNvPr id="191" name="Рисунок 190">
            <a:extLst>
              <a:ext uri="{FF2B5EF4-FFF2-40B4-BE49-F238E27FC236}">
                <a16:creationId xmlns="" xmlns:a16="http://schemas.microsoft.com/office/drawing/2014/main" id="{4A25AD23-137B-4BB1-9882-A7122350017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754779" y="3817353"/>
            <a:ext cx="455016" cy="567661"/>
          </a:xfrm>
          <a:prstGeom prst="rect">
            <a:avLst/>
          </a:prstGeom>
        </p:spPr>
      </p:pic>
      <p:pic>
        <p:nvPicPr>
          <p:cNvPr id="192" name="Рисунок 191">
            <a:extLst>
              <a:ext uri="{FF2B5EF4-FFF2-40B4-BE49-F238E27FC236}">
                <a16:creationId xmlns="" xmlns:a16="http://schemas.microsoft.com/office/drawing/2014/main" id="{2C2B0A75-DDE1-4443-94B5-355A18FD74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5503524" y="3892724"/>
            <a:ext cx="387120" cy="482957"/>
          </a:xfrm>
          <a:prstGeom prst="rect">
            <a:avLst/>
          </a:prstGeom>
        </p:spPr>
      </p:pic>
      <p:pic>
        <p:nvPicPr>
          <p:cNvPr id="193" name="Рисунок 192">
            <a:extLst>
              <a:ext uri="{FF2B5EF4-FFF2-40B4-BE49-F238E27FC236}">
                <a16:creationId xmlns="" xmlns:a16="http://schemas.microsoft.com/office/drawing/2014/main" id="{A4A34212-0FA6-48E4-AAD6-DF581FA7AD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7003371" y="3817352"/>
            <a:ext cx="455016" cy="567661"/>
          </a:xfrm>
          <a:prstGeom prst="rect">
            <a:avLst/>
          </a:prstGeom>
        </p:spPr>
      </p:pic>
      <p:pic>
        <p:nvPicPr>
          <p:cNvPr id="194" name="Рисунок 193">
            <a:extLst>
              <a:ext uri="{FF2B5EF4-FFF2-40B4-BE49-F238E27FC236}">
                <a16:creationId xmlns="" xmlns:a16="http://schemas.microsoft.com/office/drawing/2014/main" id="{E32DD31B-104E-48DB-AC9A-830BCC35401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7368645" y="3817352"/>
            <a:ext cx="455016" cy="567661"/>
          </a:xfrm>
          <a:prstGeom prst="rect">
            <a:avLst/>
          </a:prstGeom>
        </p:spPr>
      </p:pic>
      <p:pic>
        <p:nvPicPr>
          <p:cNvPr id="195" name="Рисунок 194">
            <a:extLst>
              <a:ext uri="{FF2B5EF4-FFF2-40B4-BE49-F238E27FC236}">
                <a16:creationId xmlns="" xmlns:a16="http://schemas.microsoft.com/office/drawing/2014/main" id="{25C338FD-460D-4AEA-B178-DA0902600D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352256" y="4544146"/>
            <a:ext cx="455016" cy="567661"/>
          </a:xfrm>
          <a:prstGeom prst="rect">
            <a:avLst/>
          </a:prstGeom>
        </p:spPr>
      </p:pic>
      <p:pic>
        <p:nvPicPr>
          <p:cNvPr id="196" name="Рисунок 195">
            <a:extLst>
              <a:ext uri="{FF2B5EF4-FFF2-40B4-BE49-F238E27FC236}">
                <a16:creationId xmlns="" xmlns:a16="http://schemas.microsoft.com/office/drawing/2014/main" id="{C4F7D2CD-EADB-4854-BBC4-4ACA372AEE7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5121676" y="4557098"/>
            <a:ext cx="455016" cy="567661"/>
          </a:xfrm>
          <a:prstGeom prst="rect">
            <a:avLst/>
          </a:prstGeom>
        </p:spPr>
      </p:pic>
      <p:pic>
        <p:nvPicPr>
          <p:cNvPr id="198" name="Рисунок 197">
            <a:extLst>
              <a:ext uri="{FF2B5EF4-FFF2-40B4-BE49-F238E27FC236}">
                <a16:creationId xmlns="" xmlns:a16="http://schemas.microsoft.com/office/drawing/2014/main" id="{F42BF451-6794-4AF3-8E39-D979FF77A9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6237612" y="4552549"/>
            <a:ext cx="455016" cy="567661"/>
          </a:xfrm>
          <a:prstGeom prst="rect">
            <a:avLst/>
          </a:prstGeom>
        </p:spPr>
      </p:pic>
      <p:pic>
        <p:nvPicPr>
          <p:cNvPr id="199" name="Рисунок 198">
            <a:extLst>
              <a:ext uri="{FF2B5EF4-FFF2-40B4-BE49-F238E27FC236}">
                <a16:creationId xmlns="" xmlns:a16="http://schemas.microsoft.com/office/drawing/2014/main" id="{BA720128-0287-451A-B1E7-B3B864434FD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7740074" y="4557097"/>
            <a:ext cx="455016" cy="567661"/>
          </a:xfrm>
          <a:prstGeom prst="rect">
            <a:avLst/>
          </a:prstGeom>
        </p:spPr>
      </p:pic>
      <p:pic>
        <p:nvPicPr>
          <p:cNvPr id="201" name="Рисунок 200">
            <a:extLst>
              <a:ext uri="{FF2B5EF4-FFF2-40B4-BE49-F238E27FC236}">
                <a16:creationId xmlns="" xmlns:a16="http://schemas.microsoft.com/office/drawing/2014/main" id="{30E1C87F-FFE0-4F1B-96DB-56AC9125C3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708281" y="-667807"/>
            <a:ext cx="455016" cy="567661"/>
          </a:xfrm>
          <a:prstGeom prst="rect">
            <a:avLst/>
          </a:prstGeom>
        </p:spPr>
      </p:pic>
      <p:pic>
        <p:nvPicPr>
          <p:cNvPr id="202" name="Рисунок 201">
            <a:extLst>
              <a:ext uri="{FF2B5EF4-FFF2-40B4-BE49-F238E27FC236}">
                <a16:creationId xmlns="" xmlns:a16="http://schemas.microsoft.com/office/drawing/2014/main" id="{6EA135FC-A252-4EB1-9FEF-1F3885F634D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3" t="2056" r="50144" b="89795"/>
          <a:stretch/>
        </p:blipFill>
        <p:spPr>
          <a:xfrm>
            <a:off x="6139358" y="3878395"/>
            <a:ext cx="555762" cy="452689"/>
          </a:xfrm>
          <a:prstGeom prst="rect">
            <a:avLst/>
          </a:prstGeom>
        </p:spPr>
      </p:pic>
      <p:pic>
        <p:nvPicPr>
          <p:cNvPr id="203" name="Рисунок 202">
            <a:extLst>
              <a:ext uri="{FF2B5EF4-FFF2-40B4-BE49-F238E27FC236}">
                <a16:creationId xmlns="" xmlns:a16="http://schemas.microsoft.com/office/drawing/2014/main" id="{E9118718-58F8-424F-8CF6-ADE12DBD2C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8082532" y="3817352"/>
            <a:ext cx="455016" cy="567661"/>
          </a:xfrm>
          <a:prstGeom prst="rect">
            <a:avLst/>
          </a:prstGeom>
        </p:spPr>
      </p:pic>
      <p:pic>
        <p:nvPicPr>
          <p:cNvPr id="204" name="Рисунок 203">
            <a:extLst>
              <a:ext uri="{FF2B5EF4-FFF2-40B4-BE49-F238E27FC236}">
                <a16:creationId xmlns="" xmlns:a16="http://schemas.microsoft.com/office/drawing/2014/main" id="{024F0798-3757-4DD8-BB52-85ABA100AC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70452" y="4650143"/>
            <a:ext cx="394062" cy="403674"/>
          </a:xfrm>
          <a:prstGeom prst="rect">
            <a:avLst/>
          </a:prstGeom>
        </p:spPr>
      </p:pic>
      <p:pic>
        <p:nvPicPr>
          <p:cNvPr id="205" name="Рисунок 204">
            <a:extLst>
              <a:ext uri="{FF2B5EF4-FFF2-40B4-BE49-F238E27FC236}">
                <a16:creationId xmlns="" xmlns:a16="http://schemas.microsoft.com/office/drawing/2014/main" id="{C38C5D36-8C1A-4072-BA4B-9EAABCBA486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3912777" y="3967463"/>
            <a:ext cx="440143" cy="288932"/>
          </a:xfrm>
          <a:prstGeom prst="rect">
            <a:avLst/>
          </a:prstGeom>
        </p:spPr>
      </p:pic>
      <p:pic>
        <p:nvPicPr>
          <p:cNvPr id="206" name="Рисунок 205">
            <a:extLst>
              <a:ext uri="{FF2B5EF4-FFF2-40B4-BE49-F238E27FC236}">
                <a16:creationId xmlns="" xmlns:a16="http://schemas.microsoft.com/office/drawing/2014/main" id="{257F9CA7-945C-4109-A47A-9C0AD2ABB80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923900" y="4737750"/>
            <a:ext cx="440143" cy="288932"/>
          </a:xfrm>
          <a:prstGeom prst="rect">
            <a:avLst/>
          </a:prstGeom>
        </p:spPr>
      </p:pic>
      <p:pic>
        <p:nvPicPr>
          <p:cNvPr id="207" name="Рисунок 206">
            <a:extLst>
              <a:ext uri="{FF2B5EF4-FFF2-40B4-BE49-F238E27FC236}">
                <a16:creationId xmlns="" xmlns:a16="http://schemas.microsoft.com/office/drawing/2014/main" id="{E1414998-B703-4FEE-B7CC-DC0BEB26151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1647264" y="4737750"/>
            <a:ext cx="440143" cy="288932"/>
          </a:xfrm>
          <a:prstGeom prst="rect">
            <a:avLst/>
          </a:prstGeom>
        </p:spPr>
      </p:pic>
      <p:pic>
        <p:nvPicPr>
          <p:cNvPr id="208" name="Рисунок 207">
            <a:extLst>
              <a:ext uri="{FF2B5EF4-FFF2-40B4-BE49-F238E27FC236}">
                <a16:creationId xmlns="" xmlns:a16="http://schemas.microsoft.com/office/drawing/2014/main" id="{9B225BB8-5059-42C7-91FB-C1D63F38844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2414304" y="4728716"/>
            <a:ext cx="440143" cy="288932"/>
          </a:xfrm>
          <a:prstGeom prst="rect">
            <a:avLst/>
          </a:prstGeom>
        </p:spPr>
      </p:pic>
      <p:pic>
        <p:nvPicPr>
          <p:cNvPr id="209" name="Рисунок 208">
            <a:extLst>
              <a:ext uri="{FF2B5EF4-FFF2-40B4-BE49-F238E27FC236}">
                <a16:creationId xmlns="" xmlns:a16="http://schemas.microsoft.com/office/drawing/2014/main" id="{3DC12DEF-8E16-401F-944D-DB21D80A082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3156274" y="4727796"/>
            <a:ext cx="440143" cy="288932"/>
          </a:xfrm>
          <a:prstGeom prst="rect">
            <a:avLst/>
          </a:prstGeom>
        </p:spPr>
      </p:pic>
      <p:pic>
        <p:nvPicPr>
          <p:cNvPr id="210" name="Рисунок 209">
            <a:extLst>
              <a:ext uri="{FF2B5EF4-FFF2-40B4-BE49-F238E27FC236}">
                <a16:creationId xmlns="" xmlns:a16="http://schemas.microsoft.com/office/drawing/2014/main" id="{245B5C0C-F9C5-4CEA-BA5E-148F32B3F46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3907734" y="4727796"/>
            <a:ext cx="440143" cy="288932"/>
          </a:xfrm>
          <a:prstGeom prst="rect">
            <a:avLst/>
          </a:prstGeom>
        </p:spPr>
      </p:pic>
      <p:pic>
        <p:nvPicPr>
          <p:cNvPr id="211" name="Рисунок 210">
            <a:extLst>
              <a:ext uri="{FF2B5EF4-FFF2-40B4-BE49-F238E27FC236}">
                <a16:creationId xmlns="" xmlns:a16="http://schemas.microsoft.com/office/drawing/2014/main" id="{EED6B071-2659-42E5-8C84-E5688DFFE13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4657539" y="4727796"/>
            <a:ext cx="440143" cy="288932"/>
          </a:xfrm>
          <a:prstGeom prst="rect">
            <a:avLst/>
          </a:prstGeom>
        </p:spPr>
      </p:pic>
      <p:pic>
        <p:nvPicPr>
          <p:cNvPr id="212" name="Рисунок 211">
            <a:extLst>
              <a:ext uri="{FF2B5EF4-FFF2-40B4-BE49-F238E27FC236}">
                <a16:creationId xmlns="" xmlns:a16="http://schemas.microsoft.com/office/drawing/2014/main" id="{D5F2E87E-BF5E-4F27-AF4A-AF6C633CA40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7266369" y="4737750"/>
            <a:ext cx="440143" cy="288932"/>
          </a:xfrm>
          <a:prstGeom prst="rect">
            <a:avLst/>
          </a:prstGeom>
        </p:spPr>
      </p:pic>
      <p:sp>
        <p:nvSpPr>
          <p:cNvPr id="119" name="Прямоугольник 4">
            <a:extLst>
              <a:ext uri="{FF2B5EF4-FFF2-40B4-BE49-F238E27FC236}">
                <a16:creationId xmlns="" xmlns:a16="http://schemas.microsoft.com/office/drawing/2014/main" id="{FA65252A-FFE7-46D1-990F-6BC576ECE940}"/>
              </a:ext>
            </a:extLst>
          </p:cNvPr>
          <p:cNvSpPr/>
          <p:nvPr/>
        </p:nvSpPr>
        <p:spPr>
          <a:xfrm>
            <a:off x="-12700" y="5845629"/>
            <a:ext cx="1054100" cy="101237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96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20" name="Рисунок 119">
            <a:extLst>
              <a:ext uri="{FF2B5EF4-FFF2-40B4-BE49-F238E27FC236}">
                <a16:creationId xmlns="" xmlns:a16="http://schemas.microsoft.com/office/drawing/2014/main" id="{DDC5E28A-00DE-4A5B-9EC3-555D7D575A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6504977" y="4308050"/>
            <a:ext cx="333607" cy="416196"/>
          </a:xfrm>
          <a:prstGeom prst="rect">
            <a:avLst/>
          </a:prstGeom>
        </p:spPr>
      </p:pic>
      <p:pic>
        <p:nvPicPr>
          <p:cNvPr id="133" name="Рисунок 132">
            <a:extLst>
              <a:ext uri="{FF2B5EF4-FFF2-40B4-BE49-F238E27FC236}">
                <a16:creationId xmlns="" xmlns:a16="http://schemas.microsoft.com/office/drawing/2014/main" id="{C5C628DA-9674-4584-9E1F-2D6B035F2C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6742066" y="4290388"/>
            <a:ext cx="333607" cy="416196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="" xmlns:a16="http://schemas.microsoft.com/office/drawing/2014/main" id="{14E5C802-CA0B-419B-9806-0981AA33D5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6333231" y="2777201"/>
            <a:ext cx="387120" cy="48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41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96566" y="529249"/>
            <a:ext cx="9732691" cy="731417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Розв’яжи </a:t>
            </a:r>
            <a:r>
              <a:rPr lang="uk-UA" sz="4000" b="1" dirty="0" smtClean="0">
                <a:solidFill>
                  <a:schemeClr val="bg1"/>
                </a:solidFill>
              </a:rPr>
              <a:t>задачі № 574-575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="" xmlns:a16="http://schemas.microsoft.com/office/drawing/2014/main" id="{D14B6799-B0EC-4BEE-99B8-AB04A7CE5FB7}"/>
              </a:ext>
            </a:extLst>
          </p:cNvPr>
          <p:cNvSpPr/>
          <p:nvPr/>
        </p:nvSpPr>
        <p:spPr>
          <a:xfrm>
            <a:off x="1041401" y="1318125"/>
            <a:ext cx="4748714" cy="186050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/>
              <a:t>На стіл подали </a:t>
            </a:r>
            <a:r>
              <a:rPr lang="uk-UA" sz="2800" dirty="0">
                <a:solidFill>
                  <a:srgbClr val="FFFF00"/>
                </a:solidFill>
              </a:rPr>
              <a:t>7 тарілок </a:t>
            </a:r>
            <a:r>
              <a:rPr lang="uk-UA" sz="2800" dirty="0"/>
              <a:t>з пиріжками. </a:t>
            </a:r>
            <a:r>
              <a:rPr lang="uk-UA" sz="2800" dirty="0">
                <a:solidFill>
                  <a:srgbClr val="FFFF00"/>
                </a:solidFill>
              </a:rPr>
              <a:t>По 3 пиріжки </a:t>
            </a:r>
            <a:r>
              <a:rPr lang="uk-UA" sz="2800" dirty="0"/>
              <a:t>на кожній. </a:t>
            </a:r>
            <a:r>
              <a:rPr lang="uk-UA" sz="2800" dirty="0">
                <a:solidFill>
                  <a:srgbClr val="FFFF00"/>
                </a:solidFill>
              </a:rPr>
              <a:t>Скільки всього пиріжків </a:t>
            </a:r>
            <a:r>
              <a:rPr lang="uk-UA" sz="2800" dirty="0"/>
              <a:t>подали на стіл?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5538D2C-F3C6-4285-ADA4-4F0114D4E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635" y="3255941"/>
            <a:ext cx="1447137" cy="85381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1E9BB3CA-86A1-43C1-8C57-D9D71DEA4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203" y="4100268"/>
            <a:ext cx="1447137" cy="85381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E62876B-3A47-45C4-9E24-729DF3151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772" y="3255941"/>
            <a:ext cx="1447137" cy="85381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E3E11BCE-E573-41F5-81F5-15FA88919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064" y="3255941"/>
            <a:ext cx="1447137" cy="85381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4F2788A6-C2CB-4E88-B076-41863071B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6547" y="3255941"/>
            <a:ext cx="1447137" cy="85381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F1C28AC1-47F6-40F2-B579-0C7E87322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340" y="4109751"/>
            <a:ext cx="1447137" cy="85381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BBB396D8-F259-4C96-8716-167F965A5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0477" y="4102628"/>
            <a:ext cx="1447137" cy="853810"/>
          </a:xfrm>
          <a:prstGeom prst="rect">
            <a:avLst/>
          </a:prstGeom>
        </p:spPr>
      </p:pic>
      <p:sp>
        <p:nvSpPr>
          <p:cNvPr id="18" name="Прямоугольник 4">
            <a:extLst>
              <a:ext uri="{FF2B5EF4-FFF2-40B4-BE49-F238E27FC236}">
                <a16:creationId xmlns="" xmlns:a16="http://schemas.microsoft.com/office/drawing/2014/main" id="{FA65252A-FFE7-46D1-990F-6BC576ECE940}"/>
              </a:ext>
            </a:extLst>
          </p:cNvPr>
          <p:cNvSpPr/>
          <p:nvPr/>
        </p:nvSpPr>
        <p:spPr>
          <a:xfrm>
            <a:off x="-12700" y="5845629"/>
            <a:ext cx="1054100" cy="101237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96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211B153-944D-4C6A-8B7F-4A0511749C05}"/>
              </a:ext>
            </a:extLst>
          </p:cNvPr>
          <p:cNvSpPr txBox="1"/>
          <p:nvPr/>
        </p:nvSpPr>
        <p:spPr>
          <a:xfrm>
            <a:off x="2216837" y="5215776"/>
            <a:ext cx="1204493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295FFF"/>
                </a:solidFill>
              </a:rPr>
              <a:t>3 · 7 =</a:t>
            </a:r>
            <a:endParaRPr lang="uk-UA" sz="3200" b="1" dirty="0">
              <a:solidFill>
                <a:srgbClr val="295FFF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7211B153-944D-4C6A-8B7F-4A0511749C05}"/>
              </a:ext>
            </a:extLst>
          </p:cNvPr>
          <p:cNvSpPr txBox="1"/>
          <p:nvPr/>
        </p:nvSpPr>
        <p:spPr>
          <a:xfrm>
            <a:off x="3421330" y="5215775"/>
            <a:ext cx="1262311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295FFF"/>
                </a:solidFill>
              </a:rPr>
              <a:t>21 (п)</a:t>
            </a:r>
            <a:endParaRPr lang="uk-UA" sz="3200" b="1" dirty="0">
              <a:solidFill>
                <a:srgbClr val="295FFF"/>
              </a:solidFill>
            </a:endParaRPr>
          </a:p>
        </p:txBody>
      </p:sp>
      <p:pic>
        <p:nvPicPr>
          <p:cNvPr id="2050" name="Picture 2" descr="D:\2 клас\3 Математика\1 Листопад\6 Дія множення\№072 - Складання таблиці множення числа 3\2025-01-22_2046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614" y="1388881"/>
            <a:ext cx="5172075" cy="1718989"/>
          </a:xfrm>
          <a:prstGeom prst="round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7211B153-944D-4C6A-8B7F-4A0511749C05}"/>
              </a:ext>
            </a:extLst>
          </p:cNvPr>
          <p:cNvSpPr txBox="1"/>
          <p:nvPr/>
        </p:nvSpPr>
        <p:spPr>
          <a:xfrm>
            <a:off x="6592895" y="3255940"/>
            <a:ext cx="4336362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295FFF"/>
                </a:solidFill>
              </a:rPr>
              <a:t>Склади вираз за малюнком</a:t>
            </a:r>
            <a:endParaRPr lang="uk-UA" sz="2400" b="1" dirty="0">
              <a:solidFill>
                <a:srgbClr val="295FFF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7211B153-944D-4C6A-8B7F-4A0511749C05}"/>
              </a:ext>
            </a:extLst>
          </p:cNvPr>
          <p:cNvSpPr txBox="1"/>
          <p:nvPr/>
        </p:nvSpPr>
        <p:spPr>
          <a:xfrm>
            <a:off x="6777952" y="4088925"/>
            <a:ext cx="1887077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</a:rPr>
              <a:t>3 · 2 + 6 =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7211B153-944D-4C6A-8B7F-4A0511749C05}"/>
              </a:ext>
            </a:extLst>
          </p:cNvPr>
          <p:cNvSpPr txBox="1"/>
          <p:nvPr/>
        </p:nvSpPr>
        <p:spPr>
          <a:xfrm>
            <a:off x="8665029" y="4086077"/>
            <a:ext cx="17526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</a:rPr>
              <a:t>12 (</a:t>
            </a:r>
            <a:r>
              <a:rPr lang="uk-UA" sz="3200" b="1" dirty="0" err="1" smtClean="0">
                <a:solidFill>
                  <a:schemeClr val="bg1"/>
                </a:solidFill>
              </a:rPr>
              <a:t>екл</a:t>
            </a:r>
            <a:r>
              <a:rPr lang="uk-UA" sz="3200" b="1" dirty="0" smtClean="0">
                <a:solidFill>
                  <a:schemeClr val="bg1"/>
                </a:solidFill>
              </a:rPr>
              <a:t>.)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92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35E112CB-298A-4A02-B09F-07EF6A840F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7637" b="59896"/>
          <a:stretch/>
        </p:blipFill>
        <p:spPr>
          <a:xfrm>
            <a:off x="670187" y="1302106"/>
            <a:ext cx="7749827" cy="54066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1013210" y="494530"/>
            <a:ext cx="10144647" cy="797706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Розв’яжи </a:t>
            </a:r>
            <a:r>
              <a:rPr lang="uk-UA" sz="4000" b="1" dirty="0" smtClean="0">
                <a:solidFill>
                  <a:schemeClr val="bg1"/>
                </a:solidFill>
              </a:rPr>
              <a:t>задачу </a:t>
            </a:r>
            <a:r>
              <a:rPr lang="uk-UA" sz="4000" b="1" dirty="0" smtClean="0">
                <a:solidFill>
                  <a:schemeClr val="bg1"/>
                </a:solidFill>
              </a:rPr>
              <a:t>578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1AC8A322-BC43-4843-BFCE-48C5133FF8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465418" y="4626227"/>
            <a:ext cx="455016" cy="56766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DCE11F0F-5553-42C9-9307-07D210DF2B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3871949" y="-651277"/>
            <a:ext cx="455016" cy="56766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D93B0E4B-1F7B-4126-A842-27F00148D0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1974777" y="3913761"/>
            <a:ext cx="455016" cy="56766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DF32223D-D5D3-4745-BBF8-7241DE88D5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2631224" y="4664556"/>
            <a:ext cx="455016" cy="56766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649E3F79-C56A-4CC2-80B8-4946FA2E62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591409" y="-613822"/>
            <a:ext cx="455016" cy="56766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8266630E-8DE3-48DB-8DA0-461205CCF7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3488" y="-655760"/>
            <a:ext cx="455016" cy="56766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5795157E-71E0-47DE-BA16-2295EBB4EDF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14197" y="-634745"/>
            <a:ext cx="420821" cy="53459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18579685-51E3-4281-9A0C-A753F30C37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1096" y="-676773"/>
            <a:ext cx="455016" cy="56766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34FA8706-1790-47B9-ADC6-821A296B15C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3744199" y="4638831"/>
            <a:ext cx="455016" cy="56766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E309E241-9C00-4129-9D06-6BDAFBF89E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3402274" y="3905859"/>
            <a:ext cx="455016" cy="567661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8C52B505-0071-45FC-8AFC-36E842CA0FAE}"/>
              </a:ext>
            </a:extLst>
          </p:cNvPr>
          <p:cNvSpPr txBox="1"/>
          <p:nvPr/>
        </p:nvSpPr>
        <p:spPr>
          <a:xfrm>
            <a:off x="1141909" y="6051060"/>
            <a:ext cx="1774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Відповідь</a:t>
            </a:r>
            <a:r>
              <a:rPr lang="uk-UA" sz="2800" dirty="0" smtClean="0"/>
              <a:t>:</a:t>
            </a:r>
            <a:endParaRPr lang="uk-UA" sz="2800" dirty="0"/>
          </a:p>
        </p:txBody>
      </p:sp>
      <p:pic>
        <p:nvPicPr>
          <p:cNvPr id="49" name="Рисунок 48">
            <a:extLst>
              <a:ext uri="{FF2B5EF4-FFF2-40B4-BE49-F238E27FC236}">
                <a16:creationId xmlns="" xmlns:a16="http://schemas.microsoft.com/office/drawing/2014/main" id="{891B1C9A-C15F-49EF-B32B-49893062DC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3153213" y="4065141"/>
            <a:ext cx="356280" cy="288932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5A23A7C5-2E32-4F83-9776-014F60AF8B35}"/>
              </a:ext>
            </a:extLst>
          </p:cNvPr>
          <p:cNvSpPr txBox="1"/>
          <p:nvPr/>
        </p:nvSpPr>
        <p:spPr>
          <a:xfrm>
            <a:off x="3766975" y="3915475"/>
            <a:ext cx="784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</a:t>
            </a:r>
            <a:r>
              <a:rPr lang="uk-UA" sz="2800" dirty="0"/>
              <a:t> </a:t>
            </a:r>
            <a:r>
              <a:rPr lang="uk-UA" sz="2800" dirty="0" smtClean="0"/>
              <a:t>кг)</a:t>
            </a:r>
            <a:endParaRPr lang="uk-UA" sz="2800" dirty="0"/>
          </a:p>
        </p:txBody>
      </p:sp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4274A03B-1CE8-464E-9862-673DAADBD1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1122705" y="3906675"/>
            <a:ext cx="455016" cy="56766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AA2FFB02-6CAD-4AD7-BFFC-78240B002B0D}"/>
              </a:ext>
            </a:extLst>
          </p:cNvPr>
          <p:cNvSpPr txBox="1"/>
          <p:nvPr/>
        </p:nvSpPr>
        <p:spPr>
          <a:xfrm rot="21220834">
            <a:off x="1461429" y="3886441"/>
            <a:ext cx="302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latin typeface="Monotype Corsiva" panose="03010101010201010101" pitchFamily="66" charset="0"/>
              </a:rPr>
              <a:t>)</a:t>
            </a:r>
          </a:p>
        </p:txBody>
      </p:sp>
      <p:pic>
        <p:nvPicPr>
          <p:cNvPr id="57" name="Рисунок 56">
            <a:extLst>
              <a:ext uri="{FF2B5EF4-FFF2-40B4-BE49-F238E27FC236}">
                <a16:creationId xmlns="" xmlns:a16="http://schemas.microsoft.com/office/drawing/2014/main" id="{1B91566E-3515-4D9B-8A1A-0F4BB493B45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3129045" y="4830785"/>
            <a:ext cx="336373" cy="288932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="" xmlns:a16="http://schemas.microsoft.com/office/drawing/2014/main" id="{78D430F7-444F-433D-B8CF-5054123F39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1095659" y="4691421"/>
            <a:ext cx="455016" cy="567661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F4D8BA7B-4203-4281-BB5A-EB4FDFC1F1D5}"/>
              </a:ext>
            </a:extLst>
          </p:cNvPr>
          <p:cNvSpPr txBox="1"/>
          <p:nvPr/>
        </p:nvSpPr>
        <p:spPr>
          <a:xfrm rot="21095338">
            <a:off x="1513015" y="4626291"/>
            <a:ext cx="242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latin typeface="Monotype Corsiva" panose="03010101010201010101" pitchFamily="66" charset="0"/>
              </a:rPr>
              <a:t>)</a:t>
            </a:r>
          </a:p>
        </p:txBody>
      </p:sp>
      <p:pic>
        <p:nvPicPr>
          <p:cNvPr id="70" name="Рисунок 69">
            <a:extLst>
              <a:ext uri="{FF2B5EF4-FFF2-40B4-BE49-F238E27FC236}">
                <a16:creationId xmlns="" xmlns:a16="http://schemas.microsoft.com/office/drawing/2014/main" id="{423A6614-48AA-4DCA-A03E-622B557B19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2681487" y="3893255"/>
            <a:ext cx="455016" cy="56766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="" xmlns:a16="http://schemas.microsoft.com/office/drawing/2014/main" id="{861761EA-6BDB-4822-A55D-775D6A31DF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5786034" y="-567661"/>
            <a:ext cx="455016" cy="567661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="" xmlns:a16="http://schemas.microsoft.com/office/drawing/2014/main" id="{DF93D7D7-0F8D-4EF9-89B1-325DFE8426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7425" y="4005434"/>
            <a:ext cx="394062" cy="403674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="" xmlns:a16="http://schemas.microsoft.com/office/drawing/2014/main" id="{937D09F4-4CD3-41F1-AF24-C33B0CFDC86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2244805" y="4820945"/>
            <a:ext cx="440143" cy="288932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="" xmlns:a16="http://schemas.microsoft.com/office/drawing/2014/main" id="{4B9ADB96-EFFE-4DFC-AE69-292DF3368A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166485" y="-567661"/>
            <a:ext cx="455016" cy="567661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C03990A4-0363-42C4-9DE1-5B90EC307F5F}"/>
              </a:ext>
            </a:extLst>
          </p:cNvPr>
          <p:cNvSpPr txBox="1"/>
          <p:nvPr/>
        </p:nvSpPr>
        <p:spPr>
          <a:xfrm>
            <a:off x="4626203" y="3928079"/>
            <a:ext cx="3793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- </a:t>
            </a:r>
            <a:r>
              <a:rPr lang="uk-UA" sz="2800" dirty="0" smtClean="0"/>
              <a:t>борошна в </a:t>
            </a:r>
            <a:r>
              <a:rPr lang="uk-UA" sz="2800" dirty="0" smtClean="0"/>
              <a:t>2 </a:t>
            </a:r>
            <a:r>
              <a:rPr lang="uk-UA" sz="2800" dirty="0" smtClean="0"/>
              <a:t>пакетах</a:t>
            </a:r>
            <a:r>
              <a:rPr lang="uk-UA" sz="2800" dirty="0" smtClean="0"/>
              <a:t>. </a:t>
            </a:r>
            <a:endParaRPr lang="uk-UA" sz="2800" dirty="0"/>
          </a:p>
        </p:txBody>
      </p:sp>
      <p:sp>
        <p:nvSpPr>
          <p:cNvPr id="48" name="Прямоугольник: скругленные углы 1">
            <a:extLst>
              <a:ext uri="{FF2B5EF4-FFF2-40B4-BE49-F238E27FC236}">
                <a16:creationId xmlns="" xmlns:a16="http://schemas.microsoft.com/office/drawing/2014/main" id="{D14B6799-B0EC-4BEE-99B8-AB04A7CE5FB7}"/>
              </a:ext>
            </a:extLst>
          </p:cNvPr>
          <p:cNvSpPr/>
          <p:nvPr/>
        </p:nvSpPr>
        <p:spPr>
          <a:xfrm>
            <a:off x="5993523" y="1389320"/>
            <a:ext cx="5567105" cy="169115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/>
              <a:t>Купили 2 пакети борошна по 3 кг в кожному і пакет рису масою 4кг. Яка маса цієї покупки? </a:t>
            </a:r>
            <a:endParaRPr lang="uk-UA" sz="2800" dirty="0"/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E03479FD-71A9-4C74-813C-8C0982C85465}"/>
              </a:ext>
            </a:extLst>
          </p:cNvPr>
          <p:cNvSpPr/>
          <p:nvPr/>
        </p:nvSpPr>
        <p:spPr>
          <a:xfrm>
            <a:off x="0" y="5856514"/>
            <a:ext cx="1054100" cy="1001486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67" name="Прямоугольник: скругленные углы 1">
            <a:extLst>
              <a:ext uri="{FF2B5EF4-FFF2-40B4-BE49-F238E27FC236}">
                <a16:creationId xmlns:a16="http://schemas.microsoft.com/office/drawing/2014/main" xmlns="" id="{D14B6799-B0EC-4BEE-99B8-AB04A7CE5FB7}"/>
              </a:ext>
            </a:extLst>
          </p:cNvPr>
          <p:cNvSpPr/>
          <p:nvPr/>
        </p:nvSpPr>
        <p:spPr>
          <a:xfrm>
            <a:off x="1140121" y="2509552"/>
            <a:ext cx="3032372" cy="11418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3200" b="1" dirty="0" smtClean="0">
                <a:solidFill>
                  <a:srgbClr val="7030A0"/>
                </a:solidFill>
              </a:rPr>
              <a:t>Б </a:t>
            </a:r>
            <a:r>
              <a:rPr lang="uk-UA" sz="3200" b="1" dirty="0" smtClean="0">
                <a:solidFill>
                  <a:srgbClr val="7030A0"/>
                </a:solidFill>
              </a:rPr>
              <a:t>– 2 </a:t>
            </a:r>
            <a:r>
              <a:rPr lang="uk-UA" sz="3200" b="1" dirty="0" smtClean="0">
                <a:solidFill>
                  <a:srgbClr val="7030A0"/>
                </a:solidFill>
              </a:rPr>
              <a:t>п. </a:t>
            </a:r>
            <a:r>
              <a:rPr lang="uk-UA" sz="3200" b="1" dirty="0" smtClean="0">
                <a:solidFill>
                  <a:srgbClr val="7030A0"/>
                </a:solidFill>
              </a:rPr>
              <a:t>по </a:t>
            </a:r>
            <a:r>
              <a:rPr lang="uk-UA" sz="3200" b="1" dirty="0" smtClean="0">
                <a:solidFill>
                  <a:srgbClr val="7030A0"/>
                </a:solidFill>
              </a:rPr>
              <a:t>3 кг</a:t>
            </a:r>
            <a:endParaRPr lang="uk-UA" sz="3200" b="1" dirty="0" smtClean="0">
              <a:solidFill>
                <a:srgbClr val="7030A0"/>
              </a:solidFill>
            </a:endParaRPr>
          </a:p>
          <a:p>
            <a:endParaRPr lang="uk-UA" sz="1600" b="1" dirty="0" smtClean="0">
              <a:solidFill>
                <a:srgbClr val="7030A0"/>
              </a:solidFill>
            </a:endParaRPr>
          </a:p>
          <a:p>
            <a:r>
              <a:rPr lang="uk-UA" sz="3200" b="1" dirty="0" smtClean="0">
                <a:solidFill>
                  <a:srgbClr val="7030A0"/>
                </a:solidFill>
              </a:rPr>
              <a:t>Р </a:t>
            </a:r>
            <a:r>
              <a:rPr lang="uk-UA" sz="3200" b="1" dirty="0" smtClean="0">
                <a:solidFill>
                  <a:srgbClr val="7030A0"/>
                </a:solidFill>
              </a:rPr>
              <a:t>– </a:t>
            </a:r>
            <a:r>
              <a:rPr lang="uk-UA" sz="3200" b="1" dirty="0" smtClean="0">
                <a:solidFill>
                  <a:srgbClr val="7030A0"/>
                </a:solidFill>
              </a:rPr>
              <a:t>4 кг</a:t>
            </a:r>
            <a:endParaRPr lang="uk-UA" sz="3200" b="1" dirty="0" smtClean="0">
              <a:solidFill>
                <a:srgbClr val="7030A0"/>
              </a:solidFill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69085447-83EF-41C4-B955-1D080D2D78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383" y="1302048"/>
            <a:ext cx="2705164" cy="1381360"/>
          </a:xfrm>
          <a:prstGeom prst="rect">
            <a:avLst/>
          </a:prstGeom>
        </p:spPr>
      </p:pic>
      <p:sp>
        <p:nvSpPr>
          <p:cNvPr id="2" name="Правая фигурная скобка 1"/>
          <p:cNvSpPr/>
          <p:nvPr/>
        </p:nvSpPr>
        <p:spPr>
          <a:xfrm>
            <a:off x="3938425" y="2444235"/>
            <a:ext cx="388540" cy="1110343"/>
          </a:xfrm>
          <a:prstGeom prst="rightBrac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509846" y="2753552"/>
            <a:ext cx="8178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>
                <a:solidFill>
                  <a:srgbClr val="7030A0"/>
                </a:solidFill>
              </a:rPr>
              <a:t>? </a:t>
            </a:r>
            <a:r>
              <a:rPr lang="uk-UA" sz="3200" b="1" dirty="0" smtClean="0">
                <a:solidFill>
                  <a:srgbClr val="7030A0"/>
                </a:solidFill>
              </a:rPr>
              <a:t>кг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8C52B505-0071-45FC-8AFC-36E842CA0FAE}"/>
              </a:ext>
            </a:extLst>
          </p:cNvPr>
          <p:cNvSpPr txBox="1"/>
          <p:nvPr/>
        </p:nvSpPr>
        <p:spPr>
          <a:xfrm>
            <a:off x="2805358" y="6064869"/>
            <a:ext cx="3784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/>
              <a:t>10  кг маса покупки</a:t>
            </a:r>
            <a:r>
              <a:rPr lang="uk-UA" sz="2800" dirty="0" smtClean="0"/>
              <a:t>.</a:t>
            </a:r>
            <a:endParaRPr lang="uk-UA" sz="2800" dirty="0"/>
          </a:p>
        </p:txBody>
      </p:sp>
      <p:pic>
        <p:nvPicPr>
          <p:cNvPr id="64" name="Рисунок 63">
            <a:extLst>
              <a:ext uri="{FF2B5EF4-FFF2-40B4-BE49-F238E27FC236}">
                <a16:creationId xmlns="" xmlns:a16="http://schemas.microsoft.com/office/drawing/2014/main" id="{423A6614-48AA-4DCA-A03E-622B557B19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609996" y="-690909"/>
            <a:ext cx="455016" cy="567661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="" xmlns:a16="http://schemas.microsoft.com/office/drawing/2014/main" id="{A1CFAD13-0292-47D4-92C6-D98C24B916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420014" y="-661580"/>
            <a:ext cx="455016" cy="567661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="" xmlns:a16="http://schemas.microsoft.com/office/drawing/2014/main" id="{F00A2112-B132-4F95-964E-19253F8F34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885886" y="-667807"/>
            <a:ext cx="455016" cy="56766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="" xmlns:a16="http://schemas.microsoft.com/office/drawing/2014/main" id="{2A3DBF61-565D-48E8-AA46-710B5719DF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6361957" y="-612282"/>
            <a:ext cx="455016" cy="567661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="" xmlns:a16="http://schemas.microsoft.com/office/drawing/2014/main" id="{E309E241-9C00-4129-9D06-6BDAFBF89E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1882702" y="4626227"/>
            <a:ext cx="455016" cy="567661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="" xmlns:a16="http://schemas.microsoft.com/office/drawing/2014/main" id="{5A23A7C5-2E32-4F83-9776-014F60AF8B35}"/>
              </a:ext>
            </a:extLst>
          </p:cNvPr>
          <p:cNvSpPr txBox="1"/>
          <p:nvPr/>
        </p:nvSpPr>
        <p:spPr>
          <a:xfrm>
            <a:off x="4117603" y="4648447"/>
            <a:ext cx="784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</a:t>
            </a:r>
            <a:r>
              <a:rPr lang="uk-UA" sz="2800" dirty="0"/>
              <a:t> </a:t>
            </a:r>
            <a:r>
              <a:rPr lang="uk-UA" sz="2800" dirty="0" smtClean="0"/>
              <a:t>кг)</a:t>
            </a:r>
            <a:endParaRPr lang="uk-UA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69592" y="5375919"/>
            <a:ext cx="24023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 smtClean="0">
                <a:solidFill>
                  <a:srgbClr val="7030A0"/>
                </a:solidFill>
              </a:rPr>
              <a:t>__ ∙ __ + __ = </a:t>
            </a:r>
            <a:endParaRPr lang="ru-RU" sz="3200" dirty="0"/>
          </a:p>
        </p:txBody>
      </p: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5A23A7C5-2E32-4F83-9776-014F60AF8B35}"/>
              </a:ext>
            </a:extLst>
          </p:cNvPr>
          <p:cNvSpPr txBox="1"/>
          <p:nvPr/>
        </p:nvSpPr>
        <p:spPr>
          <a:xfrm>
            <a:off x="1505064" y="5375919"/>
            <a:ext cx="377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7030A0"/>
                </a:solidFill>
              </a:rPr>
              <a:t>3</a:t>
            </a:r>
            <a:endParaRPr lang="uk-UA" sz="2800" b="1" dirty="0">
              <a:solidFill>
                <a:srgbClr val="7030A0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5A23A7C5-2E32-4F83-9776-014F60AF8B35}"/>
              </a:ext>
            </a:extLst>
          </p:cNvPr>
          <p:cNvSpPr txBox="1"/>
          <p:nvPr/>
        </p:nvSpPr>
        <p:spPr>
          <a:xfrm>
            <a:off x="2287425" y="5404816"/>
            <a:ext cx="377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7030A0"/>
                </a:solidFill>
              </a:rPr>
              <a:t>2</a:t>
            </a:r>
            <a:endParaRPr lang="uk-UA" sz="2800" b="1" dirty="0">
              <a:solidFill>
                <a:srgbClr val="7030A0"/>
              </a:solidFill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="" xmlns:a16="http://schemas.microsoft.com/office/drawing/2014/main" id="{5A23A7C5-2E32-4F83-9776-014F60AF8B35}"/>
              </a:ext>
            </a:extLst>
          </p:cNvPr>
          <p:cNvSpPr txBox="1"/>
          <p:nvPr/>
        </p:nvSpPr>
        <p:spPr>
          <a:xfrm>
            <a:off x="3042197" y="5400139"/>
            <a:ext cx="377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7030A0"/>
                </a:solidFill>
              </a:rPr>
              <a:t>4</a:t>
            </a:r>
            <a:endParaRPr lang="uk-UA" sz="2800" b="1" dirty="0">
              <a:solidFill>
                <a:srgbClr val="7030A0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="" xmlns:a16="http://schemas.microsoft.com/office/drawing/2014/main" id="{5A23A7C5-2E32-4F83-9776-014F60AF8B35}"/>
              </a:ext>
            </a:extLst>
          </p:cNvPr>
          <p:cNvSpPr txBox="1"/>
          <p:nvPr/>
        </p:nvSpPr>
        <p:spPr>
          <a:xfrm>
            <a:off x="3744198" y="5395462"/>
            <a:ext cx="1369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7030A0"/>
                </a:solidFill>
              </a:rPr>
              <a:t>10 (кг)</a:t>
            </a:r>
            <a:endParaRPr lang="uk-UA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12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0" grpId="0"/>
      <p:bldP spid="42" grpId="0"/>
      <p:bldP spid="59" grpId="0"/>
      <p:bldP spid="45" grpId="0"/>
      <p:bldP spid="67" grpId="0"/>
      <p:bldP spid="2" grpId="0" animBg="1"/>
      <p:bldP spid="6" grpId="0"/>
      <p:bldP spid="51" grpId="0"/>
      <p:bldP spid="80" grpId="0"/>
      <p:bldP spid="3" grpId="0"/>
      <p:bldP spid="81" grpId="0"/>
      <p:bldP spid="82" grpId="0"/>
      <p:bldP spid="83" grpId="0"/>
      <p:bldP spid="8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32882" y="614272"/>
            <a:ext cx="9764516" cy="615814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Фізкультхвилинка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" name="Фізкультхвилинка №08">
            <a:hlinkClick r:id="" action="ppaction://media"/>
            <a:extLst>
              <a:ext uri="{FF2B5EF4-FFF2-40B4-BE49-F238E27FC236}">
                <a16:creationId xmlns="" xmlns:a16="http://schemas.microsoft.com/office/drawing/2014/main" id="{344DAE22-8074-4B62-B3F2-AD5F61CEF5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6951" y="1230086"/>
            <a:ext cx="8596377" cy="483546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026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2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90601" y="552010"/>
            <a:ext cx="8518906" cy="623647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4">
            <a:extLst>
              <a:ext uri="{FF2B5EF4-FFF2-40B4-BE49-F238E27FC236}">
                <a16:creationId xmlns="" xmlns:a16="http://schemas.microsoft.com/office/drawing/2014/main" id="{FA65252A-FFE7-46D1-990F-6BC576ECE940}"/>
              </a:ext>
            </a:extLst>
          </p:cNvPr>
          <p:cNvSpPr/>
          <p:nvPr/>
        </p:nvSpPr>
        <p:spPr>
          <a:xfrm>
            <a:off x="0" y="6019800"/>
            <a:ext cx="914400" cy="83819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4</a:t>
            </a:r>
            <a:r>
              <a:rPr lang="uk-UA" sz="2800" b="1" dirty="0" smtClean="0">
                <a:solidFill>
                  <a:schemeClr val="bg1"/>
                </a:solidFill>
              </a:rPr>
              <a:t>5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CA22F16-A46E-4DC6-AE2D-0E511B6AF0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591" y="500526"/>
            <a:ext cx="1911073" cy="1499067"/>
          </a:xfrm>
          <a:prstGeom prst="rect">
            <a:avLst/>
          </a:prstGeom>
        </p:spPr>
      </p:pic>
      <p:sp>
        <p:nvSpPr>
          <p:cNvPr id="8" name="Прямоугольник 6">
            <a:extLst>
              <a:ext uri="{FF2B5EF4-FFF2-40B4-BE49-F238E27FC236}">
                <a16:creationId xmlns:a16="http://schemas.microsoft.com/office/drawing/2014/main" xmlns="" id="{7099438C-FDA5-46C5-A5BD-6686C334B88A}"/>
              </a:ext>
            </a:extLst>
          </p:cNvPr>
          <p:cNvSpPr/>
          <p:nvPr/>
        </p:nvSpPr>
        <p:spPr>
          <a:xfrm>
            <a:off x="990600" y="1318924"/>
            <a:ext cx="6487886" cy="48810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1. </a:t>
            </a:r>
            <a:r>
              <a:rPr lang="uk-UA" sz="2400" b="1" dirty="0" smtClean="0">
                <a:solidFill>
                  <a:srgbClr val="7030A0"/>
                </a:solidFill>
              </a:rPr>
              <a:t>Обчисли. Знайди підказки на малюнках</a:t>
            </a:r>
            <a:endParaRPr lang="uk-UA" sz="2400" b="1" dirty="0">
              <a:solidFill>
                <a:srgbClr val="7030A0"/>
              </a:solidFill>
            </a:endParaRPr>
          </a:p>
        </p:txBody>
      </p:sp>
      <p:sp>
        <p:nvSpPr>
          <p:cNvPr id="9" name="Прямоугольник 6">
            <a:extLst>
              <a:ext uri="{FF2B5EF4-FFF2-40B4-BE49-F238E27FC236}">
                <a16:creationId xmlns:a16="http://schemas.microsoft.com/office/drawing/2014/main" xmlns="" id="{7099438C-FDA5-46C5-A5BD-6686C334B88A}"/>
              </a:ext>
            </a:extLst>
          </p:cNvPr>
          <p:cNvSpPr/>
          <p:nvPr/>
        </p:nvSpPr>
        <p:spPr>
          <a:xfrm>
            <a:off x="973156" y="4544111"/>
            <a:ext cx="3037115" cy="932091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2. </a:t>
            </a:r>
            <a:r>
              <a:rPr lang="uk-UA" sz="2400" b="1" dirty="0" err="1" smtClean="0">
                <a:solidFill>
                  <a:srgbClr val="7030A0"/>
                </a:solidFill>
              </a:rPr>
              <a:t>Спрости</a:t>
            </a:r>
            <a:r>
              <a:rPr lang="uk-UA" sz="2400" b="1" dirty="0" smtClean="0">
                <a:solidFill>
                  <a:srgbClr val="7030A0"/>
                </a:solidFill>
              </a:rPr>
              <a:t> вирази й обчисли їх значення</a:t>
            </a:r>
            <a:endParaRPr lang="uk-UA" sz="2400" b="1" dirty="0">
              <a:solidFill>
                <a:srgbClr val="7030A0"/>
              </a:solidFill>
            </a:endParaRPr>
          </a:p>
        </p:txBody>
      </p:sp>
      <p:pic>
        <p:nvPicPr>
          <p:cNvPr id="3074" name="Picture 2" descr="D:\2 клас\3 Математика\1 Листопад\6 Дія множення\№072 - Складання таблиці множення числа 3\2025-01-22_21154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0" b="2561"/>
          <a:stretch/>
        </p:blipFill>
        <p:spPr bwMode="auto">
          <a:xfrm>
            <a:off x="973156" y="1901618"/>
            <a:ext cx="6505329" cy="2535683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2 клас\3 Математика\1 Листопад\6 Дія множення\№072 - Складання таблиці множення числа 3\2025-01-22_21180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18" b="2595"/>
          <a:stretch/>
        </p:blipFill>
        <p:spPr bwMode="auto">
          <a:xfrm>
            <a:off x="4115635" y="4544111"/>
            <a:ext cx="6839479" cy="1475689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84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02534" y="538399"/>
            <a:ext cx="10080434" cy="783624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Рефлексія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621" y="1544088"/>
            <a:ext cx="6303944" cy="4918461"/>
          </a:xfrm>
          <a:prstGeom prst="round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Прямокутник: округлені кути 5">
            <a:extLst>
              <a:ext uri="{FF2B5EF4-FFF2-40B4-BE49-F238E27FC236}">
                <a16:creationId xmlns:a16="http://schemas.microsoft.com/office/drawing/2014/main" xmlns="" id="{1355F926-84C1-4534-9CB2-319E2B5CC316}"/>
              </a:ext>
            </a:extLst>
          </p:cNvPr>
          <p:cNvSpPr/>
          <p:nvPr/>
        </p:nvSpPr>
        <p:spPr>
          <a:xfrm>
            <a:off x="1002534" y="1544088"/>
            <a:ext cx="3272011" cy="2145268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400" b="1" dirty="0" err="1">
                <a:solidFill>
                  <a:srgbClr val="7030A0"/>
                </a:solidFill>
              </a:rPr>
              <a:t>Вибери</a:t>
            </a:r>
            <a:r>
              <a:rPr lang="ru-RU" sz="2400" b="1" dirty="0">
                <a:solidFill>
                  <a:srgbClr val="7030A0"/>
                </a:solidFill>
              </a:rPr>
              <a:t>, яка </a:t>
            </a:r>
            <a:r>
              <a:rPr lang="ru-RU" sz="2400" b="1" dirty="0" err="1" smtClean="0">
                <a:solidFill>
                  <a:srgbClr val="7030A0"/>
                </a:solidFill>
              </a:rPr>
              <a:t>геометрична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</a:rPr>
              <a:t>фігура</a:t>
            </a:r>
            <a:r>
              <a:rPr lang="ru-RU" sz="2400" b="1" dirty="0" smtClean="0">
                <a:solidFill>
                  <a:srgbClr val="7030A0"/>
                </a:solidFill>
              </a:rPr>
              <a:t>  </a:t>
            </a:r>
            <a:r>
              <a:rPr lang="ru-RU" sz="2400" b="1" dirty="0" err="1">
                <a:solidFill>
                  <a:srgbClr val="7030A0"/>
                </a:solidFill>
              </a:rPr>
              <a:t>допомогла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тобі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поповнити</a:t>
            </a:r>
            <a:r>
              <a:rPr lang="ru-RU" sz="2400" b="1" dirty="0">
                <a:solidFill>
                  <a:srgbClr val="7030A0"/>
                </a:solidFill>
              </a:rPr>
              <a:t> копилку </a:t>
            </a:r>
            <a:r>
              <a:rPr lang="ru-RU" sz="2400" b="1" dirty="0" err="1">
                <a:solidFill>
                  <a:srgbClr val="7030A0"/>
                </a:solidFill>
              </a:rPr>
              <a:t>знань</a:t>
            </a:r>
            <a:r>
              <a:rPr lang="ru-RU" sz="2400" b="1" dirty="0">
                <a:solidFill>
                  <a:srgbClr val="7030A0"/>
                </a:solidFill>
              </a:rPr>
              <a:t> і </a:t>
            </a:r>
            <a:r>
              <a:rPr lang="ru-RU" sz="2400" b="1" dirty="0" err="1">
                <a:solidFill>
                  <a:srgbClr val="7030A0"/>
                </a:solidFill>
              </a:rPr>
              <a:t>вмінь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813880" y="1434662"/>
            <a:ext cx="1881700" cy="578882"/>
          </a:xfrm>
          <a:prstGeom prst="round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Фантазія</a:t>
            </a:r>
            <a:endParaRPr lang="ru-RU" sz="2800" b="1" i="1" dirty="0">
              <a:solidFill>
                <a:schemeClr val="bg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042751" y="4003318"/>
            <a:ext cx="2175963" cy="578882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 smtClean="0"/>
              <a:t>Старанність</a:t>
            </a:r>
            <a:endParaRPr lang="ru-RU" sz="28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059749" y="1542131"/>
            <a:ext cx="1536994" cy="578882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Увага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780806" y="1459386"/>
            <a:ext cx="2921376" cy="5788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/>
              <a:t>Працездатність</a:t>
            </a:r>
            <a:endParaRPr lang="ru-RU" sz="2800" b="1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322986" y="4003318"/>
            <a:ext cx="1627956" cy="578882"/>
          </a:xfrm>
          <a:prstGeom prst="roundRect">
            <a:avLst/>
          </a:prstGeom>
          <a:solidFill>
            <a:srgbClr val="BA1CBA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 smtClean="0"/>
              <a:t>Пам’ять</a:t>
            </a:r>
            <a:endParaRPr lang="ru-RU" sz="2800" b="1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301743" y="4003318"/>
            <a:ext cx="2050571" cy="5788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 smtClean="0"/>
              <a:t>Швидкість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97510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02534" y="538399"/>
            <a:ext cx="10080434" cy="783624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Налаштування на урок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8" name="Прямокутник: округлені кути 5">
            <a:extLst>
              <a:ext uri="{FF2B5EF4-FFF2-40B4-BE49-F238E27FC236}">
                <a16:creationId xmlns:a16="http://schemas.microsoft.com/office/drawing/2014/main" xmlns="" id="{1355F926-84C1-4534-9CB2-319E2B5CC316}"/>
              </a:ext>
            </a:extLst>
          </p:cNvPr>
          <p:cNvSpPr/>
          <p:nvPr/>
        </p:nvSpPr>
        <p:spPr>
          <a:xfrm>
            <a:off x="3771901" y="1922366"/>
            <a:ext cx="5614470" cy="228147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</a:rPr>
              <a:t>Ось </a:t>
            </a:r>
            <a:r>
              <a:rPr lang="uk-UA" sz="3200" b="1" dirty="0">
                <a:solidFill>
                  <a:srgbClr val="7030A0"/>
                </a:solidFill>
              </a:rPr>
              <a:t>дзвінок сигнал нам дав.</a:t>
            </a:r>
          </a:p>
          <a:p>
            <a:pPr algn="ctr"/>
            <a:r>
              <a:rPr lang="uk-UA" sz="3200" b="1" dirty="0">
                <a:solidFill>
                  <a:srgbClr val="7030A0"/>
                </a:solidFill>
              </a:rPr>
              <a:t>Працювати час настав.</a:t>
            </a:r>
          </a:p>
          <a:p>
            <a:pPr algn="ctr"/>
            <a:r>
              <a:rPr lang="uk-UA" sz="3200" b="1" dirty="0">
                <a:solidFill>
                  <a:srgbClr val="7030A0"/>
                </a:solidFill>
              </a:rPr>
              <a:t>Тож і ми часу не гаймо,</a:t>
            </a:r>
          </a:p>
          <a:p>
            <a:pPr algn="ctr"/>
            <a:r>
              <a:rPr lang="uk-UA" sz="3200" b="1" dirty="0">
                <a:solidFill>
                  <a:srgbClr val="7030A0"/>
                </a:solidFill>
              </a:rPr>
              <a:t>Урок скоріше починаймо</a:t>
            </a:r>
            <a:r>
              <a:rPr lang="ru-RU" sz="3200" b="1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80412F7-EE3F-479F-AA9B-337DFF06D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534" y="1697428"/>
            <a:ext cx="2600248" cy="2731353"/>
          </a:xfrm>
          <a:prstGeom prst="round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621" y="1544088"/>
            <a:ext cx="6303944" cy="4918461"/>
          </a:xfrm>
          <a:prstGeom prst="round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Прямокутник: округлені кути 5">
            <a:extLst>
              <a:ext uri="{FF2B5EF4-FFF2-40B4-BE49-F238E27FC236}">
                <a16:creationId xmlns:a16="http://schemas.microsoft.com/office/drawing/2014/main" xmlns="" id="{1355F926-84C1-4534-9CB2-319E2B5CC316}"/>
              </a:ext>
            </a:extLst>
          </p:cNvPr>
          <p:cNvSpPr/>
          <p:nvPr/>
        </p:nvSpPr>
        <p:spPr>
          <a:xfrm>
            <a:off x="1123719" y="1544090"/>
            <a:ext cx="3272011" cy="1328023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Розглянь геометричні фігури. Назви ту, що підморгує саме тобі</a:t>
            </a:r>
            <a:endParaRPr lang="ru-RU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83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xit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90601" y="552010"/>
            <a:ext cx="8518906" cy="623647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Перевірка домашньої роботи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4">
            <a:extLst>
              <a:ext uri="{FF2B5EF4-FFF2-40B4-BE49-F238E27FC236}">
                <a16:creationId xmlns="" xmlns:a16="http://schemas.microsoft.com/office/drawing/2014/main" id="{FA65252A-FFE7-46D1-990F-6BC576ECE940}"/>
              </a:ext>
            </a:extLst>
          </p:cNvPr>
          <p:cNvSpPr/>
          <p:nvPr/>
        </p:nvSpPr>
        <p:spPr>
          <a:xfrm>
            <a:off x="0" y="6019800"/>
            <a:ext cx="914400" cy="83819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4</a:t>
            </a:r>
            <a:r>
              <a:rPr lang="uk-UA" sz="2800" b="1" dirty="0" smtClean="0">
                <a:solidFill>
                  <a:schemeClr val="bg1"/>
                </a:solidFill>
              </a:rPr>
              <a:t>4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CA22F16-A46E-4DC6-AE2D-0E511B6AF0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591" y="500526"/>
            <a:ext cx="1911073" cy="1499067"/>
          </a:xfrm>
          <a:prstGeom prst="rect">
            <a:avLst/>
          </a:prstGeom>
        </p:spPr>
      </p:pic>
      <p:sp>
        <p:nvSpPr>
          <p:cNvPr id="8" name="Прямоугольник 6">
            <a:extLst>
              <a:ext uri="{FF2B5EF4-FFF2-40B4-BE49-F238E27FC236}">
                <a16:creationId xmlns:a16="http://schemas.microsoft.com/office/drawing/2014/main" xmlns="" id="{7099438C-FDA5-46C5-A5BD-6686C334B88A}"/>
              </a:ext>
            </a:extLst>
          </p:cNvPr>
          <p:cNvSpPr/>
          <p:nvPr/>
        </p:nvSpPr>
        <p:spPr>
          <a:xfrm>
            <a:off x="990601" y="1318924"/>
            <a:ext cx="3015342" cy="818398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1. Спрости вирази й обчисли їх значення</a:t>
            </a:r>
            <a:endParaRPr lang="uk-UA" sz="2400" b="1" dirty="0">
              <a:solidFill>
                <a:srgbClr val="7030A0"/>
              </a:solidFill>
            </a:endParaRPr>
          </a:p>
        </p:txBody>
      </p:sp>
      <p:sp>
        <p:nvSpPr>
          <p:cNvPr id="9" name="Прямоугольник 6">
            <a:extLst>
              <a:ext uri="{FF2B5EF4-FFF2-40B4-BE49-F238E27FC236}">
                <a16:creationId xmlns:a16="http://schemas.microsoft.com/office/drawing/2014/main" xmlns="" id="{7099438C-FDA5-46C5-A5BD-6686C334B88A}"/>
              </a:ext>
            </a:extLst>
          </p:cNvPr>
          <p:cNvSpPr/>
          <p:nvPr/>
        </p:nvSpPr>
        <p:spPr>
          <a:xfrm>
            <a:off x="914400" y="2518680"/>
            <a:ext cx="3037115" cy="563340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2. Порівняй</a:t>
            </a:r>
            <a:endParaRPr lang="uk-UA" sz="2400" b="1" dirty="0">
              <a:solidFill>
                <a:srgbClr val="7030A0"/>
              </a:solidFill>
            </a:endParaRPr>
          </a:p>
        </p:txBody>
      </p:sp>
      <p:pic>
        <p:nvPicPr>
          <p:cNvPr id="3" name="Picture 2" descr="D:\2 клас\3 Математика\1 Листопад\6 Дія множення\№071 - Закріплення вивченого матеріалу\2025-01-21_21475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" t="19631" r="193" b="2080"/>
          <a:stretch/>
        </p:blipFill>
        <p:spPr bwMode="auto">
          <a:xfrm>
            <a:off x="4130821" y="1318921"/>
            <a:ext cx="5714770" cy="1167101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2 клас\3 Математика\1 Листопад\6 Дія множення\№071 - Закріплення вивченого матеріалу\2025-01-21_21493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0" b="4936"/>
          <a:stretch/>
        </p:blipFill>
        <p:spPr bwMode="auto">
          <a:xfrm>
            <a:off x="4130821" y="2554080"/>
            <a:ext cx="5714770" cy="684000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2 клас\3 Математика\1 Листопад\6 Дія множення\№071 - Закріплення вивченого матеріалу\2025-01-21_21540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6" b="2314"/>
          <a:stretch/>
        </p:blipFill>
        <p:spPr bwMode="auto">
          <a:xfrm>
            <a:off x="4130821" y="3283052"/>
            <a:ext cx="5729140" cy="2900033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6">
            <a:extLst>
              <a:ext uri="{FF2B5EF4-FFF2-40B4-BE49-F238E27FC236}">
                <a16:creationId xmlns:a16="http://schemas.microsoft.com/office/drawing/2014/main" xmlns="" id="{7099438C-FDA5-46C5-A5BD-6686C334B88A}"/>
              </a:ext>
            </a:extLst>
          </p:cNvPr>
          <p:cNvSpPr/>
          <p:nvPr/>
        </p:nvSpPr>
        <p:spPr>
          <a:xfrm>
            <a:off x="827314" y="3541936"/>
            <a:ext cx="3037115" cy="196623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4. Виміряй довжину сторін кожного прямокутника. Обчисли периметр. Заповни таблицю</a:t>
            </a:r>
            <a:endParaRPr lang="uk-UA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25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33890" y="599566"/>
            <a:ext cx="9893146" cy="707886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План 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899812205"/>
              </p:ext>
            </p:extLst>
          </p:nvPr>
        </p:nvGraphicFramePr>
        <p:xfrm>
          <a:off x="649994" y="1577459"/>
          <a:ext cx="10785513" cy="4272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8821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6">
            <a:extLst>
              <a:ext uri="{FF2B5EF4-FFF2-40B4-BE49-F238E27FC236}">
                <a16:creationId xmlns="" xmlns:a16="http://schemas.microsoft.com/office/drawing/2014/main" id="{7099438C-FDA5-46C5-A5BD-6686C334B88A}"/>
              </a:ext>
            </a:extLst>
          </p:cNvPr>
          <p:cNvSpPr/>
          <p:nvPr/>
        </p:nvSpPr>
        <p:spPr>
          <a:xfrm>
            <a:off x="968829" y="435429"/>
            <a:ext cx="10145485" cy="785492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Відгадай цифри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92" name="Рисунок 91">
            <a:extLst>
              <a:ext uri="{FF2B5EF4-FFF2-40B4-BE49-F238E27FC236}">
                <a16:creationId xmlns="" xmlns:a16="http://schemas.microsoft.com/office/drawing/2014/main" id="{2484E29B-10A6-4A66-BF4F-9256ADE10C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417247" y="-730873"/>
            <a:ext cx="578402" cy="721593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="" xmlns:a16="http://schemas.microsoft.com/office/drawing/2014/main" id="{D0B68C7B-69E8-4B55-8150-0A9E67C038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019961" y="-721575"/>
            <a:ext cx="578402" cy="721593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="" xmlns:a16="http://schemas.microsoft.com/office/drawing/2014/main" id="{257A04C5-B405-45F7-8C15-A53A36B12B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583901" y="-726179"/>
            <a:ext cx="578402" cy="721593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="" xmlns:a16="http://schemas.microsoft.com/office/drawing/2014/main" id="{DA1CAE3D-57FB-42AF-9BD8-FA6F59F76F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50860" y="-745175"/>
            <a:ext cx="578402" cy="721593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="" xmlns:a16="http://schemas.microsoft.com/office/drawing/2014/main" id="{8F772E05-BB91-467A-B1BD-4BB82D1B59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664161" y="-712704"/>
            <a:ext cx="578402" cy="721593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="" xmlns:a16="http://schemas.microsoft.com/office/drawing/2014/main" id="{C7EDE17E-22DE-4E07-8CBA-0A103533C2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79320" y="-684379"/>
            <a:ext cx="578402" cy="721593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="" xmlns:a16="http://schemas.microsoft.com/office/drawing/2014/main" id="{F7C1854D-73FB-4A7B-8BE8-81B47C731C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7625" y="-705166"/>
            <a:ext cx="578402" cy="721593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="" xmlns:a16="http://schemas.microsoft.com/office/drawing/2014/main" id="{09CA1725-9E11-47FA-8373-C614AB7EF1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27608" y="-684151"/>
            <a:ext cx="534934" cy="679565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="" xmlns:a16="http://schemas.microsoft.com/office/drawing/2014/main" id="{61D619A0-F915-4649-A539-3289739F6F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5233" y="-726179"/>
            <a:ext cx="578402" cy="721593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="" xmlns:a16="http://schemas.microsoft.com/office/drawing/2014/main" id="{3275453D-E9F7-401D-BE9D-6F07E241B9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487885" y="-745175"/>
            <a:ext cx="578402" cy="721593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="" xmlns:a16="http://schemas.microsoft.com/office/drawing/2014/main" id="{4BDECD90-A3BB-441E-B1E0-3E0E4529435C}"/>
              </a:ext>
            </a:extLst>
          </p:cNvPr>
          <p:cNvSpPr/>
          <p:nvPr/>
        </p:nvSpPr>
        <p:spPr>
          <a:xfrm>
            <a:off x="590608" y="1220922"/>
            <a:ext cx="4007755" cy="180729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>
                <a:solidFill>
                  <a:schemeClr val="bg1"/>
                </a:solidFill>
              </a:rPr>
              <a:t>Ця щаслива цифра дуже</a:t>
            </a:r>
          </a:p>
          <a:p>
            <a:r>
              <a:rPr lang="uk-UA" sz="2400" b="1" dirty="0">
                <a:solidFill>
                  <a:schemeClr val="bg1"/>
                </a:solidFill>
              </a:rPr>
              <a:t>Але трохи вона тужить:</a:t>
            </a:r>
          </a:p>
          <a:p>
            <a:r>
              <a:rPr lang="uk-UA" sz="2400" b="1" dirty="0" smtClean="0">
                <a:solidFill>
                  <a:schemeClr val="bg1"/>
                </a:solidFill>
              </a:rPr>
              <a:t>- Буква </a:t>
            </a:r>
            <a:r>
              <a:rPr lang="uk-UA" sz="2400" b="1" dirty="0">
                <a:solidFill>
                  <a:schemeClr val="bg1"/>
                </a:solidFill>
              </a:rPr>
              <a:t>«</a:t>
            </a:r>
            <a:r>
              <a:rPr lang="uk-UA" sz="2400" b="1" dirty="0" err="1">
                <a:solidFill>
                  <a:schemeClr val="bg1"/>
                </a:solidFill>
              </a:rPr>
              <a:t>Зе</a:t>
            </a:r>
            <a:r>
              <a:rPr lang="uk-UA" sz="2400" b="1" dirty="0">
                <a:solidFill>
                  <a:schemeClr val="bg1"/>
                </a:solidFill>
              </a:rPr>
              <a:t>» на мене </a:t>
            </a:r>
            <a:r>
              <a:rPr lang="uk-UA" sz="2400" b="1" dirty="0" smtClean="0">
                <a:solidFill>
                  <a:schemeClr val="bg1"/>
                </a:solidFill>
              </a:rPr>
              <a:t>схожа</a:t>
            </a:r>
          </a:p>
          <a:p>
            <a:r>
              <a:rPr lang="uk-UA" sz="2400" b="1" dirty="0" smtClean="0">
                <a:solidFill>
                  <a:schemeClr val="bg1"/>
                </a:solidFill>
              </a:rPr>
              <a:t>- Переплутати </a:t>
            </a:r>
            <a:r>
              <a:rPr lang="uk-UA" sz="2400" b="1" dirty="0">
                <a:solidFill>
                  <a:schemeClr val="bg1"/>
                </a:solidFill>
              </a:rPr>
              <a:t>нас можуть</a:t>
            </a:r>
          </a:p>
        </p:txBody>
      </p:sp>
      <p:grpSp>
        <p:nvGrpSpPr>
          <p:cNvPr id="33" name="Группа 32">
            <a:extLst>
              <a:ext uri="{FF2B5EF4-FFF2-40B4-BE49-F238E27FC236}">
                <a16:creationId xmlns="" xmlns:a16="http://schemas.microsoft.com/office/drawing/2014/main" id="{F92DF11C-4637-4B76-A12A-B59F967622BC}"/>
              </a:ext>
            </a:extLst>
          </p:cNvPr>
          <p:cNvGrpSpPr/>
          <p:nvPr/>
        </p:nvGrpSpPr>
        <p:grpSpPr>
          <a:xfrm>
            <a:off x="186029" y="5045540"/>
            <a:ext cx="1878745" cy="688940"/>
            <a:chOff x="4718700" y="3159148"/>
            <a:chExt cx="3181073" cy="1166507"/>
          </a:xfrm>
        </p:grpSpPr>
        <p:pic>
          <p:nvPicPr>
            <p:cNvPr id="36" name="Рисунок 35">
              <a:extLst>
                <a:ext uri="{FF2B5EF4-FFF2-40B4-BE49-F238E27FC236}">
                  <a16:creationId xmlns="" xmlns:a16="http://schemas.microsoft.com/office/drawing/2014/main" id="{0A440ABD-7A91-4F6C-A438-FD457B955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8700" y="3159148"/>
              <a:ext cx="3181073" cy="1166507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62F80FC2-7F33-41ED-9D30-399772F2E969}"/>
                </a:ext>
              </a:extLst>
            </p:cNvPr>
            <p:cNvSpPr txBox="1"/>
            <p:nvPr/>
          </p:nvSpPr>
          <p:spPr>
            <a:xfrm>
              <a:off x="4853358" y="3482102"/>
              <a:ext cx="2863243" cy="677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</a:t>
              </a: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="" xmlns:a16="http://schemas.microsoft.com/office/drawing/2014/main" id="{4456D847-520F-40AA-BCB9-5DA885ADCD4E}"/>
              </a:ext>
            </a:extLst>
          </p:cNvPr>
          <p:cNvGrpSpPr/>
          <p:nvPr/>
        </p:nvGrpSpPr>
        <p:grpSpPr>
          <a:xfrm>
            <a:off x="147800" y="6009952"/>
            <a:ext cx="1878746" cy="688940"/>
            <a:chOff x="8682187" y="3202910"/>
            <a:chExt cx="3181074" cy="1166507"/>
          </a:xfrm>
        </p:grpSpPr>
        <p:pic>
          <p:nvPicPr>
            <p:cNvPr id="40" name="Рисунок 39">
              <a:extLst>
                <a:ext uri="{FF2B5EF4-FFF2-40B4-BE49-F238E27FC236}">
                  <a16:creationId xmlns="" xmlns:a16="http://schemas.microsoft.com/office/drawing/2014/main" id="{7AE6DF5B-4ECF-444D-A541-5C0098858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2187" y="3202910"/>
              <a:ext cx="3181074" cy="1166507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FD3EEF49-6B62-46FE-9AB1-92FB321ACDE5}"/>
                </a:ext>
              </a:extLst>
            </p:cNvPr>
            <p:cNvSpPr txBox="1"/>
            <p:nvPr/>
          </p:nvSpPr>
          <p:spPr>
            <a:xfrm>
              <a:off x="8837852" y="3543385"/>
              <a:ext cx="2863244" cy="677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</a:t>
              </a:r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="" xmlns:a16="http://schemas.microsoft.com/office/drawing/2014/main" id="{E9933C65-857C-4153-9FB3-77D2834C9F22}"/>
              </a:ext>
            </a:extLst>
          </p:cNvPr>
          <p:cNvGrpSpPr/>
          <p:nvPr/>
        </p:nvGrpSpPr>
        <p:grpSpPr>
          <a:xfrm>
            <a:off x="2026546" y="5057295"/>
            <a:ext cx="1878746" cy="688940"/>
            <a:chOff x="4718700" y="4369417"/>
            <a:chExt cx="3181074" cy="1166507"/>
          </a:xfrm>
        </p:grpSpPr>
        <p:pic>
          <p:nvPicPr>
            <p:cNvPr id="43" name="Рисунок 42">
              <a:extLst>
                <a:ext uri="{FF2B5EF4-FFF2-40B4-BE49-F238E27FC236}">
                  <a16:creationId xmlns="" xmlns:a16="http://schemas.microsoft.com/office/drawing/2014/main" id="{E36ECE1D-43D9-42FE-A819-FE0FD1784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8700" y="4369417"/>
              <a:ext cx="3181074" cy="1166507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F524AC80-A4FC-46EE-B9BE-26A2BA7F6A87}"/>
                </a:ext>
              </a:extLst>
            </p:cNvPr>
            <p:cNvSpPr txBox="1"/>
            <p:nvPr/>
          </p:nvSpPr>
          <p:spPr>
            <a:xfrm>
              <a:off x="4845466" y="4723043"/>
              <a:ext cx="2863244" cy="677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</a:t>
              </a: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="" xmlns:a16="http://schemas.microsoft.com/office/drawing/2014/main" id="{C1E4BD4E-3065-45E6-A93D-B7C1467906E8}"/>
              </a:ext>
            </a:extLst>
          </p:cNvPr>
          <p:cNvGrpSpPr/>
          <p:nvPr/>
        </p:nvGrpSpPr>
        <p:grpSpPr>
          <a:xfrm>
            <a:off x="2026545" y="5998197"/>
            <a:ext cx="1878747" cy="688941"/>
            <a:chOff x="8682187" y="4369417"/>
            <a:chExt cx="3181076" cy="1166508"/>
          </a:xfrm>
        </p:grpSpPr>
        <p:pic>
          <p:nvPicPr>
            <p:cNvPr id="46" name="Рисунок 45">
              <a:extLst>
                <a:ext uri="{FF2B5EF4-FFF2-40B4-BE49-F238E27FC236}">
                  <a16:creationId xmlns="" xmlns:a16="http://schemas.microsoft.com/office/drawing/2014/main" id="{681B14B7-1BAF-4478-AB73-AD2F11235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2187" y="4369417"/>
              <a:ext cx="3181076" cy="1166508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="" xmlns:a16="http://schemas.microsoft.com/office/drawing/2014/main" id="{C3B62D14-C8A7-4C10-BF0F-FDB26C92113E}"/>
                </a:ext>
              </a:extLst>
            </p:cNvPr>
            <p:cNvSpPr txBox="1"/>
            <p:nvPr/>
          </p:nvSpPr>
          <p:spPr>
            <a:xfrm>
              <a:off x="8800632" y="4705612"/>
              <a:ext cx="2863242" cy="677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="" xmlns:a16="http://schemas.microsoft.com/office/drawing/2014/main" id="{3AE4725B-A3CF-4D72-8428-FC4BDA7F8974}"/>
              </a:ext>
            </a:extLst>
          </p:cNvPr>
          <p:cNvGrpSpPr/>
          <p:nvPr/>
        </p:nvGrpSpPr>
        <p:grpSpPr>
          <a:xfrm>
            <a:off x="3850515" y="5069049"/>
            <a:ext cx="1878747" cy="688941"/>
            <a:chOff x="4686549" y="5579685"/>
            <a:chExt cx="3181076" cy="1166508"/>
          </a:xfrm>
        </p:grpSpPr>
        <p:pic>
          <p:nvPicPr>
            <p:cNvPr id="50" name="Рисунок 49">
              <a:extLst>
                <a:ext uri="{FF2B5EF4-FFF2-40B4-BE49-F238E27FC236}">
                  <a16:creationId xmlns="" xmlns:a16="http://schemas.microsoft.com/office/drawing/2014/main" id="{7F7D1B24-1404-409C-8BFE-2C30F7B2C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549" y="5579685"/>
              <a:ext cx="3181076" cy="1166508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="" xmlns:a16="http://schemas.microsoft.com/office/drawing/2014/main" id="{0F6346E0-8A40-4FD2-A87C-CF6EB56EE7EC}"/>
                </a:ext>
              </a:extLst>
            </p:cNvPr>
            <p:cNvSpPr txBox="1"/>
            <p:nvPr/>
          </p:nvSpPr>
          <p:spPr>
            <a:xfrm>
              <a:off x="4810941" y="5911594"/>
              <a:ext cx="2863242" cy="677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</a:t>
              </a:r>
            </a:p>
          </p:txBody>
        </p:sp>
      </p:grpSp>
      <p:grpSp>
        <p:nvGrpSpPr>
          <p:cNvPr id="61" name="Группа 60">
            <a:extLst>
              <a:ext uri="{FF2B5EF4-FFF2-40B4-BE49-F238E27FC236}">
                <a16:creationId xmlns="" xmlns:a16="http://schemas.microsoft.com/office/drawing/2014/main" id="{5A8C7620-1FE7-4016-9600-372CB731EB32}"/>
              </a:ext>
            </a:extLst>
          </p:cNvPr>
          <p:cNvGrpSpPr/>
          <p:nvPr/>
        </p:nvGrpSpPr>
        <p:grpSpPr>
          <a:xfrm>
            <a:off x="3850514" y="5998197"/>
            <a:ext cx="1878747" cy="688941"/>
            <a:chOff x="8682187" y="5579685"/>
            <a:chExt cx="3181076" cy="1166508"/>
          </a:xfrm>
        </p:grpSpPr>
        <p:pic>
          <p:nvPicPr>
            <p:cNvPr id="62" name="Рисунок 61">
              <a:extLst>
                <a:ext uri="{FF2B5EF4-FFF2-40B4-BE49-F238E27FC236}">
                  <a16:creationId xmlns="" xmlns:a16="http://schemas.microsoft.com/office/drawing/2014/main" id="{FB932EF7-6325-47D9-B543-BFDB9DD3F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2187" y="5579685"/>
              <a:ext cx="3181076" cy="1166508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="" xmlns:a16="http://schemas.microsoft.com/office/drawing/2014/main" id="{CD23D2DC-DD48-4446-9825-91ADDCCAE52D}"/>
                </a:ext>
              </a:extLst>
            </p:cNvPr>
            <p:cNvSpPr txBox="1"/>
            <p:nvPr/>
          </p:nvSpPr>
          <p:spPr>
            <a:xfrm>
              <a:off x="8837852" y="5911594"/>
              <a:ext cx="2863242" cy="677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</a:p>
          </p:txBody>
        </p:sp>
      </p:grpSp>
      <p:grpSp>
        <p:nvGrpSpPr>
          <p:cNvPr id="66" name="Группа 65">
            <a:extLst>
              <a:ext uri="{FF2B5EF4-FFF2-40B4-BE49-F238E27FC236}">
                <a16:creationId xmlns="" xmlns:a16="http://schemas.microsoft.com/office/drawing/2014/main" id="{A481EA10-8F28-48F6-9AA9-F9193FA4FCB9}"/>
              </a:ext>
            </a:extLst>
          </p:cNvPr>
          <p:cNvGrpSpPr/>
          <p:nvPr/>
        </p:nvGrpSpPr>
        <p:grpSpPr>
          <a:xfrm>
            <a:off x="8921306" y="5568382"/>
            <a:ext cx="2611944" cy="940026"/>
            <a:chOff x="8682187" y="5579685"/>
            <a:chExt cx="3181076" cy="1166508"/>
          </a:xfrm>
        </p:grpSpPr>
        <p:pic>
          <p:nvPicPr>
            <p:cNvPr id="67" name="Рисунок 66">
              <a:extLst>
                <a:ext uri="{FF2B5EF4-FFF2-40B4-BE49-F238E27FC236}">
                  <a16:creationId xmlns="" xmlns:a16="http://schemas.microsoft.com/office/drawing/2014/main" id="{D0BF9B07-6941-4F46-AA46-018B6B1F0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2187" y="5579685"/>
              <a:ext cx="3181076" cy="1166508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="" xmlns:a16="http://schemas.microsoft.com/office/drawing/2014/main" id="{88EB2E34-802D-4A87-A1D7-05CF632EDDB8}"/>
                </a:ext>
              </a:extLst>
            </p:cNvPr>
            <p:cNvSpPr txBox="1"/>
            <p:nvPr/>
          </p:nvSpPr>
          <p:spPr>
            <a:xfrm>
              <a:off x="8837852" y="5911594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</a:p>
          </p:txBody>
        </p:sp>
      </p:grpSp>
      <p:sp>
        <p:nvSpPr>
          <p:cNvPr id="39" name="Прямоугольник: скругленные углы 5">
            <a:extLst>
              <a:ext uri="{FF2B5EF4-FFF2-40B4-BE49-F238E27FC236}">
                <a16:creationId xmlns="" xmlns:a16="http://schemas.microsoft.com/office/drawing/2014/main" id="{4BDECD90-A3BB-441E-B1E0-3E0E4529435C}"/>
              </a:ext>
            </a:extLst>
          </p:cNvPr>
          <p:cNvSpPr/>
          <p:nvPr/>
        </p:nvSpPr>
        <p:spPr>
          <a:xfrm>
            <a:off x="4683941" y="1220920"/>
            <a:ext cx="3803944" cy="1807293"/>
          </a:xfrm>
          <a:prstGeom prst="roundRect">
            <a:avLst/>
          </a:prstGeom>
          <a:solidFill>
            <a:srgbClr val="C0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Шістку вмить переверни</a:t>
            </a:r>
          </a:p>
          <a:p>
            <a:pPr algn="ctr"/>
            <a:r>
              <a:rPr lang="uk-UA" sz="2400" b="1" dirty="0">
                <a:solidFill>
                  <a:schemeClr val="bg1"/>
                </a:solidFill>
              </a:rPr>
              <a:t>Вниз хвостом і розкажи.</a:t>
            </a:r>
          </a:p>
          <a:p>
            <a:pPr algn="ctr"/>
            <a:r>
              <a:rPr lang="uk-UA" sz="2400" b="1" dirty="0">
                <a:solidFill>
                  <a:schemeClr val="bg1"/>
                </a:solidFill>
              </a:rPr>
              <a:t>Нову цифру як назвати?</a:t>
            </a:r>
          </a:p>
          <a:p>
            <a:pPr algn="ctr"/>
            <a:r>
              <a:rPr lang="uk-UA" sz="2400" b="1" dirty="0">
                <a:solidFill>
                  <a:schemeClr val="bg1"/>
                </a:solidFill>
              </a:rPr>
              <a:t>Можеш зразу відгадати?</a:t>
            </a:r>
          </a:p>
        </p:txBody>
      </p:sp>
      <p:grpSp>
        <p:nvGrpSpPr>
          <p:cNvPr id="48" name="Группа 47">
            <a:extLst>
              <a:ext uri="{FF2B5EF4-FFF2-40B4-BE49-F238E27FC236}">
                <a16:creationId xmlns="" xmlns:a16="http://schemas.microsoft.com/office/drawing/2014/main" id="{1746CB79-B497-47F4-9116-EEEDE162B472}"/>
              </a:ext>
            </a:extLst>
          </p:cNvPr>
          <p:cNvGrpSpPr/>
          <p:nvPr/>
        </p:nvGrpSpPr>
        <p:grpSpPr>
          <a:xfrm>
            <a:off x="8910419" y="4784610"/>
            <a:ext cx="2611945" cy="1163904"/>
            <a:chOff x="4686549" y="5579685"/>
            <a:chExt cx="3181076" cy="1166508"/>
          </a:xfrm>
        </p:grpSpPr>
        <p:pic>
          <p:nvPicPr>
            <p:cNvPr id="52" name="Рисунок 51">
              <a:extLst>
                <a:ext uri="{FF2B5EF4-FFF2-40B4-BE49-F238E27FC236}">
                  <a16:creationId xmlns="" xmlns:a16="http://schemas.microsoft.com/office/drawing/2014/main" id="{3333714A-017B-4BE1-81A8-E2D3011F8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549" y="5579685"/>
              <a:ext cx="3181076" cy="1166508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="" xmlns:a16="http://schemas.microsoft.com/office/drawing/2014/main" id="{AE21DB2E-C6AA-4456-A62A-C3AA511D9299}"/>
                </a:ext>
              </a:extLst>
            </p:cNvPr>
            <p:cNvSpPr txBox="1"/>
            <p:nvPr/>
          </p:nvSpPr>
          <p:spPr>
            <a:xfrm>
              <a:off x="4810941" y="5911594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</a:t>
              </a:r>
            </a:p>
          </p:txBody>
        </p:sp>
      </p:grpSp>
      <p:sp>
        <p:nvSpPr>
          <p:cNvPr id="54" name="Прямоугольник: скругленные углы 5">
            <a:extLst>
              <a:ext uri="{FF2B5EF4-FFF2-40B4-BE49-F238E27FC236}">
                <a16:creationId xmlns="" xmlns:a16="http://schemas.microsoft.com/office/drawing/2014/main" id="{4BDECD90-A3BB-441E-B1E0-3E0E4529435C}"/>
              </a:ext>
            </a:extLst>
          </p:cNvPr>
          <p:cNvSpPr/>
          <p:nvPr/>
        </p:nvSpPr>
        <p:spPr>
          <a:xfrm>
            <a:off x="831958" y="2858305"/>
            <a:ext cx="3525054" cy="18070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Два кільця без кінця,</a:t>
            </a:r>
          </a:p>
          <a:p>
            <a:pPr algn="ctr"/>
            <a:r>
              <a:rPr lang="uk-UA" sz="2400" b="1" dirty="0">
                <a:solidFill>
                  <a:schemeClr val="bg1"/>
                </a:solidFill>
              </a:rPr>
              <a:t>У середині – без цвяха.</a:t>
            </a:r>
          </a:p>
          <a:p>
            <a:pPr algn="ctr"/>
            <a:r>
              <a:rPr lang="uk-UA" sz="2400" b="1" dirty="0">
                <a:solidFill>
                  <a:schemeClr val="bg1"/>
                </a:solidFill>
              </a:rPr>
              <a:t>Якщо я </a:t>
            </a:r>
            <a:r>
              <a:rPr lang="uk-UA" sz="2400" b="1" dirty="0" err="1">
                <a:solidFill>
                  <a:schemeClr val="bg1"/>
                </a:solidFill>
              </a:rPr>
              <a:t>перегорнусь</a:t>
            </a:r>
            <a:r>
              <a:rPr lang="uk-UA" sz="2400" b="1" dirty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uk-UA" sz="2400" b="1" dirty="0">
                <a:solidFill>
                  <a:schemeClr val="bg1"/>
                </a:solidFill>
              </a:rPr>
              <a:t>То ніяк я не змінюсь!</a:t>
            </a:r>
          </a:p>
        </p:txBody>
      </p:sp>
      <p:grpSp>
        <p:nvGrpSpPr>
          <p:cNvPr id="55" name="Группа 54">
            <a:extLst>
              <a:ext uri="{FF2B5EF4-FFF2-40B4-BE49-F238E27FC236}">
                <a16:creationId xmlns="" xmlns:a16="http://schemas.microsoft.com/office/drawing/2014/main" id="{378DA0EE-108E-4D47-8131-FFD849E479E0}"/>
              </a:ext>
            </a:extLst>
          </p:cNvPr>
          <p:cNvGrpSpPr/>
          <p:nvPr/>
        </p:nvGrpSpPr>
        <p:grpSpPr>
          <a:xfrm>
            <a:off x="8903845" y="4403756"/>
            <a:ext cx="2611942" cy="940025"/>
            <a:chOff x="4718700" y="3159148"/>
            <a:chExt cx="3181073" cy="1166507"/>
          </a:xfrm>
        </p:grpSpPr>
        <p:pic>
          <p:nvPicPr>
            <p:cNvPr id="56" name="Рисунок 55">
              <a:extLst>
                <a:ext uri="{FF2B5EF4-FFF2-40B4-BE49-F238E27FC236}">
                  <a16:creationId xmlns="" xmlns:a16="http://schemas.microsoft.com/office/drawing/2014/main" id="{BB8B855E-DD19-4B55-BCEA-56C5A7DE1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8700" y="3159148"/>
              <a:ext cx="3181073" cy="1166507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="" xmlns:a16="http://schemas.microsoft.com/office/drawing/2014/main" id="{4FFCB5A7-3357-4D2A-8A49-55EF6C9FA9E8}"/>
                </a:ext>
              </a:extLst>
            </p:cNvPr>
            <p:cNvSpPr txBox="1"/>
            <p:nvPr/>
          </p:nvSpPr>
          <p:spPr>
            <a:xfrm>
              <a:off x="4853358" y="3482103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</a:t>
              </a:r>
            </a:p>
          </p:txBody>
        </p:sp>
      </p:grpSp>
      <p:sp>
        <p:nvSpPr>
          <p:cNvPr id="58" name="Прямоугольник: скругленные углы 5">
            <a:extLst>
              <a:ext uri="{FF2B5EF4-FFF2-40B4-BE49-F238E27FC236}">
                <a16:creationId xmlns="" xmlns:a16="http://schemas.microsoft.com/office/drawing/2014/main" id="{4BDECD90-A3BB-441E-B1E0-3E0E4529435C}"/>
              </a:ext>
            </a:extLst>
          </p:cNvPr>
          <p:cNvSpPr/>
          <p:nvPr/>
        </p:nvSpPr>
        <p:spPr>
          <a:xfrm>
            <a:off x="4769498" y="2850095"/>
            <a:ext cx="3758243" cy="184627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Ця цифра рівна</a:t>
            </a:r>
          </a:p>
          <a:p>
            <a:pPr algn="ctr"/>
            <a:r>
              <a:rPr lang="uk-UA" sz="2400" b="1" dirty="0">
                <a:solidFill>
                  <a:schemeClr val="bg1"/>
                </a:solidFill>
              </a:rPr>
              <a:t>І до стовпчика подібна.</a:t>
            </a:r>
          </a:p>
          <a:p>
            <a:pPr algn="ctr"/>
            <a:r>
              <a:rPr lang="uk-UA" sz="2400" b="1" dirty="0">
                <a:solidFill>
                  <a:schemeClr val="bg1"/>
                </a:solidFill>
              </a:rPr>
              <a:t>Всі рахунки, всі таблички</a:t>
            </a:r>
          </a:p>
          <a:p>
            <a:pPr algn="ctr"/>
            <a:r>
              <a:rPr lang="uk-UA" sz="2400" b="1" dirty="0">
                <a:solidFill>
                  <a:schemeClr val="bg1"/>
                </a:solidFill>
              </a:rPr>
              <a:t>Починають з …</a:t>
            </a:r>
          </a:p>
        </p:txBody>
      </p:sp>
      <p:grpSp>
        <p:nvGrpSpPr>
          <p:cNvPr id="59" name="Группа 58">
            <a:extLst>
              <a:ext uri="{FF2B5EF4-FFF2-40B4-BE49-F238E27FC236}">
                <a16:creationId xmlns="" xmlns:a16="http://schemas.microsoft.com/office/drawing/2014/main" id="{E0958F90-1C22-4283-8A50-FD2DA9842AE8}"/>
              </a:ext>
            </a:extLst>
          </p:cNvPr>
          <p:cNvGrpSpPr/>
          <p:nvPr/>
        </p:nvGrpSpPr>
        <p:grpSpPr>
          <a:xfrm>
            <a:off x="8892960" y="3861471"/>
            <a:ext cx="2611942" cy="898090"/>
            <a:chOff x="8682187" y="4369417"/>
            <a:chExt cx="3181076" cy="1166508"/>
          </a:xfrm>
        </p:grpSpPr>
        <p:pic>
          <p:nvPicPr>
            <p:cNvPr id="60" name="Рисунок 59">
              <a:extLst>
                <a:ext uri="{FF2B5EF4-FFF2-40B4-BE49-F238E27FC236}">
                  <a16:creationId xmlns="" xmlns:a16="http://schemas.microsoft.com/office/drawing/2014/main" id="{4AF2A96C-009E-42A8-AB15-F553A6AA7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2187" y="4369417"/>
              <a:ext cx="3181076" cy="1166508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="" xmlns:a16="http://schemas.microsoft.com/office/drawing/2014/main" id="{B2E18A15-0F07-4845-AA02-339AC0EE847D}"/>
                </a:ext>
              </a:extLst>
            </p:cNvPr>
            <p:cNvSpPr txBox="1"/>
            <p:nvPr/>
          </p:nvSpPr>
          <p:spPr>
            <a:xfrm>
              <a:off x="8800633" y="4705612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</a:p>
          </p:txBody>
        </p:sp>
      </p:grpSp>
      <p:sp>
        <p:nvSpPr>
          <p:cNvPr id="64" name="Прямоугольник: скругленные углы 5">
            <a:extLst>
              <a:ext uri="{FF2B5EF4-FFF2-40B4-BE49-F238E27FC236}">
                <a16:creationId xmlns="" xmlns:a16="http://schemas.microsoft.com/office/drawing/2014/main" id="{4BDECD90-A3BB-441E-B1E0-3E0E4529435C}"/>
              </a:ext>
            </a:extLst>
          </p:cNvPr>
          <p:cNvSpPr/>
          <p:nvPr/>
        </p:nvSpPr>
        <p:spPr>
          <a:xfrm>
            <a:off x="4789888" y="4559735"/>
            <a:ext cx="3634494" cy="175319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Дуже схожа на косу.</a:t>
            </a:r>
          </a:p>
          <a:p>
            <a:pPr algn="ctr"/>
            <a:r>
              <a:rPr lang="uk-UA" sz="2400" b="1" dirty="0">
                <a:solidFill>
                  <a:schemeClr val="bg1"/>
                </a:solidFill>
              </a:rPr>
              <a:t>Та косить вона не може.</a:t>
            </a:r>
          </a:p>
          <a:p>
            <a:pPr algn="ctr"/>
            <a:r>
              <a:rPr lang="uk-UA" sz="2400" b="1" dirty="0">
                <a:solidFill>
                  <a:schemeClr val="bg1"/>
                </a:solidFill>
              </a:rPr>
              <a:t>Хто її не хоче вчити,</a:t>
            </a:r>
          </a:p>
          <a:p>
            <a:pPr algn="ctr"/>
            <a:r>
              <a:rPr lang="uk-UA" sz="2400" b="1" dirty="0">
                <a:solidFill>
                  <a:schemeClr val="bg1"/>
                </a:solidFill>
              </a:rPr>
              <a:t>Хай іде траву косити.</a:t>
            </a:r>
          </a:p>
        </p:txBody>
      </p:sp>
      <p:grpSp>
        <p:nvGrpSpPr>
          <p:cNvPr id="69" name="Группа 68">
            <a:extLst>
              <a:ext uri="{FF2B5EF4-FFF2-40B4-BE49-F238E27FC236}">
                <a16:creationId xmlns="" xmlns:a16="http://schemas.microsoft.com/office/drawing/2014/main" id="{D7C22460-29E2-4908-B431-C6CF6CFD4342}"/>
              </a:ext>
            </a:extLst>
          </p:cNvPr>
          <p:cNvGrpSpPr/>
          <p:nvPr/>
        </p:nvGrpSpPr>
        <p:grpSpPr>
          <a:xfrm>
            <a:off x="8882073" y="3368691"/>
            <a:ext cx="2649795" cy="826031"/>
            <a:chOff x="4718700" y="4369417"/>
            <a:chExt cx="3181074" cy="1166507"/>
          </a:xfrm>
        </p:grpSpPr>
        <p:pic>
          <p:nvPicPr>
            <p:cNvPr id="70" name="Рисунок 69">
              <a:extLst>
                <a:ext uri="{FF2B5EF4-FFF2-40B4-BE49-F238E27FC236}">
                  <a16:creationId xmlns="" xmlns:a16="http://schemas.microsoft.com/office/drawing/2014/main" id="{60CD5E15-21D3-4DBE-A8B6-957FE4C8C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8700" y="4369417"/>
              <a:ext cx="3181074" cy="1166507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="" xmlns:a16="http://schemas.microsoft.com/office/drawing/2014/main" id="{91051DC5-50A5-4FCE-B125-36436BAD55F7}"/>
                </a:ext>
              </a:extLst>
            </p:cNvPr>
            <p:cNvSpPr txBox="1"/>
            <p:nvPr/>
          </p:nvSpPr>
          <p:spPr>
            <a:xfrm>
              <a:off x="4845465" y="4723044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</a:t>
              </a:r>
            </a:p>
          </p:txBody>
        </p:sp>
      </p:grpSp>
      <p:sp>
        <p:nvSpPr>
          <p:cNvPr id="72" name="Прямоугольник: скругленные углы 5">
            <a:extLst>
              <a:ext uri="{FF2B5EF4-FFF2-40B4-BE49-F238E27FC236}">
                <a16:creationId xmlns="" xmlns:a16="http://schemas.microsoft.com/office/drawing/2014/main" id="{4BDECD90-A3BB-441E-B1E0-3E0E4529435C}"/>
              </a:ext>
            </a:extLst>
          </p:cNvPr>
          <p:cNvSpPr/>
          <p:nvPr/>
        </p:nvSpPr>
        <p:spPr>
          <a:xfrm>
            <a:off x="742770" y="4526230"/>
            <a:ext cx="3994195" cy="1868048"/>
          </a:xfrm>
          <a:prstGeom prst="roundRect">
            <a:avLst/>
          </a:prstGeom>
          <a:solidFill>
            <a:srgbClr val="00B05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Її </a:t>
            </a:r>
            <a:r>
              <a:rPr lang="uk-UA" sz="2400" b="1" dirty="0" err="1">
                <a:solidFill>
                  <a:schemeClr val="bg1"/>
                </a:solidFill>
              </a:rPr>
              <a:t>уважненько</a:t>
            </a:r>
            <a:r>
              <a:rPr lang="uk-UA" sz="2400" b="1" dirty="0">
                <a:solidFill>
                  <a:schemeClr val="bg1"/>
                </a:solidFill>
              </a:rPr>
              <a:t> пишіть.</a:t>
            </a:r>
          </a:p>
          <a:p>
            <a:pPr algn="ctr"/>
            <a:r>
              <a:rPr lang="uk-UA" sz="2400" b="1" dirty="0">
                <a:solidFill>
                  <a:schemeClr val="bg1"/>
                </a:solidFill>
              </a:rPr>
              <a:t>М’яким знаком не назвіть.</a:t>
            </a:r>
          </a:p>
          <a:p>
            <a:pPr algn="ctr"/>
            <a:r>
              <a:rPr lang="uk-UA" sz="2400" b="1" dirty="0">
                <a:solidFill>
                  <a:schemeClr val="bg1"/>
                </a:solidFill>
              </a:rPr>
              <a:t>Бо образиться іще</a:t>
            </a:r>
          </a:p>
          <a:p>
            <a:pPr algn="ctr"/>
            <a:r>
              <a:rPr lang="uk-UA" sz="2400" b="1" dirty="0">
                <a:solidFill>
                  <a:schemeClr val="bg1"/>
                </a:solidFill>
              </a:rPr>
              <a:t>І до літер утече.</a:t>
            </a:r>
          </a:p>
        </p:txBody>
      </p:sp>
      <p:grpSp>
        <p:nvGrpSpPr>
          <p:cNvPr id="73" name="Группа 72">
            <a:extLst>
              <a:ext uri="{FF2B5EF4-FFF2-40B4-BE49-F238E27FC236}">
                <a16:creationId xmlns="" xmlns:a16="http://schemas.microsoft.com/office/drawing/2014/main" id="{CBA1D62E-7CB3-4CE4-A342-3154F6ED635C}"/>
              </a:ext>
            </a:extLst>
          </p:cNvPr>
          <p:cNvGrpSpPr/>
          <p:nvPr/>
        </p:nvGrpSpPr>
        <p:grpSpPr>
          <a:xfrm>
            <a:off x="8871188" y="2876404"/>
            <a:ext cx="2649795" cy="826031"/>
            <a:chOff x="8682187" y="3202910"/>
            <a:chExt cx="3181074" cy="1166507"/>
          </a:xfrm>
        </p:grpSpPr>
        <p:pic>
          <p:nvPicPr>
            <p:cNvPr id="74" name="Рисунок 73">
              <a:extLst>
                <a:ext uri="{FF2B5EF4-FFF2-40B4-BE49-F238E27FC236}">
                  <a16:creationId xmlns="" xmlns:a16="http://schemas.microsoft.com/office/drawing/2014/main" id="{7A132072-14F3-4FEC-A255-79B9B6019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2187" y="3202910"/>
              <a:ext cx="3181074" cy="1166507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="" xmlns:a16="http://schemas.microsoft.com/office/drawing/2014/main" id="{A17B00FA-DF97-4798-BD91-4E945F12087F}"/>
                </a:ext>
              </a:extLst>
            </p:cNvPr>
            <p:cNvSpPr txBox="1"/>
            <p:nvPr/>
          </p:nvSpPr>
          <p:spPr>
            <a:xfrm>
              <a:off x="8837852" y="3543386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957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54" grpId="0" animBg="1"/>
      <p:bldP spid="58" grpId="0" animBg="1"/>
      <p:bldP spid="64" grpId="0" animBg="1"/>
      <p:bldP spid="7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6">
            <a:extLst>
              <a:ext uri="{FF2B5EF4-FFF2-40B4-BE49-F238E27FC236}">
                <a16:creationId xmlns="" xmlns:a16="http://schemas.microsoft.com/office/drawing/2014/main" id="{7099438C-FDA5-46C5-A5BD-6686C334B88A}"/>
              </a:ext>
            </a:extLst>
          </p:cNvPr>
          <p:cNvSpPr/>
          <p:nvPr/>
        </p:nvSpPr>
        <p:spPr>
          <a:xfrm>
            <a:off x="1148139" y="570730"/>
            <a:ext cx="9814562" cy="707464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Усний рахунок</a:t>
            </a:r>
          </a:p>
        </p:txBody>
      </p:sp>
      <p:pic>
        <p:nvPicPr>
          <p:cNvPr id="92" name="Рисунок 91">
            <a:extLst>
              <a:ext uri="{FF2B5EF4-FFF2-40B4-BE49-F238E27FC236}">
                <a16:creationId xmlns="" xmlns:a16="http://schemas.microsoft.com/office/drawing/2014/main" id="{2484E29B-10A6-4A66-BF4F-9256ADE10C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417247" y="-730873"/>
            <a:ext cx="578402" cy="721593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="" xmlns:a16="http://schemas.microsoft.com/office/drawing/2014/main" id="{D0B68C7B-69E8-4B55-8150-0A9E67C038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019961" y="-721575"/>
            <a:ext cx="578402" cy="721593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="" xmlns:a16="http://schemas.microsoft.com/office/drawing/2014/main" id="{257A04C5-B405-45F7-8C15-A53A36B12B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583901" y="-726179"/>
            <a:ext cx="578402" cy="721593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="" xmlns:a16="http://schemas.microsoft.com/office/drawing/2014/main" id="{DA1CAE3D-57FB-42AF-9BD8-FA6F59F76F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50860" y="-745175"/>
            <a:ext cx="578402" cy="721593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="" xmlns:a16="http://schemas.microsoft.com/office/drawing/2014/main" id="{8F772E05-BB91-467A-B1BD-4BB82D1B59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664161" y="-712704"/>
            <a:ext cx="578402" cy="721593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="" xmlns:a16="http://schemas.microsoft.com/office/drawing/2014/main" id="{C7EDE17E-22DE-4E07-8CBA-0A103533C2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79320" y="-684379"/>
            <a:ext cx="578402" cy="721593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="" xmlns:a16="http://schemas.microsoft.com/office/drawing/2014/main" id="{F7C1854D-73FB-4A7B-8BE8-81B47C731C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7625" y="-705166"/>
            <a:ext cx="578402" cy="721593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="" xmlns:a16="http://schemas.microsoft.com/office/drawing/2014/main" id="{09CA1725-9E11-47FA-8373-C614AB7EF1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27608" y="-684151"/>
            <a:ext cx="534934" cy="679565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="" xmlns:a16="http://schemas.microsoft.com/office/drawing/2014/main" id="{61D619A0-F915-4649-A539-3289739F6F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5233" y="-726179"/>
            <a:ext cx="578402" cy="721593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="" xmlns:a16="http://schemas.microsoft.com/office/drawing/2014/main" id="{3275453D-E9F7-401D-BE9D-6F07E241B9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487885" y="-745175"/>
            <a:ext cx="578402" cy="72159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AFAF14D0-86F4-4350-98C8-06831BF947C2}"/>
              </a:ext>
            </a:extLst>
          </p:cNvPr>
          <p:cNvSpPr txBox="1"/>
          <p:nvPr/>
        </p:nvSpPr>
        <p:spPr>
          <a:xfrm>
            <a:off x="1099787" y="1520802"/>
            <a:ext cx="2019045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dirty="0">
                <a:solidFill>
                  <a:srgbClr val="295FFF"/>
                </a:solidFill>
              </a:rPr>
              <a:t>2·5= 10</a:t>
            </a:r>
          </a:p>
        </p:txBody>
      </p:sp>
      <p:pic>
        <p:nvPicPr>
          <p:cNvPr id="2" name="Picture 2" descr="cheerful snowman">
            <a:extLst>
              <a:ext uri="{FF2B5EF4-FFF2-40B4-BE49-F238E27FC236}">
                <a16:creationId xmlns="" xmlns:a16="http://schemas.microsoft.com/office/drawing/2014/main" id="{9F9BB7A9-2FB2-4E21-A26C-FACF392BC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172" y="2556299"/>
            <a:ext cx="3334438" cy="350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now ball">
            <a:extLst>
              <a:ext uri="{FF2B5EF4-FFF2-40B4-BE49-F238E27FC236}">
                <a16:creationId xmlns="" xmlns:a16="http://schemas.microsoft.com/office/drawing/2014/main" id="{99F7F671-323D-4D23-A152-E5F450A8B9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7" t="17569" r="17727" b="15601"/>
          <a:stretch/>
        </p:blipFill>
        <p:spPr bwMode="auto">
          <a:xfrm>
            <a:off x="2011679" y="1354753"/>
            <a:ext cx="990986" cy="105588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F6E4A13E-C4C1-4639-B160-7D9B4E3D8EAC}"/>
              </a:ext>
            </a:extLst>
          </p:cNvPr>
          <p:cNvSpPr txBox="1"/>
          <p:nvPr/>
        </p:nvSpPr>
        <p:spPr>
          <a:xfrm>
            <a:off x="1483888" y="2475035"/>
            <a:ext cx="2019045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dirty="0">
                <a:solidFill>
                  <a:srgbClr val="295FFF"/>
                </a:solidFill>
              </a:rPr>
              <a:t>2·8= 16</a:t>
            </a:r>
          </a:p>
        </p:txBody>
      </p:sp>
      <p:pic>
        <p:nvPicPr>
          <p:cNvPr id="35" name="Picture 4" descr="snow ball">
            <a:extLst>
              <a:ext uri="{FF2B5EF4-FFF2-40B4-BE49-F238E27FC236}">
                <a16:creationId xmlns="" xmlns:a16="http://schemas.microsoft.com/office/drawing/2014/main" id="{1AC1F044-A220-4065-8501-F3674BD0D2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7" t="17569" r="17727" b="15601"/>
          <a:stretch/>
        </p:blipFill>
        <p:spPr bwMode="auto">
          <a:xfrm>
            <a:off x="2436279" y="2335054"/>
            <a:ext cx="990986" cy="105588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1F4899C6-8925-47A0-A47F-6F3F2DDA2EB1}"/>
              </a:ext>
            </a:extLst>
          </p:cNvPr>
          <p:cNvSpPr txBox="1"/>
          <p:nvPr/>
        </p:nvSpPr>
        <p:spPr>
          <a:xfrm>
            <a:off x="1938272" y="3374297"/>
            <a:ext cx="2019045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dirty="0">
                <a:solidFill>
                  <a:srgbClr val="295FFF"/>
                </a:solidFill>
              </a:rPr>
              <a:t>2·3= 6</a:t>
            </a:r>
          </a:p>
        </p:txBody>
      </p:sp>
      <p:pic>
        <p:nvPicPr>
          <p:cNvPr id="52" name="Picture 4" descr="snow ball">
            <a:extLst>
              <a:ext uri="{FF2B5EF4-FFF2-40B4-BE49-F238E27FC236}">
                <a16:creationId xmlns="" xmlns:a16="http://schemas.microsoft.com/office/drawing/2014/main" id="{ACCD486C-5536-4E4A-8A4B-2BE190AE4E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7" t="17569" r="17727" b="15601"/>
          <a:stretch/>
        </p:blipFill>
        <p:spPr bwMode="auto">
          <a:xfrm>
            <a:off x="3002665" y="3251697"/>
            <a:ext cx="990986" cy="105588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C09FC4C2-677E-40F5-97B6-0D5AE85CA7A2}"/>
              </a:ext>
            </a:extLst>
          </p:cNvPr>
          <p:cNvSpPr txBox="1"/>
          <p:nvPr/>
        </p:nvSpPr>
        <p:spPr>
          <a:xfrm>
            <a:off x="2319470" y="4244876"/>
            <a:ext cx="2019045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dirty="0">
                <a:solidFill>
                  <a:srgbClr val="295FFF"/>
                </a:solidFill>
              </a:rPr>
              <a:t>2·6= 12</a:t>
            </a:r>
          </a:p>
        </p:txBody>
      </p:sp>
      <p:pic>
        <p:nvPicPr>
          <p:cNvPr id="54" name="Picture 4" descr="snow ball">
            <a:extLst>
              <a:ext uri="{FF2B5EF4-FFF2-40B4-BE49-F238E27FC236}">
                <a16:creationId xmlns="" xmlns:a16="http://schemas.microsoft.com/office/drawing/2014/main" id="{D9713BE4-7EF8-4C4B-9C42-9A05B8FC8F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7" t="17569" r="17727" b="15601"/>
          <a:stretch/>
        </p:blipFill>
        <p:spPr bwMode="auto">
          <a:xfrm>
            <a:off x="3418555" y="4110709"/>
            <a:ext cx="990986" cy="105588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F4F2C9AC-674F-4C97-A589-7BF21CB1C0E7}"/>
              </a:ext>
            </a:extLst>
          </p:cNvPr>
          <p:cNvSpPr txBox="1"/>
          <p:nvPr/>
        </p:nvSpPr>
        <p:spPr>
          <a:xfrm>
            <a:off x="4619795" y="1468387"/>
            <a:ext cx="2019045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dirty="0">
                <a:solidFill>
                  <a:srgbClr val="295FFF"/>
                </a:solidFill>
              </a:rPr>
              <a:t>2·2= 4</a:t>
            </a:r>
          </a:p>
        </p:txBody>
      </p:sp>
      <p:pic>
        <p:nvPicPr>
          <p:cNvPr id="56" name="Picture 4" descr="snow ball">
            <a:extLst>
              <a:ext uri="{FF2B5EF4-FFF2-40B4-BE49-F238E27FC236}">
                <a16:creationId xmlns="" xmlns:a16="http://schemas.microsoft.com/office/drawing/2014/main" id="{8C81A88B-64AC-4829-BE3B-1E94A5939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7" t="17569" r="17727" b="15601"/>
          <a:stretch/>
        </p:blipFill>
        <p:spPr bwMode="auto">
          <a:xfrm>
            <a:off x="5609528" y="1262465"/>
            <a:ext cx="990986" cy="105588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7211B153-944D-4C6A-8B7F-4A0511749C05}"/>
              </a:ext>
            </a:extLst>
          </p:cNvPr>
          <p:cNvSpPr txBox="1"/>
          <p:nvPr/>
        </p:nvSpPr>
        <p:spPr>
          <a:xfrm>
            <a:off x="5010066" y="2325262"/>
            <a:ext cx="2019045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dirty="0">
                <a:solidFill>
                  <a:srgbClr val="295FFF"/>
                </a:solidFill>
              </a:rPr>
              <a:t>2·7= 14</a:t>
            </a:r>
          </a:p>
        </p:txBody>
      </p:sp>
      <p:pic>
        <p:nvPicPr>
          <p:cNvPr id="58" name="Picture 4" descr="snow ball">
            <a:extLst>
              <a:ext uri="{FF2B5EF4-FFF2-40B4-BE49-F238E27FC236}">
                <a16:creationId xmlns="" xmlns:a16="http://schemas.microsoft.com/office/drawing/2014/main" id="{6147F2B3-4364-497D-9290-0F1764F7DA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7" t="17569" r="17727" b="15601"/>
          <a:stretch/>
        </p:blipFill>
        <p:spPr bwMode="auto">
          <a:xfrm>
            <a:off x="6045885" y="2190136"/>
            <a:ext cx="990986" cy="105588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AD77B6D0-0256-4D1D-9A83-CEB55A690354}"/>
              </a:ext>
            </a:extLst>
          </p:cNvPr>
          <p:cNvSpPr txBox="1"/>
          <p:nvPr/>
        </p:nvSpPr>
        <p:spPr>
          <a:xfrm>
            <a:off x="5440061" y="3246018"/>
            <a:ext cx="2019045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dirty="0">
                <a:solidFill>
                  <a:srgbClr val="295FFF"/>
                </a:solidFill>
              </a:rPr>
              <a:t>2·9= 18</a:t>
            </a:r>
          </a:p>
        </p:txBody>
      </p:sp>
      <p:pic>
        <p:nvPicPr>
          <p:cNvPr id="60" name="Picture 4" descr="snow ball">
            <a:extLst>
              <a:ext uri="{FF2B5EF4-FFF2-40B4-BE49-F238E27FC236}">
                <a16:creationId xmlns="" xmlns:a16="http://schemas.microsoft.com/office/drawing/2014/main" id="{34766A9A-4CE1-4038-9891-0EE578D9A1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7" t="17569" r="17727" b="15601"/>
          <a:stretch/>
        </p:blipFill>
        <p:spPr bwMode="auto">
          <a:xfrm>
            <a:off x="6449095" y="3072020"/>
            <a:ext cx="990986" cy="105588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91D563CA-B266-41AB-B124-36F1A0720F04}"/>
              </a:ext>
            </a:extLst>
          </p:cNvPr>
          <p:cNvSpPr txBox="1"/>
          <p:nvPr/>
        </p:nvSpPr>
        <p:spPr>
          <a:xfrm>
            <a:off x="5729262" y="4088744"/>
            <a:ext cx="2019045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dirty="0">
                <a:solidFill>
                  <a:srgbClr val="295FFF"/>
                </a:solidFill>
              </a:rPr>
              <a:t>2·4= 8</a:t>
            </a:r>
          </a:p>
        </p:txBody>
      </p:sp>
      <p:pic>
        <p:nvPicPr>
          <p:cNvPr id="64" name="Picture 4" descr="snow ball">
            <a:extLst>
              <a:ext uri="{FF2B5EF4-FFF2-40B4-BE49-F238E27FC236}">
                <a16:creationId xmlns="" xmlns:a16="http://schemas.microsoft.com/office/drawing/2014/main" id="{7F37E6AC-84C5-4BA1-B007-1E7334F249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7" t="17569" r="17727" b="15601"/>
          <a:stretch/>
        </p:blipFill>
        <p:spPr bwMode="auto">
          <a:xfrm>
            <a:off x="6804485" y="3941984"/>
            <a:ext cx="990986" cy="105588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Облачко с текстом: прямоугольное со скругленными углами 5">
            <a:extLst>
              <a:ext uri="{FF2B5EF4-FFF2-40B4-BE49-F238E27FC236}">
                <a16:creationId xmlns="" xmlns:a16="http://schemas.microsoft.com/office/drawing/2014/main" id="{F957D36F-D415-457D-BA88-85289BF422E5}"/>
              </a:ext>
            </a:extLst>
          </p:cNvPr>
          <p:cNvSpPr/>
          <p:nvPr/>
        </p:nvSpPr>
        <p:spPr>
          <a:xfrm>
            <a:off x="7794226" y="1387948"/>
            <a:ext cx="3168475" cy="101092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7030A0"/>
                </a:solidFill>
              </a:rPr>
              <a:t>Запишіть відповіді у порядку </a:t>
            </a:r>
            <a:r>
              <a:rPr lang="uk-UA" sz="2400" b="1" dirty="0" smtClean="0">
                <a:solidFill>
                  <a:srgbClr val="7030A0"/>
                </a:solidFill>
              </a:rPr>
              <a:t>спадання</a:t>
            </a:r>
            <a:r>
              <a:rPr lang="uk-UA" sz="2400" b="1" dirty="0">
                <a:solidFill>
                  <a:srgbClr val="7030A0"/>
                </a:solidFill>
              </a:rPr>
              <a:t>!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C09FC4C2-677E-40F5-97B6-0D5AE85CA7A2}"/>
              </a:ext>
            </a:extLst>
          </p:cNvPr>
          <p:cNvSpPr txBox="1"/>
          <p:nvPr/>
        </p:nvSpPr>
        <p:spPr>
          <a:xfrm>
            <a:off x="2716393" y="5150797"/>
            <a:ext cx="2019045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dirty="0" smtClean="0">
                <a:solidFill>
                  <a:srgbClr val="295FFF"/>
                </a:solidFill>
              </a:rPr>
              <a:t>2·1= 2</a:t>
            </a:r>
            <a:endParaRPr lang="uk-UA" sz="4000" dirty="0">
              <a:solidFill>
                <a:srgbClr val="295FFF"/>
              </a:solidFill>
            </a:endParaRPr>
          </a:p>
        </p:txBody>
      </p:sp>
      <p:pic>
        <p:nvPicPr>
          <p:cNvPr id="36" name="Picture 4" descr="snow ball">
            <a:extLst>
              <a:ext uri="{FF2B5EF4-FFF2-40B4-BE49-F238E27FC236}">
                <a16:creationId xmlns="" xmlns:a16="http://schemas.microsoft.com/office/drawing/2014/main" id="{D9713BE4-7EF8-4C4B-9C42-9A05B8FC8F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7" t="17569" r="17727" b="15601"/>
          <a:stretch/>
        </p:blipFill>
        <p:spPr bwMode="auto">
          <a:xfrm>
            <a:off x="3640252" y="4976799"/>
            <a:ext cx="990986" cy="105588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91D563CA-B266-41AB-B124-36F1A0720F04}"/>
              </a:ext>
            </a:extLst>
          </p:cNvPr>
          <p:cNvSpPr txBox="1"/>
          <p:nvPr/>
        </p:nvSpPr>
        <p:spPr>
          <a:xfrm>
            <a:off x="6069398" y="4952762"/>
            <a:ext cx="2019045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dirty="0" smtClean="0">
                <a:solidFill>
                  <a:srgbClr val="295FFF"/>
                </a:solidFill>
              </a:rPr>
              <a:t>2·10= 20</a:t>
            </a:r>
            <a:endParaRPr lang="uk-UA" sz="4000" dirty="0">
              <a:solidFill>
                <a:srgbClr val="295FFF"/>
              </a:solidFill>
            </a:endParaRPr>
          </a:p>
        </p:txBody>
      </p:sp>
      <p:pic>
        <p:nvPicPr>
          <p:cNvPr id="38" name="Picture 4" descr="snow ball">
            <a:extLst>
              <a:ext uri="{FF2B5EF4-FFF2-40B4-BE49-F238E27FC236}">
                <a16:creationId xmlns="" xmlns:a16="http://schemas.microsoft.com/office/drawing/2014/main" id="{7F37E6AC-84C5-4BA1-B007-1E7334F249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7" t="17569" r="17727" b="15601"/>
          <a:stretch/>
        </p:blipFill>
        <p:spPr bwMode="auto">
          <a:xfrm>
            <a:off x="7316528" y="4847900"/>
            <a:ext cx="990986" cy="105588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13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>
            <a:extLst>
              <a:ext uri="{FF2B5EF4-FFF2-40B4-BE49-F238E27FC236}">
                <a16:creationId xmlns="" xmlns:a16="http://schemas.microsoft.com/office/drawing/2014/main" id="{78ABED6F-A7DA-48E7-B642-3E425A4841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52962" b="60197"/>
          <a:stretch/>
        </p:blipFill>
        <p:spPr>
          <a:xfrm>
            <a:off x="99044" y="1106413"/>
            <a:ext cx="11926492" cy="56820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059213" y="3046752"/>
            <a:ext cx="538006" cy="67119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623620" y="2252094"/>
            <a:ext cx="497610" cy="6208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5392825" y="1479209"/>
            <a:ext cx="538006" cy="67119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8054397" y="3021553"/>
            <a:ext cx="578402" cy="721593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4572458" y="3046753"/>
            <a:ext cx="522996" cy="65247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C032AF8F-DE61-4584-B773-C251183078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1320299" y="3046753"/>
            <a:ext cx="538006" cy="67119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5803495" y="3078422"/>
            <a:ext cx="497611" cy="62080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9340033" y="3061612"/>
            <a:ext cx="534934" cy="679565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="" xmlns:a16="http://schemas.microsoft.com/office/drawing/2014/main" id="{14E5C802-CA0B-419B-9806-0981AA33D5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2168195" y="3046753"/>
            <a:ext cx="538005" cy="67119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959130" y="2226035"/>
            <a:ext cx="539386" cy="6729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CA22F16-A46E-4DC6-AE2D-0E511B6AF0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584" y="396558"/>
            <a:ext cx="2275570" cy="1784983"/>
          </a:xfrm>
          <a:prstGeom prst="rect">
            <a:avLst/>
          </a:prstGeom>
        </p:spPr>
      </p:pic>
      <p:sp>
        <p:nvSpPr>
          <p:cNvPr id="85" name="Прямоугольник 84">
            <a:extLst>
              <a:ext uri="{FF2B5EF4-FFF2-40B4-BE49-F238E27FC236}">
                <a16:creationId xmlns="" xmlns:a16="http://schemas.microsoft.com/office/drawing/2014/main" id="{EEB7480D-02C6-481C-87F6-DFFA66B6DCD6}"/>
              </a:ext>
            </a:extLst>
          </p:cNvPr>
          <p:cNvSpPr/>
          <p:nvPr/>
        </p:nvSpPr>
        <p:spPr>
          <a:xfrm>
            <a:off x="1609500" y="396558"/>
            <a:ext cx="7838084" cy="709855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Хвилинка каліграфії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47" name="Рисунок 46">
            <a:extLst>
              <a:ext uri="{FF2B5EF4-FFF2-40B4-BE49-F238E27FC236}">
                <a16:creationId xmlns="" xmlns:a16="http://schemas.microsoft.com/office/drawing/2014/main" id="{34C3382F-332A-4241-A494-80A703CABE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9319547" y="2271711"/>
            <a:ext cx="480074" cy="598922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="" xmlns:a16="http://schemas.microsoft.com/office/drawing/2014/main" id="{21E4C5D7-7B68-4A58-922A-8E40230080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8553468" y="2282333"/>
            <a:ext cx="480074" cy="598923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="" xmlns:a16="http://schemas.microsoft.com/office/drawing/2014/main" id="{D214F3B6-9041-4EFA-A7BC-715BED9416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814360" y="2295742"/>
            <a:ext cx="480074" cy="598923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="" xmlns:a16="http://schemas.microsoft.com/office/drawing/2014/main" id="{F8F29B82-C374-4C73-8635-1EA2B74863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6660666" y="2316446"/>
            <a:ext cx="480075" cy="598924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="" xmlns:a16="http://schemas.microsoft.com/office/drawing/2014/main" id="{3E601929-BD5B-4270-8FB6-8D9A23FE60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5802868" y="2300351"/>
            <a:ext cx="480075" cy="598924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="" xmlns:a16="http://schemas.microsoft.com/office/drawing/2014/main" id="{4B19ACA4-C891-44C5-A280-F2C0533208C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6944621" y="2282333"/>
            <a:ext cx="480075" cy="598924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="" xmlns:a16="http://schemas.microsoft.com/office/drawing/2014/main" id="{072FACB9-86A0-4791-BC10-841130AE67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4621719" y="2263033"/>
            <a:ext cx="480074" cy="598922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="" xmlns:a16="http://schemas.microsoft.com/office/drawing/2014/main" id="{CADA2C44-2222-4618-8269-3230F63B01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3376487" y="2300030"/>
            <a:ext cx="480074" cy="598923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="" xmlns:a16="http://schemas.microsoft.com/office/drawing/2014/main" id="{BE8BE24C-8C40-417E-9AE2-7692E4ED87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2261663" y="2295743"/>
            <a:ext cx="480074" cy="598923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="" xmlns:a16="http://schemas.microsoft.com/office/drawing/2014/main" id="{4616AF71-C5F2-416E-A52D-4676EB769A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5452203" y="2305818"/>
            <a:ext cx="480075" cy="598924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="" xmlns:a16="http://schemas.microsoft.com/office/drawing/2014/main" id="{45D24CAA-D1C3-4E22-B002-CDC6DAD8DD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4280957" y="2271711"/>
            <a:ext cx="480075" cy="598924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="" xmlns:a16="http://schemas.microsoft.com/office/drawing/2014/main" id="{7F431165-4435-4E26-8649-FD7FD7A2FD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101049" y="2300030"/>
            <a:ext cx="480075" cy="598924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="" xmlns:a16="http://schemas.microsoft.com/office/drawing/2014/main" id="{4AEFA268-D20D-4A72-9070-99217723A4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1928158" y="2282333"/>
            <a:ext cx="480075" cy="598924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="" xmlns:a16="http://schemas.microsoft.com/office/drawing/2014/main" id="{F6F179A8-C467-4587-A033-B4CD1C62050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1" t="22473" r="12949" b="35646"/>
          <a:stretch/>
        </p:blipFill>
        <p:spPr>
          <a:xfrm>
            <a:off x="6012000" y="1440000"/>
            <a:ext cx="2016000" cy="64800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10199759" y="2273865"/>
            <a:ext cx="497610" cy="62080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="" xmlns:a16="http://schemas.microsoft.com/office/drawing/2014/main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996882" y="1479209"/>
            <a:ext cx="497610" cy="62080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678048" y="3046752"/>
            <a:ext cx="538006" cy="671196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="" xmlns:a16="http://schemas.microsoft.com/office/drawing/2014/main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3398260" y="3078422"/>
            <a:ext cx="497610" cy="62080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=""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4223026" y="3028026"/>
            <a:ext cx="538006" cy="671196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=""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5409133" y="3066604"/>
            <a:ext cx="538006" cy="671196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="" xmlns:a16="http://schemas.microsoft.com/office/drawing/2014/main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6578803" y="3067536"/>
            <a:ext cx="497610" cy="620800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="" xmlns:a16="http://schemas.microsoft.com/office/drawing/2014/main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7779195" y="3078422"/>
            <a:ext cx="497610" cy="6208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="" xmlns:a16="http://schemas.microsoft.com/office/drawing/2014/main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8949974" y="3078422"/>
            <a:ext cx="497610" cy="62080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="" xmlns:a16="http://schemas.microsoft.com/office/drawing/2014/main" id="{F8F29B82-C374-4C73-8635-1EA2B74863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7020000" y="3078422"/>
            <a:ext cx="480075" cy="598924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=""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10198706" y="3056646"/>
            <a:ext cx="538006" cy="671196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="" xmlns:a16="http://schemas.microsoft.com/office/drawing/2014/main" id="{4B19ACA4-C891-44C5-A280-F2C0533208C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10551104" y="3033657"/>
            <a:ext cx="480075" cy="59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67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2 клас\3 Математика\1 Листопад\6 Дія множення\№072 - Складання таблиці множення числа 3\2025-01-21_2251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947" y="2281386"/>
            <a:ext cx="7534916" cy="371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4">
            <a:extLst>
              <a:ext uri="{FF2B5EF4-FFF2-40B4-BE49-F238E27FC236}">
                <a16:creationId xmlns="" xmlns:a16="http://schemas.microsoft.com/office/drawing/2014/main" id="{FA65252A-FFE7-46D1-990F-6BC576ECE940}"/>
              </a:ext>
            </a:extLst>
          </p:cNvPr>
          <p:cNvSpPr/>
          <p:nvPr/>
        </p:nvSpPr>
        <p:spPr>
          <a:xfrm>
            <a:off x="-12700" y="5845629"/>
            <a:ext cx="1054100" cy="101237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96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6">
            <a:extLst>
              <a:ext uri="{FF2B5EF4-FFF2-40B4-BE49-F238E27FC236}">
                <a16:creationId xmlns="" xmlns:a16="http://schemas.microsoft.com/office/drawing/2014/main" id="{7099438C-FDA5-46C5-A5BD-6686C334B88A}"/>
              </a:ext>
            </a:extLst>
          </p:cNvPr>
          <p:cNvSpPr/>
          <p:nvPr/>
        </p:nvSpPr>
        <p:spPr>
          <a:xfrm>
            <a:off x="1067830" y="502089"/>
            <a:ext cx="10032155" cy="717111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Складання таблиці множення числа 3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Улыбающееся лицо 1"/>
          <p:cNvSpPr/>
          <p:nvPr/>
        </p:nvSpPr>
        <p:spPr>
          <a:xfrm>
            <a:off x="7814743" y="2639753"/>
            <a:ext cx="394231" cy="365619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лыбающееся лицо 12"/>
          <p:cNvSpPr/>
          <p:nvPr/>
        </p:nvSpPr>
        <p:spPr>
          <a:xfrm>
            <a:off x="7823389" y="3048532"/>
            <a:ext cx="394231" cy="365619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лыбающееся лицо 13"/>
          <p:cNvSpPr/>
          <p:nvPr/>
        </p:nvSpPr>
        <p:spPr>
          <a:xfrm>
            <a:off x="7864664" y="3470444"/>
            <a:ext cx="394231" cy="365619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лыбающееся лицо 14"/>
          <p:cNvSpPr/>
          <p:nvPr/>
        </p:nvSpPr>
        <p:spPr>
          <a:xfrm>
            <a:off x="7864664" y="3836063"/>
            <a:ext cx="394231" cy="34821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лыбающееся лицо 15"/>
          <p:cNvSpPr/>
          <p:nvPr/>
        </p:nvSpPr>
        <p:spPr>
          <a:xfrm>
            <a:off x="7853779" y="4191433"/>
            <a:ext cx="394231" cy="34821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лыбающееся лицо 16"/>
          <p:cNvSpPr/>
          <p:nvPr/>
        </p:nvSpPr>
        <p:spPr>
          <a:xfrm>
            <a:off x="7823389" y="4611760"/>
            <a:ext cx="394231" cy="34821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Улыбающееся лицо 17"/>
          <p:cNvSpPr/>
          <p:nvPr/>
        </p:nvSpPr>
        <p:spPr>
          <a:xfrm>
            <a:off x="7845133" y="4992753"/>
            <a:ext cx="394231" cy="34821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Улыбающееся лицо 18"/>
          <p:cNvSpPr/>
          <p:nvPr/>
        </p:nvSpPr>
        <p:spPr>
          <a:xfrm>
            <a:off x="7840598" y="5362468"/>
            <a:ext cx="394231" cy="34821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8753263" y="1590647"/>
            <a:ext cx="2720280" cy="2145268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uk-UA" sz="2400" b="1" dirty="0" smtClean="0">
                <a:solidFill>
                  <a:srgbClr val="7030A0"/>
                </a:solidFill>
              </a:rPr>
              <a:t>Раджу вивчити результати таблиці множення напам’ять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AFAF14D0-86F4-4350-98C8-06831BF947C2}"/>
              </a:ext>
            </a:extLst>
          </p:cNvPr>
          <p:cNvSpPr txBox="1"/>
          <p:nvPr/>
        </p:nvSpPr>
        <p:spPr>
          <a:xfrm>
            <a:off x="1812984" y="2140061"/>
            <a:ext cx="421310" cy="5232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rgbClr val="7030A0"/>
                </a:solidFill>
              </a:rPr>
              <a:t>3</a:t>
            </a:r>
            <a:endParaRPr lang="uk-UA" sz="2800" dirty="0">
              <a:solidFill>
                <a:srgbClr val="7030A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AFAF14D0-86F4-4350-98C8-06831BF947C2}"/>
              </a:ext>
            </a:extLst>
          </p:cNvPr>
          <p:cNvSpPr txBox="1"/>
          <p:nvPr/>
        </p:nvSpPr>
        <p:spPr>
          <a:xfrm>
            <a:off x="1117813" y="5723695"/>
            <a:ext cx="7483050" cy="5232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rgbClr val="7030A0"/>
                </a:solidFill>
              </a:rPr>
              <a:t>3 + 3 + 3 + 3 + 3 + 3 + 3 + 3 + 3 + 3 = 30   3 ∙ 10 =30</a:t>
            </a:r>
            <a:endParaRPr lang="uk-UA" sz="2800" dirty="0">
              <a:solidFill>
                <a:srgbClr val="7030A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AFAF14D0-86F4-4350-98C8-06831BF947C2}"/>
              </a:ext>
            </a:extLst>
          </p:cNvPr>
          <p:cNvSpPr txBox="1"/>
          <p:nvPr/>
        </p:nvSpPr>
        <p:spPr>
          <a:xfrm>
            <a:off x="6883486" y="2140061"/>
            <a:ext cx="1410334" cy="5232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rgbClr val="7030A0"/>
                </a:solidFill>
              </a:rPr>
              <a:t>3 ∙ 1 = 3</a:t>
            </a:r>
            <a:endParaRPr lang="uk-UA" sz="2800" dirty="0">
              <a:solidFill>
                <a:srgbClr val="7030A0"/>
              </a:solidFill>
            </a:endParaRPr>
          </a:p>
        </p:txBody>
      </p:sp>
      <p:sp>
        <p:nvSpPr>
          <p:cNvPr id="25" name="Улыбающееся лицо 24"/>
          <p:cNvSpPr/>
          <p:nvPr/>
        </p:nvSpPr>
        <p:spPr>
          <a:xfrm>
            <a:off x="8020505" y="5811200"/>
            <a:ext cx="394231" cy="34821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02563" y="1295400"/>
            <a:ext cx="7312173" cy="919401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uk-UA" sz="2400" b="1" dirty="0" smtClean="0">
                <a:solidFill>
                  <a:srgbClr val="7030A0"/>
                </a:solidFill>
              </a:rPr>
              <a:t>Знайдемо значення кожного виразу на додавання й результати запишемо в таблицю множення числа 3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26" name="Улыбающееся лицо 25"/>
          <p:cNvSpPr/>
          <p:nvPr/>
        </p:nvSpPr>
        <p:spPr>
          <a:xfrm>
            <a:off x="7862342" y="2239734"/>
            <a:ext cx="394231" cy="365619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61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3" grpId="0" animBg="1"/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Рисунок 68">
            <a:extLst>
              <a:ext uri="{FF2B5EF4-FFF2-40B4-BE49-F238E27FC236}">
                <a16:creationId xmlns="" xmlns:a16="http://schemas.microsoft.com/office/drawing/2014/main" id="{1F9DE5F7-47F9-45B8-BAE9-928FD438EC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76" b="60606"/>
          <a:stretch/>
        </p:blipFill>
        <p:spPr>
          <a:xfrm>
            <a:off x="103054" y="1213873"/>
            <a:ext cx="11764031" cy="53109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1146345" y="504047"/>
            <a:ext cx="9989942" cy="603560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Обчисли добутки. Скористайся таблицею множення.</a:t>
            </a:r>
          </a:p>
        </p:txBody>
      </p:sp>
      <p:pic>
        <p:nvPicPr>
          <p:cNvPr id="67" name="Рисунок 6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1" y="1279249"/>
            <a:ext cx="1443626" cy="2443058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0" name="Рисунок 69">
            <a:extLst>
              <a:ext uri="{FF2B5EF4-FFF2-40B4-BE49-F238E27FC236}">
                <a16:creationId xmlns=""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413110" y="-681467"/>
            <a:ext cx="455016" cy="567661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="" xmlns:a16="http://schemas.microsoft.com/office/drawing/2014/main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015824" y="-672169"/>
            <a:ext cx="455016" cy="567661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=""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579764" y="-676773"/>
            <a:ext cx="455016" cy="567661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="" xmlns:a16="http://schemas.microsoft.com/office/drawing/2014/main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46723" y="-695769"/>
            <a:ext cx="455016" cy="567661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=""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660024" y="-663298"/>
            <a:ext cx="455016" cy="567661"/>
          </a:xfrm>
          <a:prstGeom prst="rect">
            <a:avLst/>
          </a:prstGeom>
        </p:spPr>
      </p:pic>
      <p:pic>
        <p:nvPicPr>
          <p:cNvPr id="106" name="Рисунок 105">
            <a:extLst>
              <a:ext uri="{FF2B5EF4-FFF2-40B4-BE49-F238E27FC236}">
                <a16:creationId xmlns="" xmlns:a16="http://schemas.microsoft.com/office/drawing/2014/main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3488" y="-655760"/>
            <a:ext cx="455016" cy="567661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="" xmlns:a16="http://schemas.microsoft.com/office/drawing/2014/main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14197" y="-634745"/>
            <a:ext cx="420821" cy="534599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="" xmlns:a16="http://schemas.microsoft.com/office/drawing/2014/main" id="{14E5C802-CA0B-419B-9806-0981AA33D5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1096" y="-676773"/>
            <a:ext cx="455016" cy="567661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="" xmlns:a16="http://schemas.microsoft.com/office/drawing/2014/main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483748" y="-695769"/>
            <a:ext cx="455016" cy="567661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="" xmlns:a16="http://schemas.microsoft.com/office/drawing/2014/main" id="{C032AF8F-DE61-4584-B773-C251183078D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75183" y="-634973"/>
            <a:ext cx="455016" cy="56766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0BFBF5D4-BBB3-48BB-BF7D-A17BA966FBB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1704045" y="2442156"/>
            <a:ext cx="394062" cy="355057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925ACF69-93EA-4C0A-B971-E8F7F6498E1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1713523" y="3159987"/>
            <a:ext cx="394062" cy="355057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="" xmlns:a16="http://schemas.microsoft.com/office/drawing/2014/main" id="{DDC5E28A-00DE-4A5B-9EC3-555D7D575A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2132155" y="2315251"/>
            <a:ext cx="455016" cy="56766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="" xmlns:a16="http://schemas.microsoft.com/office/drawing/2014/main" id="{59CA2288-FAAA-482C-B002-FC19ECF8EC2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1722056" y="3933130"/>
            <a:ext cx="394062" cy="355057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="" xmlns:a16="http://schemas.microsoft.com/office/drawing/2014/main" id="{DA8C1D1F-7B1D-4D68-A1CA-1DE4DBD943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6243887" y="3810388"/>
            <a:ext cx="455016" cy="567661"/>
          </a:xfrm>
          <a:prstGeom prst="rect">
            <a:avLst/>
          </a:prstGeom>
        </p:spPr>
      </p:pic>
      <p:pic>
        <p:nvPicPr>
          <p:cNvPr id="151" name="Рисунок 150">
            <a:extLst>
              <a:ext uri="{FF2B5EF4-FFF2-40B4-BE49-F238E27FC236}">
                <a16:creationId xmlns="" xmlns:a16="http://schemas.microsoft.com/office/drawing/2014/main" id="{2F118FD6-392C-40FF-8A77-1C1359F984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1351637" y="3075626"/>
            <a:ext cx="455016" cy="567661"/>
          </a:xfrm>
          <a:prstGeom prst="rect">
            <a:avLst/>
          </a:prstGeom>
        </p:spPr>
      </p:pic>
      <p:pic>
        <p:nvPicPr>
          <p:cNvPr id="152" name="Рисунок 151">
            <a:extLst>
              <a:ext uri="{FF2B5EF4-FFF2-40B4-BE49-F238E27FC236}">
                <a16:creationId xmlns="" xmlns:a16="http://schemas.microsoft.com/office/drawing/2014/main" id="{CD155F05-1B95-4B0E-B6CA-34CB0F69550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072449" y="2342863"/>
            <a:ext cx="455016" cy="567661"/>
          </a:xfrm>
          <a:prstGeom prst="rect">
            <a:avLst/>
          </a:prstGeom>
        </p:spPr>
      </p:pic>
      <p:pic>
        <p:nvPicPr>
          <p:cNvPr id="153" name="Рисунок 152">
            <a:extLst>
              <a:ext uri="{FF2B5EF4-FFF2-40B4-BE49-F238E27FC236}">
                <a16:creationId xmlns="" xmlns:a16="http://schemas.microsoft.com/office/drawing/2014/main" id="{203B1DF9-84EE-43FE-9F0D-B2E538C83FD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3" t="2056" r="50144" b="89795"/>
          <a:stretch/>
        </p:blipFill>
        <p:spPr>
          <a:xfrm>
            <a:off x="1245970" y="2407804"/>
            <a:ext cx="555762" cy="452689"/>
          </a:xfrm>
          <a:prstGeom prst="rect">
            <a:avLst/>
          </a:prstGeom>
        </p:spPr>
      </p:pic>
      <p:pic>
        <p:nvPicPr>
          <p:cNvPr id="126" name="Рисунок 125">
            <a:extLst>
              <a:ext uri="{FF2B5EF4-FFF2-40B4-BE49-F238E27FC236}">
                <a16:creationId xmlns="" xmlns:a16="http://schemas.microsoft.com/office/drawing/2014/main" id="{1CBB277B-7DF1-4A88-B19B-3AA2FF88F68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3" t="2056" r="50144" b="89795"/>
          <a:stretch/>
        </p:blipFill>
        <p:spPr>
          <a:xfrm>
            <a:off x="2383612" y="2392152"/>
            <a:ext cx="555762" cy="452689"/>
          </a:xfrm>
          <a:prstGeom prst="rect">
            <a:avLst/>
          </a:prstGeom>
        </p:spPr>
      </p:pic>
      <p:pic>
        <p:nvPicPr>
          <p:cNvPr id="144" name="Рисунок 143">
            <a:extLst>
              <a:ext uri="{FF2B5EF4-FFF2-40B4-BE49-F238E27FC236}">
                <a16:creationId xmlns="" xmlns:a16="http://schemas.microsoft.com/office/drawing/2014/main" id="{8E48599B-8E61-462F-9E4D-F25EDB4706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5920099" y="2327724"/>
            <a:ext cx="455016" cy="567661"/>
          </a:xfrm>
          <a:prstGeom prst="rect">
            <a:avLst/>
          </a:prstGeom>
        </p:spPr>
      </p:pic>
      <p:pic>
        <p:nvPicPr>
          <p:cNvPr id="157" name="Рисунок 156">
            <a:extLst>
              <a:ext uri="{FF2B5EF4-FFF2-40B4-BE49-F238E27FC236}">
                <a16:creationId xmlns="" xmlns:a16="http://schemas.microsoft.com/office/drawing/2014/main" id="{D3CF6A13-CDAD-4312-808A-40150168AE1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5474366" y="2449166"/>
            <a:ext cx="394062" cy="355057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="" xmlns:a16="http://schemas.microsoft.com/office/drawing/2014/main" id="{48FD5B94-6D18-435B-B032-CEFE0E67FBD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5884337" y="3076330"/>
            <a:ext cx="455016" cy="567661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="" xmlns:a16="http://schemas.microsoft.com/office/drawing/2014/main" id="{92C266FC-AAAB-4400-8003-148D3D837B1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1352811" y="4560824"/>
            <a:ext cx="455016" cy="567661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="" xmlns:a16="http://schemas.microsoft.com/office/drawing/2014/main" id="{4A65C909-5EA2-4E8B-94FD-B78228DF97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3484" y="2427673"/>
            <a:ext cx="394062" cy="403674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="" xmlns:a16="http://schemas.microsoft.com/office/drawing/2014/main" id="{A1B123A6-7093-4964-A078-E6A2BA740F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859" y="3144454"/>
            <a:ext cx="394062" cy="403674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="" xmlns:a16="http://schemas.microsoft.com/office/drawing/2014/main" id="{261B5860-9A63-4C65-B00C-F3C4B6C84A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6225576" y="2320940"/>
            <a:ext cx="455016" cy="567661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="" xmlns:a16="http://schemas.microsoft.com/office/drawing/2014/main" id="{8369F293-A6F0-4D3E-AA7E-42B51E9D2A7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5474366" y="3168763"/>
            <a:ext cx="394062" cy="355057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="" xmlns:a16="http://schemas.microsoft.com/office/drawing/2014/main" id="{1DC6355B-9D3D-4088-8FF1-9D5736BC500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5456401" y="3908418"/>
            <a:ext cx="394062" cy="355057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="" xmlns:a16="http://schemas.microsoft.com/office/drawing/2014/main" id="{0183B667-DED7-4AAE-98B8-0373D2992D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5865207" y="3815064"/>
            <a:ext cx="455016" cy="567661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="" xmlns:a16="http://schemas.microsoft.com/office/drawing/2014/main" id="{EB68A899-626F-4C10-9C95-C71B58C589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650679" y="2327725"/>
            <a:ext cx="455016" cy="567661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="" xmlns:a16="http://schemas.microsoft.com/office/drawing/2014/main" id="{96334A01-5323-485C-B3F7-42A8AD9716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659298" y="3085500"/>
            <a:ext cx="455016" cy="567661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="" xmlns:a16="http://schemas.microsoft.com/office/drawing/2014/main" id="{42CE1FBD-9238-48DB-A5DF-EC91096993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636031" y="3825355"/>
            <a:ext cx="455016" cy="567661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="" xmlns:a16="http://schemas.microsoft.com/office/drawing/2014/main" id="{ADBAD983-CA60-427F-9DBF-961AC1CB03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1396516" y="3818225"/>
            <a:ext cx="455016" cy="567661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="" xmlns:a16="http://schemas.microsoft.com/office/drawing/2014/main" id="{1765A3C5-9917-4790-A642-4327023014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393968" y="2334665"/>
            <a:ext cx="455016" cy="567661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="" xmlns:a16="http://schemas.microsoft.com/office/drawing/2014/main" id="{4703F6A9-0E60-4366-A804-D8F9ABF32B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633700" y="4565210"/>
            <a:ext cx="455016" cy="56766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="" xmlns:a16="http://schemas.microsoft.com/office/drawing/2014/main" id="{027B3435-5A2A-4748-9185-C8F1160CF4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371716" y="3075625"/>
            <a:ext cx="455016" cy="567661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="" xmlns:a16="http://schemas.microsoft.com/office/drawing/2014/main" id="{8E10239D-6DBF-4818-AD82-1D02284A82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393968" y="3826887"/>
            <a:ext cx="455016" cy="567661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="" xmlns:a16="http://schemas.microsoft.com/office/drawing/2014/main" id="{DAE2F2AE-1AC0-4563-87DA-68BE406E54F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02" t="2056" r="32125" b="89795"/>
          <a:stretch/>
        </p:blipFill>
        <p:spPr>
          <a:xfrm>
            <a:off x="6174181" y="3141876"/>
            <a:ext cx="555762" cy="452689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="" xmlns:a16="http://schemas.microsoft.com/office/drawing/2014/main" id="{2CCD0B43-4A17-42A0-9CF5-2B6A9A5DF19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1704045" y="4667125"/>
            <a:ext cx="394062" cy="355057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="" xmlns:a16="http://schemas.microsoft.com/office/drawing/2014/main" id="{3FC8C93E-08B6-411F-94ED-80BB246551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9314" y="3892957"/>
            <a:ext cx="394062" cy="403674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="" xmlns:a16="http://schemas.microsoft.com/office/drawing/2014/main" id="{A38E933C-0000-4E23-9A3C-CE41EAD4BB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7575" y="4667125"/>
            <a:ext cx="394062" cy="403674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="" xmlns:a16="http://schemas.microsoft.com/office/drawing/2014/main" id="{AB34EBA3-10A6-44BF-A9EB-E68C43EE29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09948" y="2398637"/>
            <a:ext cx="394062" cy="403674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="" xmlns:a16="http://schemas.microsoft.com/office/drawing/2014/main" id="{52231FF2-9673-4156-839D-A4A9AB6286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9514" y="3169008"/>
            <a:ext cx="394062" cy="403674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="" xmlns:a16="http://schemas.microsoft.com/office/drawing/2014/main" id="{7DB2F0FF-C631-4B8B-9439-8B44A7D4A0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9514" y="3908418"/>
            <a:ext cx="394062" cy="403674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="" xmlns:a16="http://schemas.microsoft.com/office/drawing/2014/main" id="{1418D965-5E0A-424A-A3D2-0FEBBE417B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2111745" y="3810387"/>
            <a:ext cx="455016" cy="567661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="" xmlns:a16="http://schemas.microsoft.com/office/drawing/2014/main" id="{2439B25E-C197-4E7E-854A-F7E0C16826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2057213" y="4565210"/>
            <a:ext cx="455016" cy="567661"/>
          </a:xfrm>
          <a:prstGeom prst="rect">
            <a:avLst/>
          </a:prstGeom>
        </p:spPr>
      </p:pic>
      <p:pic>
        <p:nvPicPr>
          <p:cNvPr id="112" name="Рисунок 111">
            <a:extLst>
              <a:ext uri="{FF2B5EF4-FFF2-40B4-BE49-F238E27FC236}">
                <a16:creationId xmlns="" xmlns:a16="http://schemas.microsoft.com/office/drawing/2014/main" id="{C1D5F4EF-9A3F-42F9-9881-257BB58B79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5073498" y="3070773"/>
            <a:ext cx="455016" cy="567661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="" xmlns:a16="http://schemas.microsoft.com/office/drawing/2014/main" id="{A1450345-CD68-4886-8646-8B0E67CFC5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5043522" y="3825663"/>
            <a:ext cx="455016" cy="567661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="" xmlns:a16="http://schemas.microsoft.com/office/drawing/2014/main" id="{A17EA5A7-DD12-49DA-9FFA-7A1B0E2239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2115481" y="3075625"/>
            <a:ext cx="455016" cy="567661"/>
          </a:xfrm>
          <a:prstGeom prst="rect">
            <a:avLst/>
          </a:prstGeom>
        </p:spPr>
      </p:pic>
      <p:pic>
        <p:nvPicPr>
          <p:cNvPr id="115" name="Рисунок 114">
            <a:extLst>
              <a:ext uri="{FF2B5EF4-FFF2-40B4-BE49-F238E27FC236}">
                <a16:creationId xmlns="" xmlns:a16="http://schemas.microsoft.com/office/drawing/2014/main" id="{C2648D1A-4017-4354-BB19-6B473307807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2439202" y="3084015"/>
            <a:ext cx="455016" cy="567661"/>
          </a:xfrm>
          <a:prstGeom prst="rect">
            <a:avLst/>
          </a:prstGeom>
        </p:spPr>
      </p:pic>
      <p:sp>
        <p:nvSpPr>
          <p:cNvPr id="73" name="Прямоугольник 4">
            <a:extLst>
              <a:ext uri="{FF2B5EF4-FFF2-40B4-BE49-F238E27FC236}">
                <a16:creationId xmlns="" xmlns:a16="http://schemas.microsoft.com/office/drawing/2014/main" id="{FA65252A-FFE7-46D1-990F-6BC576ECE940}"/>
              </a:ext>
            </a:extLst>
          </p:cNvPr>
          <p:cNvSpPr/>
          <p:nvPr/>
        </p:nvSpPr>
        <p:spPr>
          <a:xfrm>
            <a:off x="-12700" y="5845629"/>
            <a:ext cx="1054100" cy="101237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96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2 клас\3 Математика\1 Листопад\6 Дія множення\№072 - Складання таблиці множення числа 3\2025-01-22_203532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9" b="-4"/>
          <a:stretch/>
        </p:blipFill>
        <p:spPr bwMode="auto">
          <a:xfrm>
            <a:off x="7630996" y="1476000"/>
            <a:ext cx="2036757" cy="37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092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4665</TotalTime>
  <Words>523</Words>
  <Application>Microsoft Office PowerPoint</Application>
  <PresentationFormat>Произвольный</PresentationFormat>
  <Paragraphs>136</Paragraphs>
  <Slides>15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731</cp:revision>
  <dcterms:created xsi:type="dcterms:W3CDTF">2018-01-05T16:38:53Z</dcterms:created>
  <dcterms:modified xsi:type="dcterms:W3CDTF">2025-01-22T19:25:48Z</dcterms:modified>
</cp:coreProperties>
</file>