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18" r:id="rId3"/>
    <p:sldId id="315" r:id="rId4"/>
    <p:sldId id="316" r:id="rId5"/>
    <p:sldId id="308" r:id="rId6"/>
    <p:sldId id="296" r:id="rId7"/>
    <p:sldId id="297" r:id="rId8"/>
    <p:sldId id="298" r:id="rId9"/>
    <p:sldId id="299" r:id="rId10"/>
    <p:sldId id="309" r:id="rId11"/>
    <p:sldId id="300" r:id="rId12"/>
    <p:sldId id="301" r:id="rId13"/>
    <p:sldId id="321" r:id="rId14"/>
    <p:sldId id="312" r:id="rId15"/>
    <p:sldId id="317" r:id="rId16"/>
    <p:sldId id="32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8244" y="4230481"/>
            <a:ext cx="9743010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 визначити сторони світу?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44" y="1273628"/>
            <a:ext cx="3998115" cy="249031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42637" y="1446308"/>
            <a:ext cx="2900378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60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4986" y="457201"/>
            <a:ext cx="9994900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64985" y="1244721"/>
            <a:ext cx="4715329" cy="158556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Перш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ніж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вирушити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подорож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скористайся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картою.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Відтак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будеш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краще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уявляти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як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пролягатиме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твій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маршрут.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98243" y="1244722"/>
            <a:ext cx="5281386" cy="15855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Карта</a:t>
            </a:r>
            <a:r>
              <a:rPr lang="ru-RU" sz="2400" b="1" dirty="0"/>
              <a:t> відображає місцевість у зменшеному вигляді за допомогою умовних знаків. На глобусі — моделі Землі — і на </a:t>
            </a:r>
            <a:r>
              <a:rPr lang="ru-RU" sz="2400" b="1" dirty="0" err="1"/>
              <a:t>карті</a:t>
            </a:r>
            <a:r>
              <a:rPr lang="ru-RU" sz="2400" b="1" dirty="0"/>
              <a:t> вони однакові.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" r="823"/>
          <a:stretch/>
        </p:blipFill>
        <p:spPr>
          <a:xfrm>
            <a:off x="5898243" y="2933190"/>
            <a:ext cx="5002193" cy="32745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Глобус політичний, діаметр 160 м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6066" r="12170" b="7878"/>
          <a:stretch/>
        </p:blipFill>
        <p:spPr bwMode="auto">
          <a:xfrm>
            <a:off x="1621971" y="2933190"/>
            <a:ext cx="2455321" cy="324287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54673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9"/>
            <a:ext cx="10147300" cy="6289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21" y="1323927"/>
            <a:ext cx="7260579" cy="5043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6177" y="1395801"/>
            <a:ext cx="2112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Північ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8007" y="4431932"/>
            <a:ext cx="262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Південь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6132" y="3194570"/>
            <a:ext cx="2011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Захід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2542" y="3001563"/>
            <a:ext cx="1588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Схід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794" y="1340803"/>
            <a:ext cx="3071863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карті північ завжди шукай вгорі, 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пів­день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знизу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Схід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шукай праворуч, а захід — ліворуч.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8076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30086" y="603386"/>
            <a:ext cx="9856091" cy="8530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Творче завдання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3000" y="2120430"/>
            <a:ext cx="5032104" cy="295231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Придумайте 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розіграйте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ситуації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коли вам 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житті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може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знадобитися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вміння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знаходити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сторони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горизонту.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06" y="1802492"/>
            <a:ext cx="4676972" cy="335456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175680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68" y="494529"/>
            <a:ext cx="9881732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Дай відповіді на запитання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23335" y="2827482"/>
            <a:ext cx="5552995" cy="14397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Відшукай і покажи північ, південь, захід і схід на карті України та на </a:t>
            </a:r>
            <a:r>
              <a:rPr lang="uk-UA" sz="2800" b="1" dirty="0" smtClean="0"/>
              <a:t>шкільному </a:t>
            </a:r>
            <a:r>
              <a:rPr lang="uk-UA" sz="2800" b="1" dirty="0"/>
              <a:t>подвір’ї.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76257" y="4378931"/>
            <a:ext cx="5148943" cy="13550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Чи корисно тобі було дізнатися </a:t>
            </a:r>
            <a:r>
              <a:rPr lang="ru-RU" sz="2800" b="1" dirty="0"/>
              <a:t>про орієнтування та визначення сторін горизонту?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96611" y="1252012"/>
            <a:ext cx="4287724" cy="6312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/>
              <a:t>Що таке орієнтування?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1057" y="1687285"/>
            <a:ext cx="4844143" cy="1071832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dirty="0"/>
              <a:t>Які прилади для визначення сторін горизонту ти знаєш?</a:t>
            </a:r>
            <a:endParaRPr lang="uk-UA" sz="28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0" b="7450"/>
          <a:stretch/>
        </p:blipFill>
        <p:spPr>
          <a:xfrm>
            <a:off x="665157" y="1989282"/>
            <a:ext cx="2244626" cy="356243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711536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7943" y="533401"/>
            <a:ext cx="9953714" cy="6949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«Куди покотився Колобок»</a:t>
            </a:r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5123188" y="2631387"/>
            <a:ext cx="1684793" cy="943217"/>
          </a:xfrm>
          <a:prstGeom prst="rightArrow">
            <a:avLst/>
          </a:prstGeom>
          <a:solidFill>
            <a:srgbClr val="FFC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5090992" y="4572002"/>
            <a:ext cx="1761885" cy="930517"/>
          </a:xfrm>
          <a:prstGeom prst="rightArrow">
            <a:avLst/>
          </a:prstGeom>
          <a:solidFill>
            <a:srgbClr val="FFC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3458561" y="3664495"/>
            <a:ext cx="2048115" cy="871324"/>
          </a:xfrm>
          <a:prstGeom prst="rightArrow">
            <a:avLst/>
          </a:prstGeom>
          <a:solidFill>
            <a:srgbClr val="FFC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503628" y="3664495"/>
            <a:ext cx="1981681" cy="871324"/>
          </a:xfrm>
          <a:prstGeom prst="rightArrow">
            <a:avLst/>
          </a:prstGeom>
          <a:solidFill>
            <a:srgbClr val="FFC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19" y="1121299"/>
            <a:ext cx="1762125" cy="17240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69" y="3238144"/>
            <a:ext cx="1762125" cy="17240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59" y="4975488"/>
            <a:ext cx="1762125" cy="17240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78" y="3238143"/>
            <a:ext cx="1762125" cy="17240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35919" y="1569972"/>
            <a:ext cx="17664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Північ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45510" y="5333428"/>
            <a:ext cx="219825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Південь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789" y="3610067"/>
            <a:ext cx="16821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Захід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38603" y="3621740"/>
            <a:ext cx="13286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Схід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0124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30490" y="465138"/>
            <a:ext cx="10436225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72445" y="1203175"/>
            <a:ext cx="4459967" cy="121345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6. Намалюй стрілку компаса так, щоб вона показувала напрямок на північ. Зафарбуй її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1254" y="2667452"/>
            <a:ext cx="5241471" cy="148482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7. Як називається пристрій або програма, що допомагає визначити місце розташування об’єкта на карті? Познач </a:t>
            </a:r>
            <a:r>
              <a:rPr lang="uk-UA" sz="24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23006" y="4390079"/>
            <a:ext cx="1800701" cy="5850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Навігатор </a:t>
            </a:r>
          </a:p>
        </p:txBody>
      </p:sp>
      <p:pic>
        <p:nvPicPr>
          <p:cNvPr id="1026" name="Picture 2" descr="D:\2 клас\4 ЯДС\1 Грущинська\4 Людина і світ\№060 Як визначити сторони світу\2025-02-01_0101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t="14420" r="-15" b="753"/>
          <a:stretch/>
        </p:blipFill>
        <p:spPr bwMode="auto">
          <a:xfrm>
            <a:off x="6272482" y="1203175"/>
            <a:ext cx="4994234" cy="291818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68406" y="4390079"/>
            <a:ext cx="1353707" cy="5850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Пілот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65913" y="4390079"/>
            <a:ext cx="1266811" cy="5850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Таксі</a:t>
            </a:r>
          </a:p>
        </p:txBody>
      </p:sp>
      <p:sp>
        <p:nvSpPr>
          <p:cNvPr id="18" name="Стрелка вверх 17"/>
          <p:cNvSpPr/>
          <p:nvPr/>
        </p:nvSpPr>
        <p:spPr>
          <a:xfrm>
            <a:off x="8679491" y="1809902"/>
            <a:ext cx="185801" cy="857550"/>
          </a:xfrm>
          <a:prstGeom prst="up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8666872" y="2731018"/>
            <a:ext cx="211037" cy="864738"/>
          </a:xfrm>
          <a:prstGeom prst="downArrow">
            <a:avLst/>
          </a:prstGeom>
          <a:solidFill>
            <a:srgbClr val="FF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8690480" y="2643612"/>
            <a:ext cx="174812" cy="17481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65497" y="4421007"/>
            <a:ext cx="41389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427552" y="1102242"/>
            <a:ext cx="6840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Cambria"/>
                <a:ea typeface="Cambria"/>
              </a:rPr>
              <a:t>Пн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44010" y="3781457"/>
            <a:ext cx="6840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FF0000"/>
                </a:solidFill>
                <a:latin typeface="Cambria"/>
                <a:ea typeface="Cambria"/>
              </a:rPr>
              <a:t>Пд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6691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5868600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231913" y="1457149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3543" y="3339882"/>
            <a:ext cx="1895314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31068" y="3244075"/>
            <a:ext cx="1813131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72911" y="5450530"/>
            <a:ext cx="2684383" cy="612813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85640" y="1558960"/>
            <a:ext cx="3723818" cy="147815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Подивись на компас з  результатами роботи на уроці. У кожного вони свої. </a:t>
            </a:r>
          </a:p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Які твої відчуття в кінці уроку?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85640" y="587829"/>
            <a:ext cx="9774543" cy="822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104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3540" y="1588122"/>
            <a:ext cx="5369145" cy="238516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Діти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сядьте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зручно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заплющіть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очі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і тихо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промовте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marL="271463" indent="-271463"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вчуся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271463" indent="-271463"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хочу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вчитися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271463" indent="-271463"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готовий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(готова) до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праці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592499"/>
            <a:ext cx="9817184" cy="822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роботу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6328504" y="2373917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691817" y="1455622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2138" y="3338355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16504" y="3218270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18447" y="5361917"/>
            <a:ext cx="2412240" cy="7216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71577" y="1575707"/>
            <a:ext cx="4498290" cy="164256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Уяви, що в тебе є твій внутрішній компас очікувань від роботи на уроці. Вибери, що ти очікуєш від уроку.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D:\Картинки до тестів\!!!!_Органи чуття\_free_2023-10-04-23-08-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14" y="1575707"/>
            <a:ext cx="3704756" cy="370475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62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2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646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4396" y="516923"/>
            <a:ext cx="1052648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23" y="1317428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72743" y="5304156"/>
            <a:ext cx="6274470" cy="86348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ознайомимось з приладом для визначення сторін горизонту.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4395" y="1284770"/>
            <a:ext cx="2731691" cy="6528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/>
              <a:t>Що таке горизонт?</a:t>
            </a:r>
            <a:endParaRPr lang="uk-UA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37859" y="2122968"/>
            <a:ext cx="4952999" cy="28517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О півдні Сонце </a:t>
            </a:r>
            <a:r>
              <a:rPr lang="uk-UA" sz="2400" dirty="0">
                <a:solidFill>
                  <a:schemeClr val="bg1"/>
                </a:solidFill>
              </a:rPr>
              <a:t>розташоване найвище над горизонтом і вказує напрямок на </a:t>
            </a:r>
            <a:r>
              <a:rPr lang="uk-UA" sz="2400" dirty="0" smtClean="0">
                <a:solidFill>
                  <a:schemeClr val="bg1"/>
                </a:solidFill>
              </a:rPr>
              <a:t>південь. Якщо о 12.00 в сонячну погоду стати </a:t>
            </a:r>
            <a:r>
              <a:rPr lang="uk-UA" sz="2400" dirty="0">
                <a:solidFill>
                  <a:schemeClr val="bg1"/>
                </a:solidFill>
              </a:rPr>
              <a:t>спиною до Сонця, а обличчям до своєї тіні, то </a:t>
            </a:r>
            <a:r>
              <a:rPr lang="uk-UA" sz="2400" dirty="0" smtClean="0">
                <a:solidFill>
                  <a:schemeClr val="bg1"/>
                </a:solidFill>
              </a:rPr>
              <a:t>перед тобою – північ, праворуч – схід</a:t>
            </a:r>
            <a:r>
              <a:rPr lang="uk-UA" sz="2400" dirty="0">
                <a:solidFill>
                  <a:schemeClr val="bg1"/>
                </a:solidFill>
              </a:rPr>
              <a:t>, а ліворуч — захід.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3541" y="1283917"/>
            <a:ext cx="3947841" cy="828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dirty="0"/>
              <a:t>Розкажи, як визначити сторони горизонту.</a:t>
            </a:r>
            <a:endParaRPr lang="en-US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5" t="24849" r="18210" b="2716"/>
          <a:stretch/>
        </p:blipFill>
        <p:spPr>
          <a:xfrm>
            <a:off x="784396" y="2867472"/>
            <a:ext cx="2372461" cy="21140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784396" y="1981453"/>
            <a:ext cx="2470434" cy="827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/>
              <a:t>Назви сторони горизонту.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4029" y="5090407"/>
            <a:ext cx="4270741" cy="117976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dirty="0" smtClean="0"/>
              <a:t>Розкажи, чи любиш </a:t>
            </a:r>
            <a:r>
              <a:rPr lang="ru-RU" sz="2400" dirty="0" err="1" smtClean="0"/>
              <a:t>ти</a:t>
            </a:r>
            <a:r>
              <a:rPr lang="ru-RU" sz="2400" dirty="0" smtClean="0"/>
              <a:t> подорожі. </a:t>
            </a:r>
            <a:r>
              <a:rPr lang="uk-UA" sz="2400" dirty="0"/>
              <a:t>Чи </a:t>
            </a:r>
            <a:r>
              <a:rPr lang="uk-UA" sz="2400" dirty="0" smtClean="0"/>
              <a:t>подорожував/ла </a:t>
            </a:r>
            <a:r>
              <a:rPr lang="uk-UA" sz="2400" dirty="0"/>
              <a:t>ти коли-небудь і куди?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131654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2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0739" y="636044"/>
            <a:ext cx="10208004" cy="8335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Що потрібно для визначення сторін світу?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0739" y="1587290"/>
            <a:ext cx="6267375" cy="23642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Якщо</a:t>
            </a:r>
            <a:r>
              <a:rPr lang="ru-RU" sz="2800" b="1" dirty="0"/>
              <a:t> </a:t>
            </a:r>
            <a:r>
              <a:rPr lang="ru-RU" sz="2800" b="1" dirty="0" err="1"/>
              <a:t>ти</a:t>
            </a:r>
            <a:r>
              <a:rPr lang="ru-RU" sz="2800" b="1" dirty="0"/>
              <a:t> любиш подорожі й </a:t>
            </a:r>
            <a:r>
              <a:rPr lang="ru-RU" sz="2800" b="1" dirty="0" err="1"/>
              <a:t>мандрівки</a:t>
            </a:r>
            <a:r>
              <a:rPr lang="ru-RU" sz="2800" b="1" dirty="0"/>
              <a:t>, </a:t>
            </a:r>
            <a:r>
              <a:rPr lang="ru-RU" sz="2800" b="1" dirty="0" err="1"/>
              <a:t>туристичні</a:t>
            </a:r>
            <a:r>
              <a:rPr lang="ru-RU" sz="2800" b="1" dirty="0"/>
              <a:t> походи й просто </a:t>
            </a:r>
            <a:r>
              <a:rPr lang="ru-RU" sz="2800" b="1" dirty="0" err="1"/>
              <a:t>прогулянки</a:t>
            </a:r>
            <a:r>
              <a:rPr lang="ru-RU" sz="2800" b="1" dirty="0"/>
              <a:t>, </a:t>
            </a:r>
            <a:r>
              <a:rPr lang="ru-RU" sz="2800" b="1" dirty="0" err="1"/>
              <a:t>тобі</a:t>
            </a:r>
            <a:r>
              <a:rPr lang="ru-RU" sz="2800" b="1" dirty="0"/>
              <a:t> треба </a:t>
            </a:r>
            <a:r>
              <a:rPr lang="ru-RU" sz="2800" b="1" dirty="0" err="1"/>
              <a:t>навчитися</a:t>
            </a:r>
            <a:r>
              <a:rPr lang="ru-RU" sz="2800" b="1" dirty="0"/>
              <a:t> </a:t>
            </a:r>
            <a:r>
              <a:rPr lang="ru-RU" sz="2800" b="1" dirty="0" err="1"/>
              <a:t>визначати</a:t>
            </a:r>
            <a:r>
              <a:rPr lang="ru-RU" sz="2800" b="1" dirty="0"/>
              <a:t> </a:t>
            </a:r>
            <a:r>
              <a:rPr lang="ru-RU" sz="2800" b="1" dirty="0" err="1"/>
              <a:t>сторони</a:t>
            </a:r>
            <a:r>
              <a:rPr lang="ru-RU" sz="2800" b="1" dirty="0"/>
              <a:t> горизонту.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85" y="1669198"/>
            <a:ext cx="3080657" cy="4182031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398907" y="4093029"/>
            <a:ext cx="5511740" cy="13382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Для </a:t>
            </a:r>
            <a:r>
              <a:rPr lang="ru-RU" sz="2800" b="1" dirty="0" err="1"/>
              <a:t>цього</a:t>
            </a:r>
            <a:r>
              <a:rPr lang="ru-RU" sz="2800" b="1" dirty="0"/>
              <a:t> люди </a:t>
            </a:r>
            <a:r>
              <a:rPr lang="ru-RU" sz="2800" b="1" dirty="0" err="1"/>
              <a:t>здавна</a:t>
            </a:r>
            <a:r>
              <a:rPr lang="ru-RU" sz="2800" b="1" dirty="0"/>
              <a:t> </a:t>
            </a:r>
            <a:r>
              <a:rPr lang="ru-RU" sz="2800" b="1" dirty="0" err="1"/>
              <a:t>використовують</a:t>
            </a:r>
            <a:r>
              <a:rPr lang="ru-RU" sz="2800" b="1" dirty="0"/>
              <a:t> </a:t>
            </a:r>
            <a:r>
              <a:rPr lang="ru-RU" sz="2800" b="1" dirty="0" err="1"/>
              <a:t>прилад</a:t>
            </a:r>
            <a:r>
              <a:rPr lang="ru-RU" sz="2800" b="1" dirty="0"/>
              <a:t> — компас. </a:t>
            </a:r>
          </a:p>
        </p:txBody>
      </p:sp>
    </p:spTree>
    <p:extLst>
      <p:ext uri="{BB962C8B-B14F-4D97-AF65-F5344CB8AC3E}">
        <p14:creationId xmlns:p14="http://schemas.microsoft.com/office/powerpoint/2010/main" val="2137675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7429" y="494529"/>
            <a:ext cx="9808028" cy="735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19477" y="1587068"/>
            <a:ext cx="5585980" cy="1080191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Стрілка</a:t>
            </a:r>
            <a:r>
              <a:rPr lang="ru-RU" sz="2800" b="1" dirty="0"/>
              <a:t> компаса </a:t>
            </a:r>
            <a:r>
              <a:rPr lang="ru-RU" sz="2800" b="1" dirty="0" err="1"/>
              <a:t>своїм</a:t>
            </a:r>
            <a:r>
              <a:rPr lang="ru-RU" sz="2800" b="1" dirty="0"/>
              <a:t> </a:t>
            </a:r>
            <a:r>
              <a:rPr lang="ru-RU" sz="2800" b="1" dirty="0" err="1"/>
              <a:t>синім</a:t>
            </a:r>
            <a:r>
              <a:rPr lang="ru-RU" sz="2800" b="1" dirty="0"/>
              <a:t> </a:t>
            </a:r>
            <a:r>
              <a:rPr lang="ru-RU" sz="2800" b="1" dirty="0" err="1"/>
              <a:t>кінцем</a:t>
            </a:r>
            <a:r>
              <a:rPr lang="ru-RU" sz="2800" b="1" dirty="0"/>
              <a:t> </a:t>
            </a:r>
            <a:r>
              <a:rPr lang="ru-RU" sz="2800" b="1" dirty="0" err="1" smtClean="0"/>
              <a:t>завжди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показує</a:t>
            </a:r>
            <a:r>
              <a:rPr lang="ru-RU" sz="2800" b="1" dirty="0" smtClean="0"/>
              <a:t> </a:t>
            </a:r>
            <a:r>
              <a:rPr lang="ru-RU" sz="2800" b="1" dirty="0"/>
              <a:t>на північ.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19478" y="4593770"/>
            <a:ext cx="5585980" cy="1274191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Стрілка</a:t>
            </a:r>
            <a:r>
              <a:rPr lang="ru-RU" sz="2800" b="1" dirty="0"/>
              <a:t> компаса </a:t>
            </a:r>
            <a:r>
              <a:rPr lang="ru-RU" sz="2800" b="1" dirty="0" err="1"/>
              <a:t>червоним</a:t>
            </a:r>
            <a:r>
              <a:rPr lang="ru-RU" sz="2800" b="1" dirty="0"/>
              <a:t> </a:t>
            </a:r>
            <a:r>
              <a:rPr lang="ru-RU" sz="2800" b="1" dirty="0" err="1"/>
              <a:t>кінцем</a:t>
            </a:r>
            <a:r>
              <a:rPr lang="ru-RU" sz="2800" b="1" dirty="0"/>
              <a:t> </a:t>
            </a:r>
            <a:r>
              <a:rPr lang="ru-RU" sz="2800" b="1" dirty="0" err="1"/>
              <a:t>завжди</a:t>
            </a:r>
            <a:r>
              <a:rPr lang="ru-RU" sz="2800" b="1" dirty="0"/>
              <a:t> </a:t>
            </a:r>
            <a:r>
              <a:rPr lang="ru-RU" sz="2800" b="1" dirty="0" err="1"/>
              <a:t>показує</a:t>
            </a:r>
            <a:r>
              <a:rPr lang="ru-RU" sz="2800" b="1" dirty="0"/>
              <a:t> на південь.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739" r="653" b="19945"/>
          <a:stretch/>
        </p:blipFill>
        <p:spPr>
          <a:xfrm>
            <a:off x="1197429" y="1358209"/>
            <a:ext cx="3877209" cy="432359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низ 5"/>
          <p:cNvSpPr/>
          <p:nvPr/>
        </p:nvSpPr>
        <p:spPr>
          <a:xfrm rot="4796525">
            <a:off x="4127026" y="1177990"/>
            <a:ext cx="358849" cy="2142220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6296115">
            <a:off x="4185770" y="3686215"/>
            <a:ext cx="329422" cy="2251179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957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6681" y="549547"/>
            <a:ext cx="9685489" cy="7131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Досліди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7887" y="1456403"/>
            <a:ext cx="4354283" cy="396468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Спробуй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під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час походу разом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дорослими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за допомогою компаса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встановити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, у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якому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напрямку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вам треба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рухатись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9" b="14706"/>
          <a:stretch/>
        </p:blipFill>
        <p:spPr>
          <a:xfrm>
            <a:off x="1156681" y="1456402"/>
            <a:ext cx="5068505" cy="40709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36409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5119"/>
            <a:ext cx="1015818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Ознайомся з будовою компаса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87" y="1767685"/>
            <a:ext cx="4920503" cy="492050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6092077" y="2084294"/>
            <a:ext cx="3065370" cy="209078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32913" y="1326394"/>
            <a:ext cx="1592362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Сталеве вістря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8513824" y="3705479"/>
            <a:ext cx="796023" cy="7338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57447" y="2629074"/>
            <a:ext cx="1767828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Рухливе кільце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6822701" y="4827114"/>
            <a:ext cx="2223328" cy="1635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7782351" y="4254179"/>
            <a:ext cx="1263678" cy="57293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157447" y="4227936"/>
            <a:ext cx="2090582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Позначення сторін світу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902679" y="2084294"/>
            <a:ext cx="566169" cy="21698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902679" y="2084294"/>
            <a:ext cx="1975607" cy="55133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53407" y="1437169"/>
            <a:ext cx="2349272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Позначення сторін світу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3355596" y="5100222"/>
            <a:ext cx="2685825" cy="29982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18265" y="3742172"/>
            <a:ext cx="2306164" cy="138499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Намагнічена рухлива стрілка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6477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8" grpId="0" animBg="1"/>
      <p:bldP spid="42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771" y="516890"/>
            <a:ext cx="9851571" cy="7023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65596" y="1317813"/>
            <a:ext cx="5939118" cy="91375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Які ще є прилади для </a:t>
            </a:r>
            <a:r>
              <a:rPr lang="ru-RU" sz="2800" b="1" dirty="0">
                <a:solidFill>
                  <a:srgbClr val="FF0000"/>
                </a:solidFill>
              </a:rPr>
              <a:t>орієнтування — знаходження сторін горизонту?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485732"/>
            <a:ext cx="1847246" cy="4041836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84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Велокомп'ютер Sigma ROX 12.1 EVO SD01040 - купити в Gorgan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r="9175"/>
          <a:stretch/>
        </p:blipFill>
        <p:spPr bwMode="auto">
          <a:xfrm>
            <a:off x="3189697" y="2458940"/>
            <a:ext cx="3132000" cy="384038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20543" y="2833692"/>
            <a:ext cx="378822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Наприклад,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мобільні телефони </a:t>
            </a:r>
            <a:r>
              <a:rPr lang="uk-UA" sz="2800" b="1" dirty="0"/>
              <a:t>мають спеціальні програми для орієнтування.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123740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565</Words>
  <Application>Microsoft Office PowerPoint</Application>
  <PresentationFormat>Произвольный</PresentationFormat>
  <Paragraphs>110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79</cp:revision>
  <dcterms:created xsi:type="dcterms:W3CDTF">2018-01-05T16:38:53Z</dcterms:created>
  <dcterms:modified xsi:type="dcterms:W3CDTF">2025-02-02T10:07:02Z</dcterms:modified>
</cp:coreProperties>
</file>