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59" r:id="rId3"/>
    <p:sldId id="457" r:id="rId4"/>
    <p:sldId id="458" r:id="rId5"/>
    <p:sldId id="304" r:id="rId6"/>
    <p:sldId id="306" r:id="rId7"/>
    <p:sldId id="285" r:id="rId8"/>
    <p:sldId id="286" r:id="rId9"/>
    <p:sldId id="287" r:id="rId10"/>
    <p:sldId id="290" r:id="rId11"/>
    <p:sldId id="292" r:id="rId12"/>
    <p:sldId id="293" r:id="rId13"/>
    <p:sldId id="308" r:id="rId14"/>
    <p:sldId id="455" r:id="rId15"/>
    <p:sldId id="4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FC4"/>
    <a:srgbClr val="C31D58"/>
    <a:srgbClr val="2F3242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4628" y="4689294"/>
            <a:ext cx="88609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країни є на Землі?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8136" y="15225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D:\Картинки до тестів\!!! Есміра Україна Читання в родині\_free_2023-10-04-22-57-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1522508"/>
            <a:ext cx="2592292" cy="259229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5353" y="5362682"/>
            <a:ext cx="4264403" cy="81583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Пам’ятник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Канаді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першим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українцям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переселенцям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94" y="1445331"/>
            <a:ext cx="5677319" cy="39173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31" y="1445330"/>
            <a:ext cx="2721112" cy="391735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885231" y="5362682"/>
            <a:ext cx="2721112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Герб Канади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772" y="549547"/>
            <a:ext cx="10559142" cy="743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Цікавинки</a:t>
            </a:r>
            <a:r>
              <a:rPr lang="uk-UA" sz="4000" b="1" dirty="0" smtClean="0">
                <a:solidFill>
                  <a:schemeClr val="bg1"/>
                </a:solidFill>
              </a:rPr>
              <a:t> Канади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36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9342" y="581615"/>
            <a:ext cx="10461171" cy="702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Китай на карті світу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6" y="1478376"/>
            <a:ext cx="7356597" cy="36495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47314" y="2361353"/>
            <a:ext cx="116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Китай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9928" y="3609198"/>
            <a:ext cx="2786744" cy="16050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 якому материку знаходиться ця країна?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42" y="1480784"/>
            <a:ext cx="2937330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На третьому місці за розмірами території 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Ки­тай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, країна з тисячолітньою історією.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805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8290" y="494528"/>
            <a:ext cx="9851996" cy="648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Дещо меншу територію займають:</a:t>
            </a:r>
          </a:p>
        </p:txBody>
      </p:sp>
      <p:sp>
        <p:nvSpPr>
          <p:cNvPr id="2" name="Табличка 1"/>
          <p:cNvSpPr/>
          <p:nvPr/>
        </p:nvSpPr>
        <p:spPr>
          <a:xfrm>
            <a:off x="1108290" y="1397558"/>
            <a:ext cx="4608835" cy="97999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Сполучені Штати </a:t>
            </a:r>
            <a:r>
              <a:rPr lang="uk-UA" sz="2800" b="1" dirty="0" smtClean="0"/>
              <a:t>Америки (скорочено США)</a:t>
            </a:r>
            <a:endParaRPr lang="ru-RU" sz="28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1692112" y="2454957"/>
            <a:ext cx="2101596" cy="74387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Бразилія</a:t>
            </a:r>
            <a:endParaRPr lang="ru-RU" sz="28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3726846" y="4082004"/>
            <a:ext cx="1810059" cy="76693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Індія</a:t>
            </a:r>
            <a:endParaRPr lang="ru-RU" sz="28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2742910" y="3244937"/>
            <a:ext cx="2068904" cy="79946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Австралія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51913" y="1293072"/>
            <a:ext cx="3808372" cy="120542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Знайди ці країни на карті. На яких континентах вони знаходяться?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" b="11362"/>
          <a:stretch/>
        </p:blipFill>
        <p:spPr>
          <a:xfrm>
            <a:off x="5939057" y="2675452"/>
            <a:ext cx="4847497" cy="34880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6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5119"/>
            <a:ext cx="10022112" cy="636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4100" y="1263045"/>
            <a:ext cx="6032499" cy="747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Перелічи, які країни світу тобі відомі.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2800" y="4823855"/>
            <a:ext cx="3913412" cy="13869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Яка країна світу тобі подобається?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Де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ти хочеш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побувати?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85" y="1054036"/>
            <a:ext cx="3062701" cy="37698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54100" y="3945969"/>
            <a:ext cx="60324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</a:t>
            </a:r>
            <a:r>
              <a:rPr lang="uk-UA" sz="2800" b="1" dirty="0">
                <a:solidFill>
                  <a:schemeClr val="bg1"/>
                </a:solidFill>
              </a:rPr>
              <a:t>державні символи України?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099" y="2083001"/>
            <a:ext cx="6032499" cy="747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Скільки країн є </a:t>
            </a:r>
            <a:r>
              <a:rPr lang="uk-UA" sz="2800" b="1" dirty="0" smtClean="0"/>
              <a:t>на Землі?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54100" y="2943478"/>
            <a:ext cx="6032499" cy="91777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кожна</a:t>
            </a:r>
            <a:r>
              <a:rPr lang="ru-RU" sz="2800" b="1" dirty="0"/>
              <a:t> </a:t>
            </a:r>
            <a:r>
              <a:rPr lang="ru-RU" sz="2800" b="1" dirty="0" err="1"/>
              <a:t>країна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свої</a:t>
            </a:r>
            <a:r>
              <a:rPr lang="ru-RU" sz="2800" b="1" dirty="0"/>
              <a:t> </a:t>
            </a:r>
            <a:r>
              <a:rPr lang="ru-RU" sz="2800" b="1" dirty="0" err="1"/>
              <a:t>державні</a:t>
            </a:r>
            <a:r>
              <a:rPr lang="ru-RU" sz="2800" b="1" dirty="0"/>
              <a:t> </a:t>
            </a:r>
            <a:r>
              <a:rPr lang="ru-RU" sz="2800" b="1" dirty="0" err="1"/>
              <a:t>символи</a:t>
            </a:r>
            <a:r>
              <a:rPr lang="ru-RU" sz="2800" b="1" dirty="0"/>
              <a:t>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3F9B697-DA04-4F89-83F4-CEB74B58F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7211" r="3488" b="16329"/>
          <a:stretch/>
        </p:blipFill>
        <p:spPr>
          <a:xfrm>
            <a:off x="1153885" y="4528850"/>
            <a:ext cx="1965827" cy="13457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98257D3-E732-431F-B2F0-3F195C9D2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r="10077" b="7496"/>
          <a:stretch/>
        </p:blipFill>
        <p:spPr>
          <a:xfrm>
            <a:off x="3432505" y="4528850"/>
            <a:ext cx="1541339" cy="19514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88F1FEF-58D6-496F-A341-8334F19FB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4" y="4528850"/>
            <a:ext cx="1359172" cy="1902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305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4 ЯДС\1 Грущинська\4 Людина і світ\№062 Які країни є на Землі\2025-02-08_1359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r="4345" b="1553"/>
          <a:stretch/>
        </p:blipFill>
        <p:spPr bwMode="auto">
          <a:xfrm>
            <a:off x="894084" y="2631337"/>
            <a:ext cx="5154383" cy="20053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4219" y="1203175"/>
            <a:ext cx="5154384" cy="12815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Яка країна має найбільшу територію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Запиши літери, що позначають назви країн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57257" y="1341968"/>
            <a:ext cx="4757059" cy="10093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Яка рослина є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символом Канади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Обери та обведи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52838" y="2750736"/>
            <a:ext cx="3469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55475" y="3012346"/>
            <a:ext cx="3469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00251" y="2631337"/>
            <a:ext cx="3420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Cambria"/>
                <a:ea typeface="Cambria"/>
              </a:rPr>
              <a:t>В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2 клас\4 ЯДС\1 Грущинська\4 Людина і світ\№062 Які країни є на Землі\2025-02-08_1401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1" b="1932"/>
          <a:stretch/>
        </p:blipFill>
        <p:spPr bwMode="auto">
          <a:xfrm>
            <a:off x="6204858" y="2750736"/>
            <a:ext cx="5323114" cy="14133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204858" y="2816756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851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5" grpId="0" animBg="1"/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504325"/>
            <a:ext cx="10189029" cy="692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2377" y="1302620"/>
            <a:ext cx="4755689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Яку тему вивчали на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уроці?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Що нового дізналися на </a:t>
            </a:r>
            <a:r>
              <a:rPr lang="uk-UA" sz="2400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цінні думки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запам’ятались?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Що було важко на уроці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7778" y="1302620"/>
            <a:ext cx="4556422" cy="13280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Віртуальну подорож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країнами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світу закінчено.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Яка якість допомогла на уроці?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7" y="3518050"/>
            <a:ext cx="2207434" cy="172749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97" y="3518048"/>
            <a:ext cx="2187496" cy="172750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3518049"/>
            <a:ext cx="2094185" cy="17772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75" y="3518048"/>
            <a:ext cx="2152275" cy="17530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134495" y="5347915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880017" y="5347915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65586" y="5391035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219634" y="5342183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</p:spTree>
    <p:extLst>
      <p:ext uri="{BB962C8B-B14F-4D97-AF65-F5344CB8AC3E}">
        <p14:creationId xmlns:p14="http://schemas.microsoft.com/office/powerpoint/2010/main" val="31032635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7" y="2591056"/>
            <a:ext cx="4564381" cy="31779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796" y="494529"/>
            <a:ext cx="9903204" cy="720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5796" y="1215089"/>
            <a:ext cx="4951601" cy="20090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Пролунав дзвінок веселий.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Всі готові?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Все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9" y="2696802"/>
            <a:ext cx="2493301" cy="168098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0" y="2699886"/>
            <a:ext cx="2135618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1" y="2699886"/>
            <a:ext cx="2205295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7" y="2700612"/>
            <a:ext cx="2277288" cy="167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521073" y="4451268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9320" y="4457001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9349" y="4500121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758949" y="4451269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5796" y="1364464"/>
            <a:ext cx="9903204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любиш ти подорожі?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екрані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машинки з рисами характеру.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Яку ти вибираєш для участі у подорожі?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651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734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409128" y="4985657"/>
            <a:ext cx="5277022" cy="7837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дізнаємось про країни світу, символи деяких країн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8898" y="1414544"/>
            <a:ext cx="3001864" cy="14592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</a:t>
            </a:r>
            <a:r>
              <a:rPr lang="ru-RU" sz="2400" b="1" dirty="0" err="1"/>
              <a:t>які</a:t>
            </a:r>
            <a:r>
              <a:rPr lang="ru-RU" sz="2400" b="1" dirty="0"/>
              <a:t> частини </a:t>
            </a:r>
            <a:r>
              <a:rPr lang="ru-RU" sz="2400" b="1" dirty="0" err="1"/>
              <a:t>умовно</a:t>
            </a:r>
            <a:r>
              <a:rPr lang="ru-RU" sz="2400" b="1" dirty="0"/>
              <a:t> </a:t>
            </a:r>
            <a:r>
              <a:rPr lang="ru-RU" sz="2400" b="1" dirty="0" err="1"/>
              <a:t>поділяють</a:t>
            </a:r>
            <a:r>
              <a:rPr lang="ru-RU" sz="2400" b="1" dirty="0"/>
              <a:t> </a:t>
            </a:r>
            <a:r>
              <a:rPr lang="ru-RU" sz="2400" b="1" dirty="0" err="1"/>
              <a:t>поверхню</a:t>
            </a:r>
            <a:r>
              <a:rPr lang="ru-RU" sz="2400" b="1" dirty="0"/>
              <a:t> земної </a:t>
            </a:r>
            <a:r>
              <a:rPr lang="ru-RU" sz="2400" b="1" dirty="0" err="1"/>
              <a:t>кулі</a:t>
            </a:r>
            <a:r>
              <a:rPr lang="ru-RU" sz="2400" b="1" dirty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5528" y="1327716"/>
            <a:ext cx="3985472" cy="6534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Що таке екватор?</a:t>
            </a:r>
            <a:endParaRPr lang="en-US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15528" y="3040103"/>
            <a:ext cx="3985472" cy="11835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Покажи </a:t>
            </a:r>
            <a:r>
              <a:rPr lang="ru-RU" sz="2400" b="1" dirty="0" err="1">
                <a:solidFill>
                  <a:schemeClr val="bg1"/>
                </a:solidFill>
              </a:rPr>
              <a:t>екватор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полюси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карті</a:t>
            </a:r>
            <a:r>
              <a:rPr lang="ru-RU" sz="2400" b="1" dirty="0">
                <a:solidFill>
                  <a:schemeClr val="bg1"/>
                </a:solidFill>
              </a:rPr>
              <a:t> світу і </a:t>
            </a:r>
            <a:r>
              <a:rPr lang="ru-RU" sz="2400" b="1" dirty="0" err="1">
                <a:solidFill>
                  <a:schemeClr val="bg1"/>
                </a:solidFill>
              </a:rPr>
              <a:t>глобусі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Назви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півкулі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r="11127"/>
          <a:stretch/>
        </p:blipFill>
        <p:spPr>
          <a:xfrm>
            <a:off x="1083469" y="3095812"/>
            <a:ext cx="2214903" cy="287141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4015528" y="2067984"/>
            <a:ext cx="3985472" cy="8717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/>
              <a:t>Як називають великі </a:t>
            </a:r>
            <a:r>
              <a:rPr lang="ru-RU" sz="2400" b="1" dirty="0"/>
              <a:t>ділянки </a:t>
            </a:r>
            <a:r>
              <a:rPr lang="ru-RU" sz="2400" b="1" dirty="0" smtClean="0"/>
              <a:t>суходолу на Землі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09128" y="4300947"/>
            <a:ext cx="5277022" cy="59177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Як </a:t>
            </a:r>
            <a:r>
              <a:rPr lang="ru-RU" sz="2400" b="1" dirty="0" err="1" smtClean="0">
                <a:solidFill>
                  <a:schemeClr val="bg1"/>
                </a:solidFill>
              </a:rPr>
              <a:t>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гадаєш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400" b="1" dirty="0" smtClean="0">
                <a:solidFill>
                  <a:schemeClr val="bg1"/>
                </a:solidFill>
              </a:rPr>
              <a:t> країн є на </a:t>
            </a:r>
            <a:r>
              <a:rPr lang="ru-RU" sz="2400" b="1" dirty="0" err="1" smtClean="0">
                <a:solidFill>
                  <a:schemeClr val="bg1"/>
                </a:solidFill>
              </a:rPr>
              <a:t>світі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978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7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595" y="648159"/>
            <a:ext cx="10077375" cy="681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Послухай вірш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4462" y="2265443"/>
            <a:ext cx="4976081" cy="38299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Країн у світі є чимало:</a:t>
            </a:r>
          </a:p>
          <a:p>
            <a:pPr algn="ctr"/>
            <a:r>
              <a:rPr lang="uk-UA" sz="2800" b="1" dirty="0"/>
              <a:t>Одні великі. Інші - ні.</a:t>
            </a:r>
          </a:p>
          <a:p>
            <a:pPr algn="ctr"/>
            <a:r>
              <a:rPr lang="uk-UA" sz="2800" b="1" dirty="0"/>
              <a:t>В одних буяє ліс красивий,</a:t>
            </a:r>
          </a:p>
          <a:p>
            <a:pPr algn="ctr"/>
            <a:r>
              <a:rPr lang="uk-UA" sz="2800" b="1" dirty="0"/>
              <a:t>А в інших лиш жаркі піски</a:t>
            </a:r>
            <a:r>
              <a:rPr lang="uk-UA" sz="2800" b="1" dirty="0" smtClean="0"/>
              <a:t>.</a:t>
            </a:r>
          </a:p>
          <a:p>
            <a:pPr algn="ctr"/>
            <a:r>
              <a:rPr lang="uk-UA" sz="2800" b="1" dirty="0"/>
              <a:t>Італія, Канада, Куба, </a:t>
            </a:r>
          </a:p>
          <a:p>
            <a:pPr algn="ctr"/>
            <a:r>
              <a:rPr lang="uk-UA" sz="2800" b="1" dirty="0"/>
              <a:t>Бразилія, Китай, Алжир,</a:t>
            </a:r>
          </a:p>
          <a:p>
            <a:pPr algn="ctr"/>
            <a:r>
              <a:rPr lang="uk-UA" sz="2800" b="1" dirty="0"/>
              <a:t>Єгипет, Греція і Чилі,</a:t>
            </a:r>
          </a:p>
          <a:p>
            <a:pPr algn="ctr"/>
            <a:r>
              <a:rPr lang="uk-UA" sz="2800" b="1" dirty="0"/>
              <a:t>Німеччина і Казахстан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" y="2251150"/>
            <a:ext cx="3295576" cy="410663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371457" y="1436914"/>
            <a:ext cx="8959086" cy="62492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країни ти знаєш? Про яку країну ти можеш розказати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52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9343" y="538662"/>
            <a:ext cx="10711543" cy="740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Важливо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9343" y="1437916"/>
            <a:ext cx="3984172" cy="42117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світі нараховують </a:t>
            </a:r>
            <a:r>
              <a:rPr lang="uk-UA" sz="2400" b="1" dirty="0">
                <a:solidFill>
                  <a:srgbClr val="FF0000"/>
                </a:solidFill>
              </a:rPr>
              <a:t>близько 200 країн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Кожна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 них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свою територію, </a:t>
            </a:r>
            <a:r>
              <a:rPr lang="ru-RU" sz="2400" b="1" dirty="0" err="1">
                <a:solidFill>
                  <a:srgbClr val="FF0000"/>
                </a:solidFill>
              </a:rPr>
              <a:t>населення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державні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символи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мову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грошову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одиницю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немає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однакових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народів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так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немає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однакових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країн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rgbClr val="FF0000"/>
                </a:solidFill>
              </a:rPr>
              <a:t>Кожна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країна</a:t>
            </a:r>
            <a:r>
              <a:rPr lang="ru-RU" sz="2400" b="1" dirty="0">
                <a:solidFill>
                  <a:srgbClr val="FF0000"/>
                </a:solidFill>
              </a:rPr>
              <a:t> — </a:t>
            </a:r>
            <a:r>
              <a:rPr lang="ru-RU" sz="2400" b="1" dirty="0" err="1">
                <a:solidFill>
                  <a:srgbClr val="FF0000"/>
                </a:solidFill>
              </a:rPr>
              <a:t>неповторна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Політична карта світу 150х100 на планках купити у виробника - Країна  стенді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9" b="17403"/>
          <a:stretch/>
        </p:blipFill>
        <p:spPr bwMode="auto">
          <a:xfrm>
            <a:off x="4876801" y="1437916"/>
            <a:ext cx="6564086" cy="42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90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1" y="494529"/>
            <a:ext cx="10450286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Найбільша країна </a:t>
            </a:r>
            <a:r>
              <a:rPr lang="uk-UA" sz="4000" b="1" dirty="0" smtClean="0">
                <a:solidFill>
                  <a:schemeClr val="bg1"/>
                </a:solidFill>
              </a:rPr>
              <a:t>за територією в </a:t>
            </a:r>
            <a:r>
              <a:rPr lang="uk-UA" sz="4000" b="1" dirty="0">
                <a:solidFill>
                  <a:schemeClr val="bg1"/>
                </a:solidFill>
              </a:rPr>
              <a:t>світі - Росія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96" y="1423901"/>
            <a:ext cx="7312404" cy="45254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64794" y="1770384"/>
            <a:ext cx="110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Росія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2371" y="1423901"/>
            <a:ext cx="2503714" cy="20812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 якому материку знаходиться ця країна?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828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3772" y="549547"/>
            <a:ext cx="10559142" cy="743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Друга за розмірами – Канада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" b="3542"/>
          <a:stretch/>
        </p:blipFill>
        <p:spPr>
          <a:xfrm>
            <a:off x="4463142" y="1468840"/>
            <a:ext cx="6770577" cy="34141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87897" y="1913948"/>
            <a:ext cx="136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Канада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915" y="1468840"/>
            <a:ext cx="3690256" cy="45243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Канада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займає північну частину материка Північна Америка. Канада — високорозвинена країна. Це означає, що в ній виробляють багато різноманітної промислової й сільськогосподарської продукції, а її населення має високий рівень добробуту.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Ott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84" y="2687931"/>
            <a:ext cx="4587635" cy="34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82886" y="4883000"/>
            <a:ext cx="1981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Столиця Канади — місто </a:t>
            </a:r>
            <a:r>
              <a:rPr lang="uk-UA" sz="2400" b="1" dirty="0" smtClean="0">
                <a:solidFill>
                  <a:schemeClr val="bg1"/>
                </a:solidFill>
              </a:rPr>
              <a:t>Оттава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223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86-87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9082" y="1272892"/>
            <a:ext cx="6934201" cy="23083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національному прапорі Канади зображений червоний листок цукрового клена, який довго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був єдиним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джерелом цукру. Сік клена вживали всі місцеві племена індіанців — корінного населення Америки. А згодом полюбили й перші переселенці з Європи.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9082" y="495117"/>
            <a:ext cx="10417632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Прапор Канади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2912" r="1049" b="22816"/>
          <a:stretch/>
        </p:blipFill>
        <p:spPr>
          <a:xfrm>
            <a:off x="7783285" y="1174921"/>
            <a:ext cx="3472542" cy="19299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49486" y="3571816"/>
            <a:ext cx="6885212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Канаді дві державні мови — англійська та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французька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 У цій країні живе багато українців, 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розмовляють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українською мовою. Канадці здавна ставляться по-дружньому до нашої Батьківщини — України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Українська діаспора Канади в 2025 ро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2" y="3652002"/>
            <a:ext cx="3069771" cy="19485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49486" y="5600546"/>
            <a:ext cx="6318303" cy="789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Скільки в Канаді державних мов? Назви їх.</a:t>
            </a:r>
            <a:endParaRPr lang="ru-RU" sz="2400" b="1" dirty="0"/>
          </a:p>
          <a:p>
            <a:pPr algn="ctr"/>
            <a:r>
              <a:rPr lang="uk-UA" sz="2400" b="1" dirty="0" smtClean="0"/>
              <a:t>Як </a:t>
            </a:r>
            <a:r>
              <a:rPr lang="uk-UA" sz="2400" b="1" dirty="0"/>
              <a:t>канадці ставляться до України?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246854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617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</cp:revision>
  <dcterms:created xsi:type="dcterms:W3CDTF">2018-01-05T16:38:53Z</dcterms:created>
  <dcterms:modified xsi:type="dcterms:W3CDTF">2025-02-08T17:39:28Z</dcterms:modified>
</cp:coreProperties>
</file>