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14" r:id="rId3"/>
    <p:sldId id="315" r:id="rId4"/>
    <p:sldId id="316" r:id="rId5"/>
    <p:sldId id="287" r:id="rId6"/>
    <p:sldId id="289" r:id="rId7"/>
    <p:sldId id="290" r:id="rId8"/>
    <p:sldId id="309" r:id="rId9"/>
    <p:sldId id="310" r:id="rId10"/>
    <p:sldId id="301" r:id="rId11"/>
    <p:sldId id="302" r:id="rId12"/>
    <p:sldId id="303" r:id="rId13"/>
    <p:sldId id="304" r:id="rId14"/>
    <p:sldId id="305" r:id="rId15"/>
    <p:sldId id="306" r:id="rId16"/>
    <p:sldId id="312" r:id="rId17"/>
    <p:sldId id="311" r:id="rId18"/>
    <p:sldId id="317" r:id="rId19"/>
    <p:sldId id="318" r:id="rId20"/>
    <p:sldId id="31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0599" y="4074704"/>
            <a:ext cx="9203857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У яких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країнах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живуть твої улюблені казкові герої? 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99" y="1126093"/>
            <a:ext cx="3369114" cy="252947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36993" y="15225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110" y="1456401"/>
            <a:ext cx="5498971" cy="2114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Хто</a:t>
            </a:r>
            <a:r>
              <a:rPr lang="ru-RU" sz="2800" b="1" dirty="0"/>
              <a:t> моторчик </a:t>
            </a:r>
            <a:r>
              <a:rPr lang="ru-RU" sz="2800" b="1" dirty="0" err="1"/>
              <a:t>свій</a:t>
            </a:r>
            <a:r>
              <a:rPr lang="ru-RU" sz="2800" b="1" dirty="0"/>
              <a:t> заводить? </a:t>
            </a:r>
          </a:p>
          <a:p>
            <a:pPr algn="ctr"/>
            <a:r>
              <a:rPr lang="ru-RU" sz="2800" b="1" dirty="0"/>
              <a:t>З </a:t>
            </a:r>
            <a:r>
              <a:rPr lang="ru-RU" sz="2800" b="1" dirty="0" err="1"/>
              <a:t>даху</a:t>
            </a:r>
            <a:r>
              <a:rPr lang="ru-RU" sz="2800" b="1" dirty="0"/>
              <a:t> в </a:t>
            </a:r>
            <a:r>
              <a:rPr lang="ru-RU" sz="2800" b="1" dirty="0" err="1"/>
              <a:t>гості</a:t>
            </a:r>
            <a:r>
              <a:rPr lang="ru-RU" sz="2800" b="1" dirty="0"/>
              <a:t> </a:t>
            </a:r>
            <a:r>
              <a:rPr lang="ru-RU" sz="2800" b="1" dirty="0" err="1"/>
              <a:t>хто</a:t>
            </a:r>
            <a:r>
              <a:rPr lang="ru-RU" sz="2800" b="1" dirty="0"/>
              <a:t> приходить?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Хто</a:t>
            </a:r>
            <a:r>
              <a:rPr lang="ru-RU" sz="2800" b="1" dirty="0" smtClean="0"/>
              <a:t> </a:t>
            </a:r>
            <a:r>
              <a:rPr lang="ru-RU" sz="2800" b="1" dirty="0" err="1"/>
              <a:t>варення</a:t>
            </a:r>
            <a:r>
              <a:rPr lang="ru-RU" sz="2800" b="1" dirty="0"/>
              <a:t> </a:t>
            </a:r>
            <a:r>
              <a:rPr lang="ru-RU" sz="2800" b="1" dirty="0" err="1"/>
              <a:t>полюбляє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Злодіїв</a:t>
            </a:r>
            <a:r>
              <a:rPr lang="ru-RU" sz="2800" b="1" dirty="0" smtClean="0"/>
              <a:t>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привидом</a:t>
            </a:r>
            <a:r>
              <a:rPr lang="ru-RU" sz="2800" b="1" dirty="0"/>
              <a:t> </a:t>
            </a:r>
            <a:r>
              <a:rPr lang="ru-RU" sz="2800" b="1" dirty="0" err="1"/>
              <a:t>лякає</a:t>
            </a:r>
            <a:r>
              <a:rPr lang="ru-RU" sz="2800" b="1" dirty="0"/>
              <a:t>?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3" y="1456402"/>
            <a:ext cx="3373653" cy="33736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34486" y="614271"/>
            <a:ext cx="10255110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32714" y="3022707"/>
            <a:ext cx="1687286" cy="485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Карлсон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Малыш и Карлсон (Malish i Karlson) - Золотая коллекция Soyuzmulfilm - 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86" y="3736168"/>
            <a:ext cx="4311370" cy="24251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77544" y="5138057"/>
            <a:ext cx="5052428" cy="93617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тебе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найбільше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вразило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казці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Яким був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Карлсон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, а Малюк?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51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0583" y="516890"/>
            <a:ext cx="10187273" cy="800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«Карлсон, який живе на даху»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0583" y="1471305"/>
            <a:ext cx="7084845" cy="419273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Карлсон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– літературний персонаж, вигаданий Астрід Ліндґрен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зі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Швеції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Веселунчик Карлсон живе на даху одного з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будинків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Стокгольма, столиці Швеції. Його найкращим другом стає семирічний хлопчик 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</a:rPr>
              <a:t>Сванте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, якого всі називають просто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Малюк…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879" y="1469571"/>
            <a:ext cx="2857547" cy="41927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0239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4486" y="1423746"/>
            <a:ext cx="4443057" cy="19508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 з господарем дружу,</a:t>
            </a:r>
          </a:p>
          <a:p>
            <a:pPr algn="ctr"/>
            <a:r>
              <a:rPr lang="ru-RU" sz="2800" b="1" dirty="0" err="1"/>
              <a:t>Вірою</a:t>
            </a:r>
            <a:r>
              <a:rPr lang="ru-RU" sz="2800" b="1" dirty="0"/>
              <a:t> і правдою служу. </a:t>
            </a:r>
          </a:p>
          <a:p>
            <a:pPr algn="ctr"/>
            <a:r>
              <a:rPr lang="ru-RU" sz="2800" b="1" dirty="0"/>
              <a:t>Я </a:t>
            </a:r>
            <a:r>
              <a:rPr lang="ru-RU" sz="2800" b="1" dirty="0" err="1"/>
              <a:t>вусатий</a:t>
            </a:r>
            <a:r>
              <a:rPr lang="ru-RU" sz="2800" b="1" dirty="0"/>
              <a:t> і </a:t>
            </a:r>
            <a:r>
              <a:rPr lang="ru-RU" sz="2800" b="1" dirty="0" err="1"/>
              <a:t>хвостатий</a:t>
            </a:r>
            <a:r>
              <a:rPr lang="ru-RU" sz="2800" b="1" dirty="0"/>
              <a:t>,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err="1"/>
              <a:t>Чобітки</a:t>
            </a:r>
            <a:r>
              <a:rPr lang="ru-RU" sz="2800" b="1" dirty="0"/>
              <a:t> ношу на лапах.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95" y="1423746"/>
            <a:ext cx="3897916" cy="44700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85110" y="614271"/>
            <a:ext cx="10255110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7286" y="2399158"/>
            <a:ext cx="1519004" cy="9754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Кіт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чоботях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Кіт у чоботях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68" y="3448981"/>
            <a:ext cx="2095500" cy="29718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56014" y="4488567"/>
            <a:ext cx="3243942" cy="12155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тебе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найбільше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вразило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казці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Яким був Кіт?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4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8966" y="592501"/>
            <a:ext cx="10316863" cy="746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«Кіт у чоботях»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74773" y="1558390"/>
            <a:ext cx="6281056" cy="440825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казка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італійського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походження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але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нині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найбільш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поширеним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варіантом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стала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версія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французького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казкаря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Шарля Перро.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Головний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герой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кіт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який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дістався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спадок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молодшому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сину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мірошника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Кіт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виявився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стільки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розумним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хитрим,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допоміг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своєму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хазяїну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досягти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мети.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6883" r="15960"/>
          <a:stretch/>
        </p:blipFill>
        <p:spPr>
          <a:xfrm>
            <a:off x="938967" y="1437375"/>
            <a:ext cx="3690958" cy="44857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689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317" y="1414954"/>
            <a:ext cx="6763797" cy="1839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Жила я у </a:t>
            </a:r>
            <a:r>
              <a:rPr lang="ru-RU" sz="2800" b="1" dirty="0" err="1"/>
              <a:t>гномів</a:t>
            </a:r>
            <a:r>
              <a:rPr lang="ru-RU" sz="2800" b="1" dirty="0"/>
              <a:t>, </a:t>
            </a:r>
            <a:r>
              <a:rPr lang="ru-RU" sz="2800" b="1" dirty="0" err="1"/>
              <a:t>ласкава</a:t>
            </a:r>
            <a:r>
              <a:rPr lang="ru-RU" sz="2800" b="1" dirty="0"/>
              <a:t> та </a:t>
            </a:r>
            <a:r>
              <a:rPr lang="ru-RU" sz="2800" b="1" dirty="0" err="1"/>
              <a:t>ніжна</a:t>
            </a:r>
            <a:r>
              <a:rPr lang="ru-RU" sz="2800" b="1" dirty="0"/>
              <a:t>, </a:t>
            </a:r>
          </a:p>
          <a:p>
            <a:pPr algn="ctr"/>
            <a:r>
              <a:rPr lang="ru-RU" sz="2800" b="1" dirty="0"/>
              <a:t>І </a:t>
            </a:r>
            <a:r>
              <a:rPr lang="ru-RU" sz="2800" b="1" dirty="0" err="1"/>
              <a:t>пташок</a:t>
            </a:r>
            <a:r>
              <a:rPr lang="ru-RU" sz="2800" b="1" dirty="0"/>
              <a:t> я </a:t>
            </a:r>
            <a:r>
              <a:rPr lang="ru-RU" sz="2800" b="1" dirty="0" err="1"/>
              <a:t>слухала</a:t>
            </a:r>
            <a:r>
              <a:rPr lang="ru-RU" sz="2800" b="1" dirty="0"/>
              <a:t> </a:t>
            </a:r>
            <a:r>
              <a:rPr lang="ru-RU" sz="2800" b="1" dirty="0" err="1"/>
              <a:t>спів</a:t>
            </a:r>
            <a:r>
              <a:rPr lang="ru-RU" sz="2800" b="1" dirty="0"/>
              <a:t> </a:t>
            </a:r>
            <a:r>
              <a:rPr lang="ru-RU" sz="2800" b="1" dirty="0" err="1"/>
              <a:t>дивовижний</a:t>
            </a:r>
            <a:r>
              <a:rPr lang="ru-RU" sz="2800" b="1" dirty="0"/>
              <a:t>, </a:t>
            </a:r>
          </a:p>
          <a:p>
            <a:pPr algn="ctr"/>
            <a:r>
              <a:rPr lang="ru-RU" sz="2800" b="1" dirty="0" err="1"/>
              <a:t>Мов</a:t>
            </a:r>
            <a:r>
              <a:rPr lang="ru-RU" sz="2800" b="1" dirty="0"/>
              <a:t> кров, </a:t>
            </a:r>
            <a:r>
              <a:rPr lang="ru-RU" sz="2800" b="1" dirty="0" err="1"/>
              <a:t>мої</a:t>
            </a:r>
            <a:r>
              <a:rPr lang="ru-RU" sz="2800" b="1" dirty="0"/>
              <a:t> губи, </a:t>
            </a:r>
            <a:r>
              <a:rPr lang="ru-RU" sz="2800" b="1" dirty="0" err="1"/>
              <a:t>волосся</a:t>
            </a:r>
            <a:r>
              <a:rPr lang="ru-RU" sz="2800" b="1" dirty="0"/>
              <a:t> – </a:t>
            </a:r>
            <a:r>
              <a:rPr lang="ru-RU" sz="2800" b="1" dirty="0" err="1"/>
              <a:t>мов</a:t>
            </a:r>
            <a:r>
              <a:rPr lang="ru-RU" sz="2800" b="1" dirty="0"/>
              <a:t> </a:t>
            </a:r>
            <a:r>
              <a:rPr lang="ru-RU" sz="2800" b="1" dirty="0" err="1"/>
              <a:t>нічка</a:t>
            </a:r>
            <a:r>
              <a:rPr lang="ru-RU" sz="2800" b="1" dirty="0"/>
              <a:t>,</a:t>
            </a:r>
          </a:p>
          <a:p>
            <a:pPr algn="ctr"/>
            <a:r>
              <a:rPr lang="ru-RU" sz="2800" b="1" dirty="0"/>
              <a:t> А </a:t>
            </a:r>
            <a:r>
              <a:rPr lang="ru-RU" sz="2800" b="1" dirty="0" err="1"/>
              <a:t>личко</a:t>
            </a:r>
            <a:r>
              <a:rPr lang="ru-RU" sz="2800" b="1" dirty="0"/>
              <a:t> – як </a:t>
            </a:r>
            <a:r>
              <a:rPr lang="ru-RU" sz="2800" b="1" dirty="0" err="1"/>
              <a:t>сніг</a:t>
            </a:r>
            <a:r>
              <a:rPr lang="ru-RU" sz="2800" b="1" dirty="0"/>
              <a:t>… </a:t>
            </a:r>
            <a:r>
              <a:rPr lang="ru-RU" sz="2800" b="1" dirty="0" smtClean="0"/>
              <a:t>Мене </a:t>
            </a:r>
            <a:r>
              <a:rPr lang="ru-RU" sz="2800" b="1" dirty="0" err="1"/>
              <a:t>звуть</a:t>
            </a:r>
            <a:r>
              <a:rPr lang="ru-RU" sz="2800" b="1" dirty="0"/>
              <a:t>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78" y="1414954"/>
            <a:ext cx="2691872" cy="38455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85110" y="614271"/>
            <a:ext cx="10255110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665" y="3291873"/>
            <a:ext cx="2172548" cy="5765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Білосніжка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9971" y="4624622"/>
            <a:ext cx="3515242" cy="148884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Чим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найбільше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вразила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тебе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ця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Якою була Білосніжка, а мачуха?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AutoShape 4" descr="Як намалювати казку - Білосніжка і сім гном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9" y="3337719"/>
            <a:ext cx="3632462" cy="27757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999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281" y="494529"/>
            <a:ext cx="10077375" cy="909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«Білосніжка та семеро гномів»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7542" y="1632799"/>
            <a:ext cx="5704113" cy="41257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Білосніжка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— красива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дівчина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яку зла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мачуха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вигнала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ліс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Вона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знайшла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притулок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жителів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лісу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— семи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гномів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Зла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заздрісниця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отруїла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Білосніжку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яблуком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але та воскресла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поцілунку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прекрасного принца.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Автори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Німеччини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брати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Грімм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7" y="1632799"/>
            <a:ext cx="4043966" cy="40439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513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8057" y="494529"/>
            <a:ext cx="9507943" cy="859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прислів’я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2483" y="1465168"/>
            <a:ext cx="6894336" cy="864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Казки </a:t>
            </a:r>
            <a:r>
              <a:rPr lang="ru-RU" sz="2800" b="1" dirty="0" err="1"/>
              <a:t>маленькі</a:t>
            </a:r>
            <a:r>
              <a:rPr lang="ru-RU" sz="2800" b="1" dirty="0"/>
              <a:t>, та </a:t>
            </a:r>
            <a:r>
              <a:rPr lang="ru-RU" sz="2800" b="1" dirty="0" err="1"/>
              <a:t>розуму</a:t>
            </a:r>
            <a:r>
              <a:rPr lang="ru-RU" sz="2800" b="1" dirty="0"/>
              <a:t> в них </a:t>
            </a:r>
            <a:r>
              <a:rPr lang="ru-RU" sz="2800" b="1" dirty="0" err="1"/>
              <a:t>багато</a:t>
            </a:r>
            <a:r>
              <a:rPr lang="ru-RU" sz="28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2482" y="2868002"/>
            <a:ext cx="6894335" cy="1128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Казка – </a:t>
            </a:r>
            <a:r>
              <a:rPr lang="ru-RU" sz="2800" b="1" dirty="0" err="1"/>
              <a:t>вигадка</a:t>
            </a:r>
            <a:r>
              <a:rPr lang="ru-RU" sz="2800" b="1" dirty="0"/>
              <a:t>, та в </a:t>
            </a:r>
            <a:r>
              <a:rPr lang="ru-RU" sz="2800" b="1" dirty="0" err="1"/>
              <a:t>ній</a:t>
            </a:r>
            <a:r>
              <a:rPr lang="ru-RU" sz="2800" b="1" dirty="0"/>
              <a:t> </a:t>
            </a:r>
            <a:r>
              <a:rPr lang="ru-RU" sz="2800" b="1" dirty="0" err="1"/>
              <a:t>щось</a:t>
            </a:r>
            <a:r>
              <a:rPr lang="ru-RU" sz="2800" b="1" dirty="0"/>
              <a:t> </a:t>
            </a:r>
            <a:r>
              <a:rPr lang="ru-RU" sz="2800" b="1" dirty="0" err="1"/>
              <a:t>повчальне</a:t>
            </a:r>
            <a:r>
              <a:rPr lang="ru-RU" sz="2800" b="1" dirty="0"/>
              <a:t> </a:t>
            </a:r>
            <a:r>
              <a:rPr lang="ru-RU" sz="2800" b="1" dirty="0" err="1"/>
              <a:t>зрозумій</a:t>
            </a:r>
            <a:r>
              <a:rPr lang="ru-RU" sz="2800" b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8057" y="4375136"/>
            <a:ext cx="6894335" cy="9122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Казка вчить, як на світі жить.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11781"/>
          <a:stretch/>
        </p:blipFill>
        <p:spPr>
          <a:xfrm flipH="1">
            <a:off x="8496000" y="1465168"/>
            <a:ext cx="2340000" cy="451365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24068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276" y="500744"/>
            <a:ext cx="10072323" cy="7183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017270" y="4886287"/>
            <a:ext cx="4260329" cy="12687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У яких ще зарубіжних і українських казках про це розповідається?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71790" y="4886287"/>
            <a:ext cx="4205809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Яку </a:t>
            </a:r>
            <a:r>
              <a:rPr lang="ru-RU" sz="2400" b="1" dirty="0" err="1"/>
              <a:t>цінність</a:t>
            </a:r>
            <a:r>
              <a:rPr lang="ru-RU" sz="2400" b="1" dirty="0"/>
              <a:t> для тебе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справжня</a:t>
            </a:r>
            <a:r>
              <a:rPr lang="ru-RU" sz="2400" b="1" dirty="0"/>
              <a:t> дружба?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90186" y="4934177"/>
            <a:ext cx="4387413" cy="8925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Порівняй</a:t>
            </a:r>
            <a:r>
              <a:rPr lang="ru-RU" sz="2400" b="1" dirty="0"/>
              <a:t>, </a:t>
            </a:r>
            <a:r>
              <a:rPr lang="ru-RU" sz="2400" b="1" dirty="0" err="1"/>
              <a:t>чим</a:t>
            </a:r>
            <a:r>
              <a:rPr lang="ru-RU" sz="2400" b="1" dirty="0"/>
              <a:t> </a:t>
            </a:r>
            <a:r>
              <a:rPr lang="ru-RU" sz="2400" b="1" dirty="0" err="1"/>
              <a:t>відрізняються</a:t>
            </a:r>
            <a:r>
              <a:rPr lang="ru-RU" sz="2400" b="1" dirty="0"/>
              <a:t> хлопчики </a:t>
            </a:r>
            <a:r>
              <a:rPr lang="ru-RU" sz="2400" b="1" dirty="0" err="1"/>
              <a:t>Мауглі</a:t>
            </a:r>
            <a:r>
              <a:rPr lang="ru-RU" sz="2400" b="1" dirty="0"/>
              <a:t> та </a:t>
            </a:r>
            <a:r>
              <a:rPr lang="ru-RU" sz="2400" b="1" dirty="0" err="1"/>
              <a:t>Малюк</a:t>
            </a:r>
            <a:r>
              <a:rPr lang="ru-RU" sz="2400" b="1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497424" y="3319660"/>
            <a:ext cx="5441031" cy="3388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04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4.16667E-7 0.00023 C 0.00026 -0.00764 0.00052 -0.01528 0.00104 -0.02268 C 0.00117 -0.02523 0.00195 -0.02754 0.00208 -0.03009 C 0.0026 -0.04259 0.00247 -0.05532 0.00312 -0.06759 C 0.00365 -0.07778 0.0043 -0.08773 0.00521 -0.09768 C 0.0056 -0.10139 0.00586 -0.10532 0.00625 -0.10903 C 0.0069 -0.11342 0.00768 -0.11782 0.00833 -0.12222 C 0.00768 -0.13727 0.00742 -0.15231 0.00625 -0.16713 C 0.00599 -0.1706 0.00469 -0.17338 0.00417 -0.17662 C 0.00065 -0.19907 0.00625 -0.17662 4.16667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6 -0.30741 -0.03073 -0.31366 C -0.03242 -0.31805 -0.03464 -0.32199 -0.03594 -0.32685 C -0.03698 -0.33055 -0.03815 -0.33426 -0.03919 -0.33796 C -0.04023 -0.34236 -0.04076 -0.34722 -0.04232 -0.35116 C -0.05143 -0.37546 -0.04401 -0.34629 -0.05182 -0.36991 C -0.05313 -0.37407 -0.05365 -0.37893 -0.05495 -0.3831 C -0.05612 -0.38657 -0.05794 -0.38912 -0.05925 -0.39259 C -0.06211 -0.39977 -0.06536 -0.40694 -0.06771 -0.41504 C -0.07031 -0.42453 -0.0737 -0.43703 -0.07721 -0.44514 C -0.07969 -0.45069 -0.08255 -0.45578 -0.08451 -0.46203 C -0.08568 -0.46504 -0.08672 -0.46805 -0.08776 -0.47129 C -0.09154 -0.48356 -0.0918 -0.48842 -0.09727 -0.50139 C -0.10417 -0.51782 -0.09583 -0.49884 -0.10573 -0.51828 C -0.10716 -0.52129 -0.10833 -0.52477 -0.1099 -0.52778 C -0.11146 -0.53055 -0.11354 -0.53241 -0.11523 -0.53518 C -0.11667 -0.5375 -0.11784 -0.54051 -0.1194 -0.54259 C -0.12109 -0.54491 -0.12669 -0.55046 -0.12891 -0.55208 C -0.13438 -0.55625 -0.1401 -0.56018 -0.14583 -0.56342 C -0.14727 -0.56412 -0.1487 -0.56435 -0.15 -0.56528 C -0.1543 -0.56759 -0.15833 -0.57106 -0.16276 -0.57268 L -0.17747 -0.57824 C -0.18737 -0.57778 -0.19727 -0.57801 -0.20716 -0.57639 C -0.20898 -0.57616 -0.21055 -0.57361 -0.21237 -0.57268 C -0.21406 -0.57176 -0.21589 -0.57176 -0.21771 -0.57083 C -0.22826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7 -0.53449 -0.29974 -0.53426 -0.30221 -0.53333 C -0.31615 -0.52801 -0.30326 -0.53148 -0.31589 -0.52569 C -0.32083 -0.52361 -0.32578 -0.52222 -0.33073 -0.52014 C -0.33815 -0.51713 -0.34557 -0.51412 -0.35286 -0.51088 C -0.37357 -0.50092 -0.35938 -0.50555 -0.37826 -0.49768 C -0.38177 -0.49606 -0.38529 -0.49537 -0.3888 -0.49398 C -0.40638 -0.48611 -0.3862 -0.49421 -0.39935 -0.48634 C -0.4013 -0.48518 -0.40938 -0.48333 -0.41094 -0.48264 C -0.42318 -0.47778 -0.40117 -0.48426 -0.4194 -0.47893 C -0.42188 -0.47824 -0.42435 -0.47778 -0.42682 -0.47708 C -0.42969 -0.47592 -0.43242 -0.47407 -0.43529 -0.47315 C -0.4401 -0.47153 -0.44518 -0.47106 -0.45 -0.46944 C -0.45326 -0.46852 -0.45638 -0.46666 -0.45951 -0.46574 C -0.46706 -0.46342 -0.48229 -0.46227 -0.48802 -0.46203 L -0.51979 -0.46018 C -0.52122 -0.45764 -0.52266 -0.45532 -0.52396 -0.45254 C -0.52604 -0.44838 -0.5263 -0.44629 -0.52721 -0.4412 C -0.5276 -0.43889 -0.52813 -0.43634 -0.52826 -0.43379 C -0.52839 -0.43009 -0.52826 -0.42639 -0.52826 -0.42245 L -0.52826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794 L -0.0125 -0.07917 C -0.01211 -0.08495 -0.01184 -0.09051 -0.01145 -0.0963 C -0.01119 -0.09884 -0.01067 -0.10116 -0.01028 -0.1037 C -0.00937 -0.11111 -0.00872 -0.11875 -0.0082 -0.12616 C -0.00781 -0.1338 -0.00781 -0.1412 -0.00716 -0.14884 C -0.00546 -0.16829 -0.00221 -0.16343 0.00131 -0.18819 C 0.0017 -0.19074 0.00196 -0.19329 0.00235 -0.1956 C 0.003 -0.19954 0.00391 -0.20301 0.00443 -0.20694 C 0.00612 -0.21921 0.00664 -0.22685 0.00769 -0.23889 C 0.00756 -0.2419 0.00743 -0.26991 0.00547 -0.28009 C 0.00495 -0.28287 0.00404 -0.28518 0.00339 -0.28773 C 0.00235 -0.29722 0.00144 -0.30787 -0.00195 -0.31597 C -0.00299 -0.31829 -0.00416 -0.3206 -0.00507 -0.32338 C -0.00716 -0.32963 -0.00872 -0.33819 -0.01145 -0.34398 C -0.01328 -0.34815 -0.01575 -0.35139 -0.0177 -0.35532 C -0.02109 -0.36204 -0.02408 -0.36898 -0.02721 -0.37593 C -0.02721 -0.37569 -0.03567 -0.39468 -0.03567 -0.39444 C -0.03919 -0.40093 -0.04244 -0.40787 -0.04622 -0.41343 C -0.05052 -0.41968 -0.05442 -0.42662 -0.05898 -0.43218 C -0.06132 -0.43542 -0.06393 -0.43843 -0.06627 -0.44167 C -0.06888 -0.44514 -0.07109 -0.44954 -0.07369 -0.45301 C -0.07851 -0.45949 -0.08385 -0.46481 -0.08854 -0.47176 C -0.0927 -0.47801 -0.09635 -0.48403 -0.10117 -0.48866 C -0.10351 -0.49097 -0.10625 -0.4919 -0.10859 -0.49421 C -0.1108 -0.4963 -0.11263 -0.49954 -0.11484 -0.50185 C -0.11731 -0.50393 -0.12005 -0.50486 -0.12226 -0.50741 C -0.12461 -0.50995 -0.12617 -0.51458 -0.12864 -0.51667 C -0.13268 -0.52037 -0.13711 -0.52176 -0.14127 -0.5243 C -0.14349 -0.52546 -0.14557 -0.52685 -0.14765 -0.52801 C -0.15013 -0.5294 -0.1526 -0.53032 -0.15507 -0.53171 C -0.15755 -0.53333 -0.15989 -0.53611 -0.1625 -0.5375 C -0.16523 -0.53866 -0.16809 -0.53866 -0.17083 -0.53935 C -0.1802 -0.5456 -0.17955 -0.54537 -0.18997 -0.55046 C -0.1927 -0.55185 -0.19544 -0.55347 -0.1983 -0.5544 C -0.20117 -0.55532 -0.20403 -0.55509 -0.20677 -0.55625 C -0.21927 -0.56088 -0.22291 -0.56435 -0.2345 -0.56736 C -0.23776 -0.56852 -0.24127 -0.56875 -0.24479 -0.56944 L -0.25442 -0.57315 C -0.26002 -0.57546 -0.26549 -0.57917 -0.27122 -0.58055 C -0.2845 -0.58403 -0.27617 -0.58218 -0.29661 -0.58426 C -0.30612 -0.58403 -0.34492 -0.58403 -0.36315 -0.58055 C -0.36809 -0.57963 -0.37304 -0.57824 -0.37786 -0.57685 C -0.38216 -0.57569 -0.38632 -0.57361 -0.39062 -0.57315 L -0.40429 -0.5713 L -0.41067 -0.56944 C -0.41315 -0.56875 -0.41562 -0.56852 -0.41809 -0.56736 C -0.43528 -0.56042 -0.41002 -0.5662 -0.43489 -0.5618 C -0.43632 -0.56111 -0.43776 -0.56042 -0.43919 -0.55995 C -0.44088 -0.55926 -0.4427 -0.55903 -0.4444 -0.5581 C -0.44765 -0.55648 -0.45078 -0.55417 -0.4539 -0.55255 C -0.4638 -0.54745 -0.45573 -0.55555 -0.46979 -0.54305 C -0.48619 -0.52847 -0.47916 -0.53194 -0.48984 -0.52801 C -0.49127 -0.52685 -0.4927 -0.52546 -0.49414 -0.5243 C -0.49583 -0.52292 -0.49765 -0.52199 -0.49934 -0.5206 C -0.50846 -0.5125 -0.50065 -0.51643 -0.50989 -0.51296 C -0.51419 -0.5081 -0.51809 -0.50208 -0.52265 -0.49792 C -0.52408 -0.49676 -0.52552 -0.4956 -0.52682 -0.49421 C -0.52903 -0.4919 -0.53112 -0.48935 -0.5332 -0.4868 C -0.53424 -0.48542 -0.53528 -0.48426 -0.53632 -0.48287 C -0.53776 -0.48102 -0.53919 -0.47917 -0.54062 -0.47731 C -0.55143 -0.46366 -0.53411 -0.48634 -0.54791 -0.46805 C -0.54974 -0.46296 -0.55143 -0.45787 -0.55325 -0.45301 C -0.55416 -0.45023 -0.55533 -0.44792 -0.55638 -0.44537 C -0.55859 -0.44005 -0.56132 -0.43194 -0.56276 -0.42662 C -0.56354 -0.42361 -0.56419 -0.42037 -0.56484 -0.41736 C -0.56562 -0.40972 -0.5677 -0.40231 -0.56692 -0.39468 C -0.56549 -0.37917 -0.56588 -0.38055 -0.56276 -0.36088 C -0.56211 -0.35718 -0.56132 -0.35347 -0.56067 -0.34977 C -0.56028 -0.34722 -0.56028 -0.34444 -0.55963 -0.34213 C -0.55833 -0.33796 -0.55429 -0.32708 -0.55221 -0.32153 C -0.55143 -0.31968 -0.55052 -0.31805 -0.55013 -0.31597 C -0.54739 -0.30417 -0.54843 -0.30972 -0.54687 -0.29907 C -0.54479 -0.25833 -0.54713 -0.29143 -0.54479 -0.27083 C -0.5444 -0.26713 -0.5444 -0.26319 -0.54375 -0.25949 C -0.54257 -0.25301 -0.54179 -0.24606 -0.53958 -0.24074 C -0.53841 -0.23819 -0.5375 -0.23565 -0.53632 -0.23333 C -0.53398 -0.2287 -0.53138 -0.22454 -0.5289 -0.22014 L -0.5289 -0.21991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9606 L 0.00625 -0.09583 C 0.00625 -0.09884 0.00794 -0.16342 0.00833 -0.16921 C 0.00872 -0.175 0.0099 -0.18055 0.01042 -0.18611 C 0.01094 -0.19167 0.01094 -0.19745 0.01146 -0.20301 C 0.01289 -0.21805 0.01406 -0.22222 0.0168 -0.2368 C 0.01836 -0.25579 0.01888 -0.25717 0.0168 -0.28194 C 0.01615 -0.28889 0.01055 -0.3118 0.00938 -0.31759 C 0.0082 -0.32315 0.00729 -0.32893 0.00625 -0.33449 C 0.00521 -0.33958 0.00404 -0.34444 0.003 -0.34954 C 0.00195 -0.35509 0.00091 -0.36065 -0.00013 -0.36643 C -0.00117 -0.37268 -0.00169 -0.37917 -0.00325 -0.38518 C -0.0056 -0.39444 -0.00963 -0.40208 -0.01172 -0.41157 C -0.0125 -0.41458 -0.01276 -0.41805 -0.0138 -0.42083 C -0.01706 -0.42893 -0.02083 -0.43588 -0.02448 -0.44352 C -0.02656 -0.44792 -0.02812 -0.45301 -0.03073 -0.45648 C -0.04049 -0.46944 -0.0293 -0.45417 -0.03919 -0.46967 C -0.04088 -0.47245 -0.04284 -0.47454 -0.04453 -0.47731 C -0.04635 -0.48009 -0.04792 -0.48356 -0.04974 -0.48657 C -0.05143 -0.48935 -0.05338 -0.49143 -0.05508 -0.49421 C -0.0569 -0.49699 -0.05833 -0.50092 -0.06029 -0.50347 C -0.06328 -0.50717 -0.06654 -0.51018 -0.06979 -0.51296 C -0.08776 -0.52801 -0.07773 -0.5169 -0.09727 -0.53171 C -0.09922 -0.5331 -0.10065 -0.53611 -0.1026 -0.53727 C -0.10703 -0.54005 -0.11185 -0.54074 -0.11628 -0.54282 C -0.11849 -0.54398 -0.12044 -0.54583 -0.12266 -0.54676 C -0.12513 -0.54768 -0.1276 -0.54768 -0.13008 -0.54861 C -0.14414 -0.55393 -0.13112 -0.55046 -0.14375 -0.55602 C -0.14583 -0.55694 -0.14805 -0.55741 -0.15013 -0.55787 C -0.15781 -0.56481 -0.15078 -0.55949 -0.16172 -0.56366 C -0.17305 -0.56782 -0.17734 -0.5713 -0.18711 -0.57292 C -0.20104 -0.57523 -0.21562 -0.57569 -0.22943 -0.57662 C -0.23854 -0.57616 -0.24766 -0.57592 -0.2569 -0.57477 C -0.26562 -0.57384 -0.26797 -0.56991 -0.27799 -0.56736 C -0.28281 -0.56597 -0.28789 -0.5662 -0.29271 -0.56551 C -0.29766 -0.56412 -0.30273 -0.56342 -0.30755 -0.5618 C -0.31328 -0.55972 -0.31875 -0.55555 -0.32448 -0.55417 C -0.32721 -0.55347 -0.33008 -0.55324 -0.33294 -0.55231 C -0.34102 -0.55 -0.34909 -0.54699 -0.35716 -0.54491 C -0.36107 -0.54375 -0.36497 -0.54352 -0.36888 -0.54282 C -0.37383 -0.53935 -0.375 -0.53842 -0.38047 -0.53542 C -0.3819 -0.53472 -0.38333 -0.53426 -0.38463 -0.53356 C -0.38685 -0.53241 -0.3888 -0.53079 -0.39102 -0.52986 C -0.3931 -0.52893 -0.39531 -0.52893 -0.3974 -0.52801 C -0.40273 -0.52523 -0.40794 -0.52153 -0.41315 -0.51852 C -0.42552 -0.51157 -0.41745 -0.51829 -0.43333 -0.50532 C -0.43789 -0.50162 -0.45052 -0.49028 -0.45443 -0.48472 C -0.45612 -0.48217 -0.45781 -0.47963 -0.45963 -0.47731 C -0.46315 -0.47268 -0.46693 -0.46898 -0.47031 -0.46412 C -0.47747 -0.45324 -0.48542 -0.44352 -0.49141 -0.43032 C -0.49479 -0.42268 -0.49583 -0.41967 -0.49987 -0.41342 C -0.51211 -0.39398 -0.4987 -0.41736 -0.50937 -0.39838 C -0.51237 -0.38565 -0.52018 -0.35347 -0.52096 -0.34768 C -0.52161 -0.3419 -0.52227 -0.33634 -0.52305 -0.33079 C -0.52448 -0.3206 -0.52578 -0.31065 -0.52734 -0.30069 C -0.52825 -0.29491 -0.52943 -0.28935 -0.53047 -0.2838 L -0.53151 -0.27824 C -0.5319 -0.2743 -0.53242 -0.2706 -0.53255 -0.2669 C -0.53346 -0.25255 -0.53463 -0.22361 -0.53463 -0.22338 C -0.53372 -0.18634 -0.53463 -0.19329 -0.53255 -0.16921 C -0.53229 -0.16551 -0.53203 -0.16157 -0.53151 -0.15787 C -0.53034 -0.14838 -0.52825 -0.13889 -0.5263 -0.12986 C -0.52422 -0.12106 -0.52227 -0.11204 -0.51992 -0.10347 C -0.51693 -0.09305 -0.51615 -0.08958 -0.5125 -0.07917 C -0.50898 -0.06898 -0.50612 -0.06273 -0.50195 -0.05278 C -0.50091 -0.05023 -0.49948 -0.04815 -0.49883 -0.04537 C -0.49805 -0.04213 -0.49766 -0.03866 -0.49661 -0.03588 C -0.49557 -0.03287 -0.49362 -0.03125 -0.49245 -0.02847 C -0.48711 -0.01574 -0.49375 -0.025 -0.48711 -0.01713 C -0.48581 -0.01342 -0.4845 -0.00949 -0.48294 -0.00579 C -0.47904 0.00347 -0.48073 -0.00092 -0.4776 0.00718 C -0.47526 0.02037 -0.47552 0.01458 -0.47552 0.02431 L -0.47552 0.0245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4 ЯДС\1 Грущинська\4 Людина і світ\№066 У яких каїнах живуть твої улюблені казкові герої\2025-02-15_18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93" y="1262254"/>
            <a:ext cx="5063422" cy="44658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0490" y="2783870"/>
            <a:ext cx="5112934" cy="11045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Які твої улюблені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герої книжок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яких країнах вони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живуть?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Напиши.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2623" y="1262254"/>
            <a:ext cx="5255979" cy="12648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яких країн </a:t>
            </a:r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потрапили до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нас зображені казкові герої? Розшифруй назви країн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6178" y="4074875"/>
            <a:ext cx="5112934" cy="11045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_______________________________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_______________________________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41730" y="3080656"/>
            <a:ext cx="1346355" cy="37035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Індія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073" y="3080655"/>
            <a:ext cx="2021270" cy="37035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Німеччина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40343" y="5232243"/>
            <a:ext cx="1749127" cy="37035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Франція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34559" y="5292394"/>
            <a:ext cx="1607612" cy="37035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Швеція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380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19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9081" y="549547"/>
            <a:ext cx="9848776" cy="7256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«Інтерв’ю»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251B524C-59DB-4919-9303-C936BD06E329}"/>
              </a:ext>
            </a:extLst>
          </p:cNvPr>
          <p:cNvSpPr/>
          <p:nvPr/>
        </p:nvSpPr>
        <p:spPr>
          <a:xfrm>
            <a:off x="7900111" y="1434225"/>
            <a:ext cx="3257745" cy="7622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Що нового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сьогодні </a:t>
            </a: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дізнались?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BB6F7C-2A7B-48A5-B788-F8BE6EC73B5E}"/>
              </a:ext>
            </a:extLst>
          </p:cNvPr>
          <p:cNvSpPr/>
          <p:nvPr/>
        </p:nvSpPr>
        <p:spPr>
          <a:xfrm>
            <a:off x="1309080" y="1568266"/>
            <a:ext cx="3099633" cy="7622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bg1"/>
                </a:solidFill>
              </a:rPr>
              <a:t>Чого </a:t>
            </a:r>
            <a:r>
              <a:rPr lang="uk-UA" sz="2200" b="1" dirty="0" smtClean="0">
                <a:solidFill>
                  <a:schemeClr val="bg1"/>
                </a:solidFill>
              </a:rPr>
              <a:t>ми вчились </a:t>
            </a:r>
            <a:r>
              <a:rPr lang="uk-UA" sz="2200" b="1" dirty="0">
                <a:solidFill>
                  <a:schemeClr val="bg1"/>
                </a:solidFill>
              </a:rPr>
              <a:t>на уроці?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D8C3491-9708-40EA-A943-8D1D02266EC3}"/>
              </a:ext>
            </a:extLst>
          </p:cNvPr>
          <p:cNvSpPr/>
          <p:nvPr/>
        </p:nvSpPr>
        <p:spPr>
          <a:xfrm>
            <a:off x="7900112" y="2909718"/>
            <a:ext cx="3257745" cy="76221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bg1"/>
                </a:solidFill>
              </a:rPr>
              <a:t>Чи було </a:t>
            </a:r>
            <a:r>
              <a:rPr lang="uk-UA" sz="2200" b="1" dirty="0" smtClean="0">
                <a:solidFill>
                  <a:schemeClr val="bg1"/>
                </a:solidFill>
              </a:rPr>
              <a:t>тобі </a:t>
            </a:r>
            <a:r>
              <a:rPr lang="uk-UA" sz="2200" b="1" dirty="0">
                <a:solidFill>
                  <a:schemeClr val="bg1"/>
                </a:solidFill>
              </a:rPr>
              <a:t>важко? Якщо так, то що саме?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83094D12-AFB6-47FB-ACC3-2379992DB83E}"/>
              </a:ext>
            </a:extLst>
          </p:cNvPr>
          <p:cNvSpPr/>
          <p:nvPr/>
        </p:nvSpPr>
        <p:spPr>
          <a:xfrm>
            <a:off x="1309081" y="2821925"/>
            <a:ext cx="3193640" cy="1271104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bg1"/>
                </a:solidFill>
              </a:rPr>
              <a:t>Що найбільше </a:t>
            </a:r>
            <a:r>
              <a:rPr lang="uk-UA" sz="2200" b="1" dirty="0" smtClean="0">
                <a:solidFill>
                  <a:schemeClr val="bg1"/>
                </a:solidFill>
              </a:rPr>
              <a:t>тебе </a:t>
            </a:r>
            <a:r>
              <a:rPr lang="uk-UA" sz="2200" b="1" dirty="0">
                <a:solidFill>
                  <a:schemeClr val="bg1"/>
                </a:solidFill>
              </a:rPr>
              <a:t>вразило чи здивувало під час уроку?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00AF619D-B011-4A09-88CA-71A61A7FE4F9}"/>
              </a:ext>
            </a:extLst>
          </p:cNvPr>
          <p:cNvSpPr/>
          <p:nvPr/>
        </p:nvSpPr>
        <p:spPr>
          <a:xfrm>
            <a:off x="7900111" y="4550145"/>
            <a:ext cx="3159773" cy="7622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 smtClean="0">
                <a:solidFill>
                  <a:schemeClr val="bg1"/>
                </a:solidFill>
              </a:rPr>
              <a:t>Продовж </a:t>
            </a:r>
            <a:r>
              <a:rPr lang="uk-UA" sz="2200" b="1" dirty="0">
                <a:solidFill>
                  <a:schemeClr val="bg1"/>
                </a:solidFill>
              </a:rPr>
              <a:t>речення. </a:t>
            </a:r>
            <a:endParaRPr lang="uk-UA" sz="22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200" b="1" dirty="0" smtClean="0">
                <a:solidFill>
                  <a:schemeClr val="bg1"/>
                </a:solidFill>
              </a:rPr>
              <a:t>Тепер </a:t>
            </a:r>
            <a:r>
              <a:rPr lang="uk-UA" sz="2200" b="1" dirty="0">
                <a:solidFill>
                  <a:schemeClr val="bg1"/>
                </a:solidFill>
              </a:rPr>
              <a:t>я знаю, що 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4C370A-8450-4FF3-9B5F-B8EF2471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8498" r="15449" b="16063"/>
          <a:stretch/>
        </p:blipFill>
        <p:spPr>
          <a:xfrm>
            <a:off x="4216897" y="1815334"/>
            <a:ext cx="3683215" cy="43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415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4514" y="581614"/>
            <a:ext cx="9442435" cy="757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5896873" y="1587366"/>
            <a:ext cx="4947400" cy="369013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97430" y="1993600"/>
            <a:ext cx="4528456" cy="248578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Домовляймось 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не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шуміти,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А старанно працювати.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1972" y="1993600"/>
            <a:ext cx="2775857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чашки 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ту, </a:t>
            </a:r>
          </a:p>
          <a:p>
            <a:pPr algn="ctr" defTabSz="271463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якої вип’єш ранковий напій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4" descr="Кухоль керамічний 3D Emoji LOL Смайлик Лол Емоджі Муві The Emoji Movie Mug  сart ЕМ L10.025 купить ➦ интернет -магазин ☎: • +380 (66) 023-46-37  Vodafone. Оперативная доставка ✈ Гарантия качества 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" r="11064" b="1297"/>
          <a:stretch/>
        </p:blipFill>
        <p:spPr bwMode="auto">
          <a:xfrm>
            <a:off x="5181599" y="1620000"/>
            <a:ext cx="5662673" cy="41333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1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720943" cy="71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1713" y="1747677"/>
            <a:ext cx="2481943" cy="19389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чашки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й вибери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ту, </a:t>
            </a:r>
          </a:p>
          <a:p>
            <a:pPr algn="ctr" defTabSz="271463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якої вип’єш свій напій </a:t>
            </a:r>
          </a:p>
          <a:p>
            <a:pPr algn="ctr" defTabSz="271463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 кінці уроку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 descr="Кухоль керамічний 3D Emoji LOL Смайлик Лол Емоджі Муві The Emoji Movie Mug  сart ЕМ L10.025 купить ➦ интернет -магазин ☎: • +380 (66) 023-46-37  Vodafone. Оперативная доставка ✈ Гарантия качества ☑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" r="11064" b="1297"/>
          <a:stretch/>
        </p:blipFill>
        <p:spPr bwMode="auto">
          <a:xfrm>
            <a:off x="5181599" y="1620000"/>
            <a:ext cx="5662673" cy="41333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10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Запиши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3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482">
            <a:off x="848476" y="1373372"/>
            <a:ext cx="2551150" cy="16976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912789" y="3270725"/>
            <a:ext cx="4740104" cy="152599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згадаємо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знайомі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вчитимемось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висловлювати своє ставлення до героїв, оцінювати їхні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вчинки.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12789" y="1977866"/>
            <a:ext cx="4643380" cy="5510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бувають заклади культури?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00381" y="1304812"/>
            <a:ext cx="5094513" cy="626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Яку людину називають культурною?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9513" y="2573989"/>
            <a:ext cx="4643380" cy="60627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казки</a:t>
            </a:r>
            <a:r>
              <a:rPr lang="ru-RU" sz="2400" b="1" dirty="0"/>
              <a:t> </a:t>
            </a:r>
            <a:r>
              <a:rPr lang="ru-RU" sz="2400" b="1" dirty="0" err="1"/>
              <a:t>народів</a:t>
            </a:r>
            <a:r>
              <a:rPr lang="ru-RU" sz="2400" b="1" dirty="0"/>
              <a:t> </a:t>
            </a:r>
            <a:r>
              <a:rPr lang="ru-RU" sz="2400" b="1" dirty="0" err="1"/>
              <a:t>світу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знаєш</a:t>
            </a:r>
            <a:r>
              <a:rPr lang="ru-RU" sz="2400" b="1" dirty="0"/>
              <a:t>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335">
            <a:off x="1260687" y="2891860"/>
            <a:ext cx="2771754" cy="17493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659">
            <a:off x="707403" y="4460030"/>
            <a:ext cx="2692508" cy="17950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45" y="4908021"/>
            <a:ext cx="2415292" cy="16122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" b="9360"/>
          <a:stretch/>
        </p:blipFill>
        <p:spPr>
          <a:xfrm>
            <a:off x="6331203" y="4869166"/>
            <a:ext cx="2353173" cy="16547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981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560433"/>
            <a:ext cx="9864271" cy="7892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Вирушаймо</a:t>
            </a:r>
            <a:r>
              <a:rPr lang="ru-RU" sz="3200" b="1" dirty="0"/>
              <a:t> в </a:t>
            </a:r>
            <a:r>
              <a:rPr lang="ru-RU" sz="3200" b="1" dirty="0" err="1"/>
              <a:t>чарівну</a:t>
            </a:r>
            <a:r>
              <a:rPr lang="ru-RU" sz="3200" b="1" dirty="0"/>
              <a:t> </a:t>
            </a:r>
            <a:r>
              <a:rPr lang="ru-RU" sz="3200" b="1" dirty="0" err="1"/>
              <a:t>подорож</a:t>
            </a:r>
            <a:r>
              <a:rPr lang="ru-RU" sz="3200" b="1" dirty="0"/>
              <a:t> </a:t>
            </a:r>
            <a:r>
              <a:rPr lang="ru-RU" sz="3200" b="1" dirty="0" err="1"/>
              <a:t>улюбленими</a:t>
            </a:r>
            <a:r>
              <a:rPr lang="ru-RU" sz="3200" b="1" dirty="0"/>
              <a:t> </a:t>
            </a:r>
            <a:r>
              <a:rPr lang="ru-RU" sz="3200" b="1" dirty="0" err="1"/>
              <a:t>казками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" b="13051"/>
          <a:stretch/>
        </p:blipFill>
        <p:spPr>
          <a:xfrm>
            <a:off x="5747656" y="1633855"/>
            <a:ext cx="5170713" cy="35892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400" y="1764405"/>
            <a:ext cx="4513714" cy="255454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Казка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жанр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усної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народної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творчості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розповідний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твір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вигадані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фантастичні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пригоди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героїв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3552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4486" y="614271"/>
            <a:ext cx="10255110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4486" y="1450365"/>
            <a:ext cx="4585876" cy="32143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Хлопчик в джунглях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опинився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І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вовками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подружився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І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ведмедем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і з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пантерою,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 удавом , і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Акелою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Шерхан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Табакі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стали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йому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заваді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r="735"/>
          <a:stretch/>
        </p:blipFill>
        <p:spPr>
          <a:xfrm>
            <a:off x="5747657" y="1450365"/>
            <a:ext cx="5441939" cy="34555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0886" y="4797078"/>
            <a:ext cx="1699475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Мауглі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599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1" y="494528"/>
            <a:ext cx="10265228" cy="746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</a:t>
            </a:r>
            <a:r>
              <a:rPr lang="uk-UA" sz="4000" b="1" dirty="0" err="1">
                <a:solidFill>
                  <a:schemeClr val="bg1"/>
                </a:solidFill>
              </a:rPr>
              <a:t>Мауглі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9487" y="1371848"/>
            <a:ext cx="7162799" cy="45608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Казку про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пригоди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відважного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хлопчика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Мауглі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 джунглях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Індії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написав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англійський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письменник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Редьярд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Кіплінг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 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В основу розповіді покладено справжні події. Бувало, якась дитина губилася в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джунглях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. Але дикі тварини не залишали її напризволяще. Коли таку дитину через роки знаходили люди, у неї виявлялися риси й звички диких звірів. Адже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людина стає людиною, лише коли живе серед людей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3402" r="3666" b="4960"/>
          <a:stretch/>
        </p:blipFill>
        <p:spPr>
          <a:xfrm>
            <a:off x="855628" y="1371848"/>
            <a:ext cx="3074115" cy="37297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900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Презентация Природа и люди Древней Инд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r="4360" b="4724"/>
          <a:stretch/>
        </p:blipFill>
        <p:spPr bwMode="auto">
          <a:xfrm>
            <a:off x="7935688" y="2373085"/>
            <a:ext cx="3124199" cy="24232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8452" y="494529"/>
            <a:ext cx="9805233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 </a:t>
            </a:r>
            <a:r>
              <a:rPr lang="uk-UA" sz="4000" b="1" dirty="0"/>
              <a:t>й</a:t>
            </a:r>
            <a:r>
              <a:rPr lang="uk-UA" sz="4000" dirty="0"/>
              <a:t> </a:t>
            </a:r>
            <a:r>
              <a:rPr lang="uk-UA" sz="4000" b="1" dirty="0" smtClean="0"/>
              <a:t>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8452" y="1308343"/>
            <a:ext cx="4465901" cy="84964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джунглів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Індії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пам’ятаєш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8452" y="2245073"/>
            <a:ext cx="4465901" cy="12274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Перекажи</a:t>
            </a:r>
            <a:r>
              <a:rPr lang="uk-UA" sz="2400" b="1" dirty="0" smtClean="0"/>
              <a:t> </a:t>
            </a:r>
            <a:r>
              <a:rPr lang="uk-UA" sz="2400" b="1" dirty="0"/>
              <a:t>казку. </a:t>
            </a:r>
            <a:r>
              <a:rPr lang="ru-RU" sz="2400" b="1" dirty="0" smtClean="0"/>
              <a:t>Що тебе </a:t>
            </a:r>
            <a:r>
              <a:rPr lang="ru-RU" sz="2400" b="1" dirty="0" err="1"/>
              <a:t>найбільше</a:t>
            </a:r>
            <a:r>
              <a:rPr lang="ru-RU" sz="2400" b="1" dirty="0"/>
              <a:t> </a:t>
            </a:r>
            <a:r>
              <a:rPr lang="ru-RU" sz="2400" b="1" dirty="0" err="1"/>
              <a:t>вразило</a:t>
            </a:r>
            <a:r>
              <a:rPr lang="ru-RU" sz="2400" b="1" dirty="0" smtClean="0"/>
              <a:t>?</a:t>
            </a:r>
          </a:p>
          <a:p>
            <a:pPr algn="ctr"/>
            <a:r>
              <a:rPr lang="uk-UA" sz="2400" b="1" dirty="0" smtClean="0"/>
              <a:t>Які герої негативні в цій казці?</a:t>
            </a:r>
            <a:endParaRPr lang="ru-RU" sz="2400" b="1" dirty="0"/>
          </a:p>
        </p:txBody>
      </p:sp>
      <p:sp>
        <p:nvSpPr>
          <p:cNvPr id="8" name="AutoShape 2" descr="Indian lotus (Nelumbo nucifera) flowers Our beautiful Wall Art and Photo  Gifts include Framed Prints, Photo Prints, Poster Prints, Canvas Prints,  Jigsaw Puzzles, Metal Prints and so much 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34" y="1298696"/>
            <a:ext cx="2523672" cy="18927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86320" y="1319109"/>
            <a:ext cx="1758044" cy="84908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Індійський лотос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3" name="Picture 9" descr="Дж.Р.Кіплінг &quot;Мауглі&quot;. Анкета твору - 5 клас - Зарубіжна література -  Допомога учню і вчителю - Світ літерату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69" y="3584713"/>
            <a:ext cx="3252033" cy="21037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Кіплінг &quot;Мауглі&quot; аналіз твору (Книга Джунглів) - Dovidka.biz.u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 t="8475" r="312" b="7847"/>
          <a:stretch/>
        </p:blipFill>
        <p:spPr bwMode="auto">
          <a:xfrm>
            <a:off x="4513301" y="3917802"/>
            <a:ext cx="334800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565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1995" y="639445"/>
            <a:ext cx="9859661" cy="732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Що </a:t>
            </a:r>
            <a:r>
              <a:rPr lang="ru-RU" sz="4000" b="1" dirty="0" err="1"/>
              <a:t>означає</a:t>
            </a:r>
            <a:r>
              <a:rPr lang="ru-RU" sz="4000" b="1" dirty="0"/>
              <a:t> </a:t>
            </a:r>
            <a:r>
              <a:rPr lang="ru-RU" sz="4000" b="1" dirty="0" err="1"/>
              <a:t>вислів</a:t>
            </a:r>
            <a:r>
              <a:rPr lang="ru-RU" sz="4000" b="1" dirty="0"/>
              <a:t>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1996" y="1485670"/>
            <a:ext cx="5048176" cy="6588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«Ми з тобою однієї крові»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84" y="2258559"/>
            <a:ext cx="5887972" cy="37094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21995" y="2726642"/>
            <a:ext cx="3731005" cy="11595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Хто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героїв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Мауглі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товаришем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хлопчика?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3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706</Words>
  <Application>Microsoft Office PowerPoint</Application>
  <PresentationFormat>Произвольный</PresentationFormat>
  <Paragraphs>116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</cp:revision>
  <dcterms:created xsi:type="dcterms:W3CDTF">2018-01-05T16:38:53Z</dcterms:created>
  <dcterms:modified xsi:type="dcterms:W3CDTF">2025-02-15T17:41:00Z</dcterms:modified>
</cp:coreProperties>
</file>