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6" r:id="rId3"/>
    <p:sldId id="307" r:id="rId4"/>
    <p:sldId id="315" r:id="rId5"/>
    <p:sldId id="285" r:id="rId6"/>
    <p:sldId id="288" r:id="rId7"/>
    <p:sldId id="286" r:id="rId8"/>
    <p:sldId id="278" r:id="rId9"/>
    <p:sldId id="274" r:id="rId10"/>
    <p:sldId id="310" r:id="rId11"/>
    <p:sldId id="300" r:id="rId12"/>
    <p:sldId id="309" r:id="rId13"/>
    <p:sldId id="297" r:id="rId14"/>
    <p:sldId id="298" r:id="rId15"/>
    <p:sldId id="311" r:id="rId16"/>
    <p:sldId id="312" r:id="rId17"/>
    <p:sldId id="313" r:id="rId18"/>
    <p:sldId id="314" r:id="rId19"/>
    <p:sldId id="30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718679"/>
            <a:ext cx="9089571" cy="17366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знайти Україну на картах 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світу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та Європи?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81175"/>
            <a:ext cx="3327925" cy="22193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36993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6226" r="2854" b="1945"/>
          <a:stretch/>
        </p:blipFill>
        <p:spPr>
          <a:xfrm>
            <a:off x="527050" y="572977"/>
            <a:ext cx="7711110" cy="50360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44487" y="921320"/>
            <a:ext cx="88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F3242"/>
                </a:solidFill>
              </a:rPr>
              <a:t>Росія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8457" y="566384"/>
            <a:ext cx="2982686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Умовний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центр України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розміщений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околиці села Мар’янівка на Черкащині.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 b="3432"/>
          <a:stretch/>
        </p:blipFill>
        <p:spPr>
          <a:xfrm>
            <a:off x="7100122" y="2862416"/>
            <a:ext cx="4411036" cy="30606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0396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1160" y="646929"/>
            <a:ext cx="10226288" cy="779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Морські кордони </a:t>
            </a:r>
            <a:r>
              <a:rPr lang="uk-UA" sz="4000" b="1" dirty="0">
                <a:solidFill>
                  <a:schemeClr val="bg1"/>
                </a:solidFill>
              </a:rPr>
              <a:t>України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61161" y="1742655"/>
            <a:ext cx="3501982" cy="37872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Крім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сухопутного державного кордону,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морські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кордони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Чорному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Азовському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морях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93" y="1524941"/>
            <a:ext cx="6469855" cy="45993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4530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3097" y="473346"/>
            <a:ext cx="3931558" cy="789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3097" y="1296337"/>
            <a:ext cx="3931558" cy="12972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 чисельністю населення Україна посідає п’яте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місце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 Європі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ТОП-5 аграрних областей України — АГРОПОЛ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5" y="473346"/>
            <a:ext cx="6601270" cy="439290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Горизонтальный свиток 10"/>
          <p:cNvSpPr/>
          <p:nvPr/>
        </p:nvSpPr>
        <p:spPr>
          <a:xfrm>
            <a:off x="575383" y="2762462"/>
            <a:ext cx="2582508" cy="76232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1. Німеччина</a:t>
            </a:r>
            <a:endParaRPr lang="ru-RU" sz="28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012010" y="4808250"/>
            <a:ext cx="2149678" cy="77924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5. Україна</a:t>
            </a:r>
            <a:endParaRPr lang="ru-RU" sz="28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33345" y="4822371"/>
            <a:ext cx="2098992" cy="750999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4. Франція </a:t>
            </a:r>
            <a:endParaRPr lang="ru-RU" sz="2800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538751" y="3583104"/>
            <a:ext cx="2159879" cy="123926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3. Велика Британія</a:t>
            </a:r>
            <a:endParaRPr lang="ru-RU" sz="2800" b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39389" y="2755639"/>
            <a:ext cx="1694920" cy="769151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2. Італія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41403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28" y="1422963"/>
            <a:ext cx="3288315" cy="21922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94267" y="554949"/>
            <a:ext cx="9569676" cy="7962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 Україні налічують понад тисячу </a:t>
            </a:r>
            <a:r>
              <a:rPr lang="uk-UA" sz="4000" b="1" dirty="0" smtClean="0">
                <a:solidFill>
                  <a:schemeClr val="bg1"/>
                </a:solidFill>
              </a:rPr>
              <a:t>міст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72541" y="3674486"/>
            <a:ext cx="1349293" cy="51095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Харків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83427" y="5667013"/>
            <a:ext cx="1428966" cy="50824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Дніпро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0" y="1422963"/>
            <a:ext cx="3397670" cy="225152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870649"/>
            <a:ext cx="3807717" cy="22377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6" y="3870649"/>
            <a:ext cx="3615599" cy="23230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8727" y="1426005"/>
            <a:ext cx="2596473" cy="17526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 найбільших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містах проживає понад мільйон жителів.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8606" y="1530898"/>
            <a:ext cx="1272259" cy="51095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Київ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3819" y="4254588"/>
            <a:ext cx="1295858" cy="50824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Одеса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62607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10" y="2025037"/>
            <a:ext cx="2548510" cy="9573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Знайди і покажи, які моря омивають Україну?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592" y="554949"/>
            <a:ext cx="2569028" cy="12411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з картою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110" y="3324815"/>
            <a:ext cx="2548510" cy="9641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Досліди, які області мають вихід до морів?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 descr="Карта України по областя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187" r="4062" b="5729"/>
          <a:stretch/>
        </p:blipFill>
        <p:spPr bwMode="auto">
          <a:xfrm>
            <a:off x="3468037" y="554949"/>
            <a:ext cx="7798677" cy="530156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47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09" y="2025037"/>
            <a:ext cx="2548511" cy="1284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й покажи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карті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найбільші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592" y="554948"/>
            <a:ext cx="2569028" cy="1273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з картою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592" y="3441000"/>
            <a:ext cx="2548510" cy="9641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річка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є символом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052" name="Picture 4" descr="Карт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5" y="554947"/>
            <a:ext cx="8111702" cy="49189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0314" y="565833"/>
            <a:ext cx="201570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40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58280" y="5029461"/>
            <a:ext cx="3915682" cy="8841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річка є </a:t>
            </a:r>
            <a:r>
              <a:rPr lang="uk-UA" sz="2400" b="1" dirty="0" smtClean="0"/>
              <a:t>символом України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8661" y="5086925"/>
            <a:ext cx="4084695" cy="769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</a:t>
            </a:r>
            <a:r>
              <a:rPr lang="uk-UA" sz="2400" b="1" dirty="0" smtClean="0"/>
              <a:t>найбільші </a:t>
            </a:r>
            <a:r>
              <a:rPr lang="uk-UA" sz="2400" b="1" dirty="0"/>
              <a:t>міста України. 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5046" y="4943747"/>
            <a:ext cx="4099123" cy="10555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Де розташовується центр Європи</a:t>
            </a:r>
            <a:r>
              <a:rPr lang="uk-UA" sz="2400" b="1" dirty="0" smtClean="0"/>
              <a:t>?</a:t>
            </a:r>
            <a:r>
              <a:rPr lang="uk-UA" sz="2400" b="1" dirty="0"/>
              <a:t> А де — центр нашої країни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60492" y="3249463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822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0023 C 0.00026 -0.00764 0.00052 -0.01528 0.00104 -0.02268 C 0.00117 -0.02523 0.00195 -0.02754 0.00208 -0.03009 C 0.0026 -0.04259 0.00247 -0.05532 0.00312 -0.06759 C 0.00365 -0.07778 0.0043 -0.08773 0.00521 -0.09768 C 0.0056 -0.10139 0.00586 -0.10532 0.00625 -0.10903 C 0.0069 -0.11342 0.00768 -0.11782 0.00833 -0.12222 C 0.00768 -0.13727 0.00742 -0.15231 0.00625 -0.16713 C 0.00599 -0.1706 0.00469 -0.17338 0.00417 -0.17662 C 0.00065 -0.19907 0.00625 -0.17662 4.16667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6 -0.30741 -0.03073 -0.31366 C -0.03242 -0.31805 -0.03464 -0.32199 -0.03594 -0.32685 C -0.03698 -0.33055 -0.03815 -0.33426 -0.03919 -0.33796 C -0.04023 -0.34236 -0.04076 -0.34722 -0.04232 -0.35116 C -0.05143 -0.37546 -0.04401 -0.34629 -0.05182 -0.36991 C -0.05313 -0.37407 -0.05365 -0.37893 -0.05495 -0.3831 C -0.05612 -0.38657 -0.05794 -0.38912 -0.05925 -0.39259 C -0.06211 -0.39977 -0.06536 -0.40694 -0.06771 -0.41504 C -0.07031 -0.42453 -0.0737 -0.43703 -0.07721 -0.44514 C -0.07969 -0.45069 -0.08255 -0.45578 -0.08451 -0.46203 C -0.08568 -0.46504 -0.08672 -0.46805 -0.08776 -0.47129 C -0.09154 -0.48356 -0.0918 -0.48842 -0.09727 -0.50139 C -0.10417 -0.51782 -0.09583 -0.49884 -0.10573 -0.51828 C -0.10716 -0.52129 -0.10833 -0.52477 -0.1099 -0.52778 C -0.11146 -0.53055 -0.11354 -0.53241 -0.11523 -0.53518 C -0.11667 -0.5375 -0.11784 -0.54051 -0.1194 -0.54259 C -0.12109 -0.54491 -0.12669 -0.55046 -0.12891 -0.55208 C -0.13438 -0.55625 -0.1401 -0.56018 -0.14583 -0.56342 C -0.14727 -0.56412 -0.1487 -0.56435 -0.15 -0.56528 C -0.1543 -0.56759 -0.15833 -0.57106 -0.16276 -0.57268 L -0.17747 -0.57824 C -0.18737 -0.57778 -0.19727 -0.57801 -0.20716 -0.57639 C -0.20898 -0.57616 -0.21055 -0.57361 -0.21237 -0.57268 C -0.21406 -0.57176 -0.21589 -0.57176 -0.21771 -0.57083 C -0.22826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7 -0.53449 -0.29974 -0.53426 -0.30221 -0.53333 C -0.31615 -0.52801 -0.30326 -0.53148 -0.31589 -0.52569 C -0.32083 -0.52361 -0.32578 -0.52222 -0.33073 -0.52014 C -0.33815 -0.51713 -0.34557 -0.51412 -0.35286 -0.51088 C -0.37357 -0.50092 -0.35938 -0.50555 -0.37826 -0.49768 C -0.38177 -0.49606 -0.38529 -0.49537 -0.3888 -0.49398 C -0.40638 -0.48611 -0.3862 -0.49421 -0.39935 -0.48634 C -0.4013 -0.48518 -0.40938 -0.48333 -0.41094 -0.48264 C -0.42318 -0.47778 -0.40117 -0.48426 -0.4194 -0.47893 C -0.42188 -0.47824 -0.42435 -0.47778 -0.42682 -0.47708 C -0.42969 -0.47592 -0.43242 -0.47407 -0.43529 -0.47315 C -0.4401 -0.47153 -0.44518 -0.47106 -0.45 -0.46944 C -0.45326 -0.46852 -0.45638 -0.46666 -0.45951 -0.46574 C -0.46706 -0.46342 -0.48229 -0.46227 -0.48802 -0.46203 L -0.51979 -0.46018 C -0.52122 -0.45764 -0.52266 -0.45532 -0.52396 -0.45254 C -0.52604 -0.44838 -0.5263 -0.44629 -0.52721 -0.4412 C -0.5276 -0.43889 -0.52813 -0.43634 -0.52826 -0.43379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94 L -0.0125 -0.07917 C -0.01211 -0.08495 -0.01184 -0.09051 -0.01145 -0.0963 C -0.01119 -0.09884 -0.01067 -0.10116 -0.01028 -0.1037 C -0.00937 -0.11111 -0.00872 -0.11875 -0.0082 -0.12616 C -0.00781 -0.1338 -0.00781 -0.1412 -0.00716 -0.14884 C -0.00546 -0.16829 -0.00221 -0.16343 0.00131 -0.18819 C 0.0017 -0.19074 0.00196 -0.19329 0.00235 -0.1956 C 0.003 -0.19954 0.00391 -0.20301 0.00443 -0.20694 C 0.00612 -0.21921 0.00664 -0.22685 0.00769 -0.23889 C 0.00756 -0.2419 0.00743 -0.26991 0.00547 -0.28009 C 0.00495 -0.28287 0.00404 -0.28518 0.00339 -0.28773 C 0.00235 -0.29722 0.00144 -0.30787 -0.00195 -0.31597 C -0.00299 -0.31829 -0.00416 -0.3206 -0.00507 -0.32338 C -0.00716 -0.32963 -0.00872 -0.33819 -0.01145 -0.34398 C -0.01328 -0.34815 -0.01575 -0.35139 -0.0177 -0.35532 C -0.02109 -0.36204 -0.02408 -0.36898 -0.02721 -0.37593 C -0.02721 -0.37569 -0.03567 -0.39468 -0.03567 -0.39444 C -0.03919 -0.40093 -0.04244 -0.40787 -0.04622 -0.41343 C -0.05052 -0.41968 -0.05442 -0.42662 -0.05898 -0.43218 C -0.06132 -0.43542 -0.06393 -0.43843 -0.06627 -0.44167 C -0.06888 -0.44514 -0.07109 -0.44954 -0.07369 -0.45301 C -0.07851 -0.45949 -0.08385 -0.46481 -0.08854 -0.47176 C -0.0927 -0.47801 -0.09635 -0.48403 -0.10117 -0.48866 C -0.10351 -0.49097 -0.10625 -0.4919 -0.10859 -0.49421 C -0.1108 -0.4963 -0.11263 -0.49954 -0.11484 -0.50185 C -0.11731 -0.50393 -0.12005 -0.50486 -0.12226 -0.50741 C -0.12461 -0.50995 -0.12617 -0.51458 -0.12864 -0.51667 C -0.13268 -0.52037 -0.13711 -0.52176 -0.14127 -0.5243 C -0.14349 -0.52546 -0.14557 -0.52685 -0.14765 -0.52801 C -0.15013 -0.5294 -0.1526 -0.53032 -0.15507 -0.53171 C -0.15755 -0.53333 -0.15989 -0.53611 -0.1625 -0.5375 C -0.16523 -0.53866 -0.16809 -0.53866 -0.17083 -0.53935 C -0.1802 -0.5456 -0.17955 -0.54537 -0.18997 -0.55046 C -0.1927 -0.55185 -0.19544 -0.55347 -0.1983 -0.5544 C -0.20117 -0.55532 -0.20403 -0.55509 -0.20677 -0.55625 C -0.21927 -0.56088 -0.22291 -0.56435 -0.2345 -0.56736 C -0.23776 -0.56852 -0.24127 -0.56875 -0.24479 -0.56944 L -0.25442 -0.57315 C -0.26002 -0.57546 -0.26549 -0.57917 -0.27122 -0.58055 C -0.2845 -0.58403 -0.27617 -0.58218 -0.29661 -0.58426 C -0.30612 -0.58403 -0.34492 -0.58403 -0.36315 -0.58055 C -0.36809 -0.57963 -0.37304 -0.57824 -0.37786 -0.57685 C -0.38216 -0.57569 -0.38632 -0.57361 -0.39062 -0.57315 L -0.40429 -0.5713 L -0.41067 -0.56944 C -0.41315 -0.56875 -0.41562 -0.56852 -0.41809 -0.56736 C -0.43528 -0.56042 -0.41002 -0.5662 -0.43489 -0.5618 C -0.43632 -0.56111 -0.43776 -0.56042 -0.43919 -0.55995 C -0.44088 -0.55926 -0.4427 -0.55903 -0.4444 -0.5581 C -0.44765 -0.55648 -0.45078 -0.55417 -0.4539 -0.55255 C -0.4638 -0.54745 -0.45573 -0.55555 -0.46979 -0.54305 C -0.48619 -0.52847 -0.47916 -0.53194 -0.48984 -0.52801 C -0.49127 -0.52685 -0.4927 -0.52546 -0.49414 -0.5243 C -0.49583 -0.52292 -0.49765 -0.52199 -0.49934 -0.5206 C -0.50846 -0.5125 -0.50065 -0.51643 -0.50989 -0.51296 C -0.51419 -0.5081 -0.51809 -0.50208 -0.52265 -0.49792 C -0.52408 -0.49676 -0.52552 -0.4956 -0.52682 -0.49421 C -0.52903 -0.4919 -0.53112 -0.48935 -0.5332 -0.4868 C -0.53424 -0.48542 -0.53528 -0.48426 -0.53632 -0.48287 C -0.53776 -0.48102 -0.53919 -0.47917 -0.54062 -0.47731 C -0.55143 -0.46366 -0.53411 -0.48634 -0.54791 -0.46805 C -0.54974 -0.46296 -0.55143 -0.45787 -0.55325 -0.45301 C -0.55416 -0.45023 -0.55533 -0.44792 -0.55638 -0.44537 C -0.55859 -0.44005 -0.56132 -0.43194 -0.56276 -0.42662 C -0.56354 -0.42361 -0.56419 -0.42037 -0.56484 -0.41736 C -0.56562 -0.40972 -0.5677 -0.40231 -0.56692 -0.39468 C -0.56549 -0.37917 -0.56588 -0.38055 -0.56276 -0.36088 C -0.56211 -0.35718 -0.56132 -0.35347 -0.56067 -0.34977 C -0.56028 -0.34722 -0.56028 -0.34444 -0.55963 -0.34213 C -0.55833 -0.33796 -0.55429 -0.32708 -0.55221 -0.32153 C -0.55143 -0.31968 -0.55052 -0.31805 -0.55013 -0.31597 C -0.54739 -0.30417 -0.54843 -0.30972 -0.54687 -0.29907 C -0.54479 -0.25833 -0.54713 -0.29143 -0.54479 -0.27083 C -0.5444 -0.26713 -0.5444 -0.26319 -0.54375 -0.25949 C -0.54257 -0.25301 -0.54179 -0.24606 -0.53958 -0.24074 C -0.53841 -0.23819 -0.5375 -0.23565 -0.53632 -0.23333 C -0.53398 -0.2287 -0.53138 -0.22454 -0.5289 -0.22014 L -0.5289 -0.2199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606 L 0.00625 -0.09583 C 0.00625 -0.09884 0.00794 -0.16342 0.00833 -0.16921 C 0.00872 -0.175 0.0099 -0.18055 0.01042 -0.18611 C 0.01094 -0.19167 0.01094 -0.19745 0.01146 -0.20301 C 0.01289 -0.21805 0.01406 -0.22222 0.0168 -0.2368 C 0.01836 -0.25579 0.01888 -0.25717 0.0168 -0.28194 C 0.01615 -0.28889 0.01055 -0.3118 0.00938 -0.31759 C 0.0082 -0.32315 0.00729 -0.32893 0.00625 -0.33449 C 0.00521 -0.33958 0.00404 -0.34444 0.003 -0.34954 C 0.00195 -0.35509 0.00091 -0.36065 -0.00013 -0.36643 C -0.00117 -0.37268 -0.00169 -0.37917 -0.00325 -0.38518 C -0.0056 -0.39444 -0.00963 -0.40208 -0.01172 -0.41157 C -0.0125 -0.41458 -0.01276 -0.41805 -0.0138 -0.42083 C -0.01706 -0.42893 -0.02083 -0.43588 -0.02448 -0.44352 C -0.02656 -0.44792 -0.02812 -0.45301 -0.03073 -0.45648 C -0.04049 -0.46944 -0.0293 -0.45417 -0.03919 -0.46967 C -0.04088 -0.47245 -0.04284 -0.47454 -0.04453 -0.47731 C -0.04635 -0.48009 -0.04792 -0.48356 -0.04974 -0.48657 C -0.05143 -0.48935 -0.05338 -0.49143 -0.05508 -0.49421 C -0.0569 -0.49699 -0.05833 -0.50092 -0.06029 -0.50347 C -0.06328 -0.50717 -0.06654 -0.51018 -0.06979 -0.51296 C -0.08776 -0.52801 -0.07773 -0.5169 -0.09727 -0.53171 C -0.09922 -0.5331 -0.10065 -0.53611 -0.1026 -0.53727 C -0.10703 -0.54005 -0.11185 -0.54074 -0.11628 -0.54282 C -0.11849 -0.54398 -0.12044 -0.54583 -0.12266 -0.54676 C -0.12513 -0.54768 -0.1276 -0.54768 -0.13008 -0.54861 C -0.14414 -0.55393 -0.13112 -0.55046 -0.14375 -0.55602 C -0.14583 -0.55694 -0.14805 -0.55741 -0.15013 -0.55787 C -0.15781 -0.56481 -0.15078 -0.55949 -0.16172 -0.56366 C -0.17305 -0.56782 -0.17734 -0.5713 -0.18711 -0.57292 C -0.20104 -0.57523 -0.21562 -0.57569 -0.22943 -0.57662 C -0.23854 -0.57616 -0.24766 -0.57592 -0.2569 -0.57477 C -0.26562 -0.57384 -0.26797 -0.56991 -0.27799 -0.56736 C -0.28281 -0.56597 -0.28789 -0.5662 -0.29271 -0.56551 C -0.29766 -0.56412 -0.30273 -0.56342 -0.30755 -0.5618 C -0.31328 -0.55972 -0.31875 -0.55555 -0.32448 -0.55417 C -0.32721 -0.55347 -0.33008 -0.55324 -0.33294 -0.55231 C -0.34102 -0.55 -0.34909 -0.54699 -0.35716 -0.54491 C -0.36107 -0.54375 -0.36497 -0.54352 -0.36888 -0.54282 C -0.37383 -0.53935 -0.375 -0.53842 -0.38047 -0.53542 C -0.3819 -0.53472 -0.38333 -0.53426 -0.38463 -0.53356 C -0.38685 -0.53241 -0.3888 -0.53079 -0.39102 -0.52986 C -0.3931 -0.52893 -0.39531 -0.52893 -0.3974 -0.52801 C -0.40273 -0.52523 -0.40794 -0.52153 -0.41315 -0.51852 C -0.42552 -0.51157 -0.41745 -0.51829 -0.43333 -0.50532 C -0.43789 -0.50162 -0.45052 -0.49028 -0.45443 -0.48472 C -0.45612 -0.48217 -0.45781 -0.47963 -0.45963 -0.47731 C -0.46315 -0.47268 -0.46693 -0.46898 -0.47031 -0.46412 C -0.47747 -0.45324 -0.48542 -0.44352 -0.49141 -0.43032 C -0.49479 -0.42268 -0.49583 -0.41967 -0.49987 -0.41342 C -0.51211 -0.39398 -0.4987 -0.41736 -0.50937 -0.39838 C -0.51237 -0.38565 -0.52018 -0.35347 -0.52096 -0.34768 C -0.52161 -0.3419 -0.52227 -0.33634 -0.52305 -0.33079 C -0.52448 -0.3206 -0.52578 -0.31065 -0.52734 -0.30069 C -0.52825 -0.29491 -0.52943 -0.28935 -0.53047 -0.2838 L -0.53151 -0.27824 C -0.5319 -0.2743 -0.53242 -0.2706 -0.53255 -0.2669 C -0.53346 -0.25255 -0.53463 -0.22361 -0.53463 -0.22338 C -0.53372 -0.18634 -0.53463 -0.19329 -0.53255 -0.16921 C -0.53229 -0.16551 -0.53203 -0.16157 -0.53151 -0.15787 C -0.53034 -0.14838 -0.52825 -0.13889 -0.5263 -0.12986 C -0.52422 -0.12106 -0.52227 -0.11204 -0.51992 -0.10347 C -0.51693 -0.09305 -0.51615 -0.08958 -0.5125 -0.07917 C -0.50898 -0.06898 -0.50612 -0.06273 -0.50195 -0.05278 C -0.50091 -0.05023 -0.49948 -0.04815 -0.49883 -0.04537 C -0.49805 -0.04213 -0.49766 -0.03866 -0.49661 -0.03588 C -0.49557 -0.03287 -0.49362 -0.03125 -0.49245 -0.02847 C -0.48711 -0.01574 -0.49375 -0.025 -0.48711 -0.01713 C -0.48581 -0.01342 -0.4845 -0.00949 -0.48294 -0.00579 C -0.47904 0.00347 -0.48073 -0.00092 -0.4776 0.00718 C -0.47526 0.02037 -0.47552 0.01458 -0.47552 0.02431 L -0.47552 0.0245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2 клас\4 ЯДС\1 Грущинська\4 Людина і світ\№067 Як знайти Україну на картах світу та Європи\2025-02-21_1733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33827" r="8683" b="1209"/>
          <a:stretch/>
        </p:blipFill>
        <p:spPr bwMode="auto">
          <a:xfrm>
            <a:off x="5138331" y="3417965"/>
            <a:ext cx="6297347" cy="20575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 клас\4 ЯДС\1 Грущинська\4 Людина і світ\№067 Як знайти Україну на картах світу та Європи\2025-02-21_1647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795" r="6605" b="1124"/>
          <a:stretch/>
        </p:blipFill>
        <p:spPr bwMode="auto">
          <a:xfrm>
            <a:off x="830489" y="2153077"/>
            <a:ext cx="4112991" cy="35836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5980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97590" y="2049092"/>
            <a:ext cx="4778829" cy="10366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У яких містах України проживає найбільше мешканців?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З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літери, що позначають їхні назви.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5280" y="1197524"/>
            <a:ext cx="4944149" cy="8163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Роздивися контури різних європейських країн. Упізнай і підпиши їх назви.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9223" y="2434826"/>
            <a:ext cx="1545772" cy="37035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Франція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97354" y="3648094"/>
            <a:ext cx="1467641" cy="37035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Україна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9223" y="4951463"/>
            <a:ext cx="1467641" cy="37035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Італія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81917" y="3295594"/>
            <a:ext cx="438998" cy="5047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7433" y="3417965"/>
            <a:ext cx="438998" cy="5047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19363" y="3648094"/>
            <a:ext cx="438998" cy="5047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319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9" grpId="0" animBg="1"/>
      <p:bldP spid="24" grpId="0" animBg="1"/>
      <p:bldP spid="26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27143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D:\2 клас\4 ЯДС\1 Грущинська\4 Людина і світ\№067 Як знайти Україну на картах світу та Європи\2025-02-21_173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25425" r="20177" b="1271"/>
          <a:stretch/>
        </p:blipFill>
        <p:spPr bwMode="auto">
          <a:xfrm>
            <a:off x="875620" y="1992086"/>
            <a:ext cx="4643437" cy="31324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75620" y="1186855"/>
            <a:ext cx="7719279" cy="7508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На контурній карті України обведи її кордони, підпиши назву столиці, а також познач область, у якій ти живеш.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1386" r="10898" b="14153"/>
          <a:stretch/>
        </p:blipFill>
        <p:spPr>
          <a:xfrm>
            <a:off x="5913208" y="1992086"/>
            <a:ext cx="5283429" cy="34292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875621" y="5124564"/>
            <a:ext cx="5037587" cy="8952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Напиши адресу умовного центру Європи.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9268" y="5479685"/>
            <a:ext cx="1467641" cy="37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Україна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87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14399" y="500744"/>
            <a:ext cx="10341429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«Ранець – м'ясорубка – 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261" y="1439345"/>
            <a:ext cx="3041907" cy="264830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1439345"/>
            <a:ext cx="2774030" cy="236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46" y="1439345"/>
            <a:ext cx="2953259" cy="26071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40971" y="4361845"/>
            <a:ext cx="244077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7577" y="4361845"/>
            <a:ext cx="3262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4982" y="4310990"/>
            <a:ext cx="2523389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16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86196" y="1272526"/>
            <a:ext cx="9553061" cy="752218"/>
          </a:xfrm>
          <a:prstGeom prst="round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Розглянь світлини різних танців. Вибери, який з них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хочеш зараз станцювати.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Поясни, чому.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10" descr="Індійські танці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1" y="2028761"/>
            <a:ext cx="2129943" cy="239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Українські народні танці | Тест з української літератур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7110"/>
            <a:ext cx="2492830" cy="246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Хіп-хоп - Моє Хобі-D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393043"/>
            <a:ext cx="6184716" cy="190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танцевать венский валь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69" y="2028761"/>
            <a:ext cx="2340031" cy="236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Цікаві факти про танго – Факультет хореографічного мистецт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2738"/>
          <a:stretch/>
        </p:blipFill>
        <p:spPr bwMode="auto">
          <a:xfrm>
            <a:off x="7773755" y="4393043"/>
            <a:ext cx="3065501" cy="190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84514" y="494526"/>
            <a:ext cx="9554743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20" y="2882287"/>
            <a:ext cx="4166837" cy="2901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284514" y="1574078"/>
            <a:ext cx="5312229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Пролунав дзвінок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веселий.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Всі готові? Все готово?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Ми не відпочиваємо,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Ми працювати починаємо. </a:t>
            </a:r>
          </a:p>
        </p:txBody>
      </p:sp>
    </p:spTree>
    <p:extLst>
      <p:ext uri="{BB962C8B-B14F-4D97-AF65-F5344CB8AC3E}">
        <p14:creationId xmlns:p14="http://schemas.microsoft.com/office/powerpoint/2010/main" val="37284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932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953000" y="2361688"/>
            <a:ext cx="3295336" cy="8278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якому континенті знаходиться Україна?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3000" y="1382744"/>
            <a:ext cx="3295337" cy="7726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</a:t>
            </a:r>
            <a:r>
              <a:rPr lang="uk-UA" sz="2400" b="1" dirty="0"/>
              <a:t>і</a:t>
            </a:r>
            <a:r>
              <a:rPr lang="ru-RU" sz="2400" b="1" dirty="0" smtClean="0"/>
              <a:t> народи </a:t>
            </a:r>
            <a:r>
              <a:rPr lang="ru-RU" sz="2400" b="1" dirty="0" err="1" smtClean="0"/>
              <a:t>світу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відомі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3000" y="3368651"/>
            <a:ext cx="3295336" cy="8985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 smtClean="0"/>
              <a:t>міста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167" y="4435496"/>
            <a:ext cx="6270169" cy="16387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будемо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віртуально подорожувати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картами світу, Європи та  України. Вчитимемось знаходити нашу країну, її сусідів та міста України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картах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18793" b="5135"/>
          <a:stretch/>
        </p:blipFill>
        <p:spPr bwMode="auto">
          <a:xfrm>
            <a:off x="814513" y="1382744"/>
            <a:ext cx="4051401" cy="295478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260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9" y="581615"/>
            <a:ext cx="10066490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939" y="1516949"/>
            <a:ext cx="5380916" cy="31965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Красивий, </a:t>
            </a:r>
            <a:r>
              <a:rPr lang="uk-UA" sz="4000" b="1" dirty="0" smtClean="0">
                <a:solidFill>
                  <a:srgbClr val="FFFF00"/>
                </a:solidFill>
              </a:rPr>
              <a:t>щедрий </a:t>
            </a:r>
            <a:r>
              <a:rPr lang="uk-UA" sz="4000" b="1" dirty="0">
                <a:solidFill>
                  <a:srgbClr val="FFFF00"/>
                </a:solidFill>
              </a:rPr>
              <a:t>рідний край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</a:rPr>
              <a:t>І мова наша солов’їна.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</a:rPr>
              <a:t>Люби, шануй, оберігай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</a:rPr>
              <a:t>Усе, що зветься …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718117"/>
            <a:ext cx="2379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Україна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8" y="1516948"/>
            <a:ext cx="4764779" cy="37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65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289620"/>
            <a:ext cx="10348867" cy="62608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8480" y="4038600"/>
            <a:ext cx="3164947" cy="1388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Знайди</a:t>
            </a:r>
            <a:r>
              <a:rPr lang="ru-RU" sz="3200" b="1" dirty="0" smtClean="0"/>
              <a:t> </a:t>
            </a:r>
            <a:r>
              <a:rPr lang="ru-RU" sz="3200" b="1" dirty="0" err="1"/>
              <a:t>Україну</a:t>
            </a:r>
            <a:r>
              <a:rPr lang="ru-RU" sz="3200" b="1" dirty="0"/>
              <a:t> на </a:t>
            </a:r>
            <a:r>
              <a:rPr lang="ru-RU" sz="3200" b="1" dirty="0" err="1"/>
              <a:t>карті</a:t>
            </a:r>
            <a:r>
              <a:rPr lang="ru-RU" sz="3200" b="1" dirty="0"/>
              <a:t> </a:t>
            </a:r>
            <a:r>
              <a:rPr lang="ru-RU" sz="3200" b="1" dirty="0" err="1" smtClean="0"/>
              <a:t>світу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9456" y="4949656"/>
            <a:ext cx="47352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Україна </a:t>
            </a:r>
            <a:r>
              <a:rPr lang="uk-UA" sz="2800" b="1" dirty="0"/>
              <a:t>— європейська країна. </a:t>
            </a:r>
            <a:endParaRPr lang="ru-RU" sz="2800" b="1" dirty="0"/>
          </a:p>
        </p:txBody>
      </p:sp>
      <p:sp>
        <p:nvSpPr>
          <p:cNvPr id="2" name="Овал 1"/>
          <p:cNvSpPr/>
          <p:nvPr/>
        </p:nvSpPr>
        <p:spPr>
          <a:xfrm>
            <a:off x="6847114" y="1611086"/>
            <a:ext cx="429983" cy="359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549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6427" y="608638"/>
            <a:ext cx="3592287" cy="11221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карту </a:t>
            </a:r>
            <a:r>
              <a:rPr lang="uk-UA" sz="3600" b="1" dirty="0" smtClean="0">
                <a:solidFill>
                  <a:schemeClr val="bg1"/>
                </a:solidFill>
              </a:rPr>
              <a:t>Європи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2628" y="4816515"/>
            <a:ext cx="4482193" cy="11955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Доведи, що Україна найбільша країна Європи.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18793" b="5135"/>
          <a:stretch/>
        </p:blipFill>
        <p:spPr bwMode="auto">
          <a:xfrm>
            <a:off x="5116285" y="587059"/>
            <a:ext cx="6553471" cy="47795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53137" y="1833190"/>
            <a:ext cx="455839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Вирахували</a:t>
            </a:r>
            <a:r>
              <a:rPr lang="uk-UA" sz="2800" b="1" dirty="0"/>
              <a:t>, що саме на території нашої країни розташований </a:t>
            </a:r>
            <a:r>
              <a:rPr lang="uk-UA" sz="2800" b="1" dirty="0">
                <a:solidFill>
                  <a:srgbClr val="FFFF00"/>
                </a:solidFill>
              </a:rPr>
              <a:t>умовний центр </a:t>
            </a:r>
            <a:r>
              <a:rPr lang="uk-UA" sz="2800" b="1" dirty="0" smtClean="0">
                <a:solidFill>
                  <a:srgbClr val="FFFF00"/>
                </a:solidFill>
              </a:rPr>
              <a:t>Європи</a:t>
            </a:r>
            <a:r>
              <a:rPr lang="uk-UA" sz="2800" b="1" dirty="0"/>
              <a:t>. </a:t>
            </a:r>
            <a:r>
              <a:rPr lang="uk-UA" sz="2800" b="1" dirty="0" smtClean="0"/>
              <a:t>Кажуть</a:t>
            </a:r>
            <a:r>
              <a:rPr lang="uk-UA" sz="2800" b="1" dirty="0"/>
              <a:t>, що Україна </a:t>
            </a:r>
            <a:r>
              <a:rPr lang="uk-UA" sz="2800" b="1" dirty="0" smtClean="0"/>
              <a:t>розташована </a:t>
            </a:r>
            <a:r>
              <a:rPr lang="uk-UA" sz="2800" b="1" dirty="0"/>
              <a:t>в «</a:t>
            </a:r>
            <a:r>
              <a:rPr lang="uk-UA" sz="2800" b="1" i="1" dirty="0"/>
              <a:t>серці Європи</a:t>
            </a:r>
            <a:r>
              <a:rPr lang="uk-UA" sz="2800" b="1" dirty="0"/>
              <a:t>».</a:t>
            </a:r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74821" y="5399316"/>
            <a:ext cx="6123215" cy="7184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Україна займає площу 603 628 кв. км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72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0" y="494529"/>
            <a:ext cx="10189029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8570" y="1597624"/>
            <a:ext cx="4038600" cy="35377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Умовний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центр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Європи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знаходиться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неподалік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Рахова,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Закарпатській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області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Тут установили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спеціальний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пам’ятний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знак.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4" y="1597624"/>
            <a:ext cx="5767333" cy="35313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3652" y="562591"/>
            <a:ext cx="2555347" cy="1150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Сусіди України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6226" r="2854" b="1945"/>
          <a:stretch/>
        </p:blipFill>
        <p:spPr>
          <a:xfrm>
            <a:off x="527050" y="572977"/>
            <a:ext cx="7711110" cy="50360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55373" y="943092"/>
            <a:ext cx="88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F3242"/>
                </a:solidFill>
              </a:rPr>
              <a:t>Росія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9381" y="1876636"/>
            <a:ext cx="3555575" cy="30469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Україна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має спільні сухопутні державні кордони з Білоруссю на півночі; Польщею, Словаччиною, Угорщиною, Румунією й Молдовою — на заході; та Росією — на сході.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3537" y="5008890"/>
            <a:ext cx="3555575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Скільки сусідів має Україна на суходолі?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557</Words>
  <Application>Microsoft Office PowerPoint</Application>
  <PresentationFormat>Произвольный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94</cp:revision>
  <dcterms:created xsi:type="dcterms:W3CDTF">2018-01-05T16:38:53Z</dcterms:created>
  <dcterms:modified xsi:type="dcterms:W3CDTF">2025-02-22T10:40:15Z</dcterms:modified>
</cp:coreProperties>
</file>