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106" r:id="rId3"/>
    <p:sldId id="1103" r:id="rId4"/>
    <p:sldId id="364" r:id="rId5"/>
    <p:sldId id="1105" r:id="rId6"/>
    <p:sldId id="1104" r:id="rId7"/>
    <p:sldId id="1067" r:id="rId8"/>
    <p:sldId id="1107" r:id="rId9"/>
    <p:sldId id="1110" r:id="rId10"/>
    <p:sldId id="1111" r:id="rId11"/>
    <p:sldId id="1099" r:id="rId12"/>
    <p:sldId id="1112" r:id="rId13"/>
    <p:sldId id="1109" r:id="rId14"/>
    <p:sldId id="110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4343"/>
    <a:srgbClr val="3C4272"/>
    <a:srgbClr val="653819"/>
    <a:srgbClr val="FFC562"/>
    <a:srgbClr val="C3C7E2"/>
    <a:srgbClr val="D3D3B7"/>
    <a:srgbClr val="B2591D"/>
    <a:srgbClr val="B7E5F5"/>
    <a:srgbClr val="FF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5053" y="4092201"/>
            <a:ext cx="9244362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Медіавіконце: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ВИСТАВА. </a:t>
            </a: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Вистава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«Хто зігріє кошеня?»</a:t>
            </a:r>
            <a:endParaRPr lang="uk-UA" sz="277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4288" y="103217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7BF4CE-1B52-4AC3-AB48-8DB92B6E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13941" r="23572" b="25689"/>
          <a:stretch/>
        </p:blipFill>
        <p:spPr>
          <a:xfrm>
            <a:off x="1494263" y="1032171"/>
            <a:ext cx="2916000" cy="2592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2 Читання\1 Савченко\06 Світ дитинства\№068 - Медіавіконце. «Хто зігріє кошеня»\2025-02-03_204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26" y="3531047"/>
            <a:ext cx="4224980" cy="27532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7E8017-4013-4CC9-96A1-A47AC8922E59}"/>
              </a:ext>
            </a:extLst>
          </p:cNvPr>
          <p:cNvSpPr txBox="1"/>
          <p:nvPr/>
        </p:nvSpPr>
        <p:spPr>
          <a:xfrm>
            <a:off x="7861610" y="1509555"/>
            <a:ext cx="3318402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Визначте: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Для кого вистава?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який час вона відбувається?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повідомити про це?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5604" y="582906"/>
            <a:ext cx="1029440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Ваш </a:t>
            </a:r>
            <a:r>
              <a:rPr lang="ru-RU" sz="4000" b="1" dirty="0" err="1">
                <a:solidFill>
                  <a:schemeClr val="bg1"/>
                </a:solidFill>
              </a:rPr>
              <a:t>помічник</a:t>
            </a:r>
            <a:r>
              <a:rPr lang="ru-RU" sz="4000" b="1" dirty="0">
                <a:solidFill>
                  <a:schemeClr val="bg1"/>
                </a:solidFill>
              </a:rPr>
              <a:t> – </a:t>
            </a:r>
            <a:r>
              <a:rPr lang="ru-RU" sz="4000" b="1" dirty="0" err="1">
                <a:solidFill>
                  <a:schemeClr val="bg1"/>
                </a:solidFill>
              </a:rPr>
              <a:t>театральний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словничок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2 клас\2 Читання\1 Савченко\06 Світ дитинства\№068 - Медіавіконце. «Хто зігріє кошеня»\2025-02-03_205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5" y="721983"/>
            <a:ext cx="514350" cy="533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 клас\2 Читання\1 Савченко\06 Світ дитинства\№068 - Медіавіконце. «Хто зігріє кошеня»\2025-02-03_205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04" y="1653401"/>
            <a:ext cx="6172287" cy="414025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840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8284" y="415930"/>
            <a:ext cx="10563655" cy="1006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 сюжетом оповідання В. Сухомлинського </a:t>
            </a:r>
            <a:r>
              <a:rPr lang="ru-RU" sz="3200" b="1" dirty="0" err="1">
                <a:solidFill>
                  <a:schemeClr val="bg1"/>
                </a:solidFill>
              </a:rPr>
              <a:t>зіграйте</a:t>
            </a:r>
            <a:r>
              <a:rPr lang="ru-RU" sz="3200" b="1" dirty="0">
                <a:solidFill>
                  <a:schemeClr val="bg1"/>
                </a:solidFill>
              </a:rPr>
              <a:t> виставу «</a:t>
            </a:r>
            <a:r>
              <a:rPr lang="ru-RU" sz="3200" b="1" dirty="0" err="1">
                <a:solidFill>
                  <a:schemeClr val="bg1"/>
                </a:solidFill>
              </a:rPr>
              <a:t>Хто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зігріє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кошеня</a:t>
            </a:r>
            <a:r>
              <a:rPr lang="ru-RU" sz="3200" b="1" dirty="0">
                <a:solidFill>
                  <a:schemeClr val="bg1"/>
                </a:solidFill>
              </a:rPr>
              <a:t>?».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2 Читання\1 Савченко\06 Світ дитинства\№068 - Медіавіконце. «Хто зігріє кошеня»\2025-02-03_2215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34005" r="1016" b="23160"/>
          <a:stretch/>
        </p:blipFill>
        <p:spPr bwMode="auto">
          <a:xfrm>
            <a:off x="527958" y="1831388"/>
            <a:ext cx="6894906" cy="864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64DDD4-D20B-4B5C-A932-439533797CF7}"/>
              </a:ext>
            </a:extLst>
          </p:cNvPr>
          <p:cNvSpPr txBox="1"/>
          <p:nvPr/>
        </p:nvSpPr>
        <p:spPr>
          <a:xfrm>
            <a:off x="788284" y="1405952"/>
            <a:ext cx="6634580" cy="4001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Підготуйте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якісь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деталі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одягу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дійових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осіб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D:\2 клас\2 Читання\1 Савченко\06 Світ дитинства\№068 - Медіавіконце. «Хто зігріє кошеня»\2025-02-03_204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9" y="2796053"/>
            <a:ext cx="4498290" cy="29313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 клас\2 Читання\1 Савченко\06 Світ дитинства\№068 - Медіавіконце. «Хто зігріє кошеня»\2025-02-03_2216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734" r="873" b="592"/>
          <a:stretch/>
        </p:blipFill>
        <p:spPr bwMode="auto">
          <a:xfrm>
            <a:off x="5220000" y="2448000"/>
            <a:ext cx="6408000" cy="3900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192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401" y="516293"/>
            <a:ext cx="4553149" cy="699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«Хто зігріє кошеня?»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BF544F-72A5-4DDD-92A2-49640B3C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2520175" y="1386802"/>
            <a:ext cx="1529035" cy="20555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2 клас\2 Читання\1 Савченко\06 Світ дитинства\№068 - Медіавіконце. «Хто зігріє кошеня»\2025-02-03_222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95" y="313859"/>
            <a:ext cx="5847188" cy="625699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35">
            <a:extLst>
              <a:ext uri="{FF2B5EF4-FFF2-40B4-BE49-F238E27FC236}">
                <a16:creationId xmlns="" xmlns:a16="http://schemas.microsoft.com/office/drawing/2014/main" id="{107E356A-29DA-493A-8542-5A70D63F690F}"/>
              </a:ext>
            </a:extLst>
          </p:cNvPr>
          <p:cNvSpPr/>
          <p:nvPr/>
        </p:nvSpPr>
        <p:spPr>
          <a:xfrm>
            <a:off x="1114457" y="3501667"/>
            <a:ext cx="4383093" cy="292143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Хто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допоміг котику?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Які твої дії в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подібній ситуації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речення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слід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прочитати з почуттям тривоги, 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—  з  почуттям вдячності 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радості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головну думку п’єси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Яку роль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на твою думку,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зможеш зіграти найкраще?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пишуть в дужках у п’єсі?</a:t>
            </a:r>
          </a:p>
        </p:txBody>
      </p:sp>
    </p:spTree>
    <p:extLst>
      <p:ext uri="{BB962C8B-B14F-4D97-AF65-F5344CB8AC3E}">
        <p14:creationId xmlns:p14="http://schemas.microsoft.com/office/powerpoint/2010/main" val="19482804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186" y="1980332"/>
            <a:ext cx="4576808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п’єсу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Хто зігріє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кошеня?»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 особах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221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смайл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, яким визначиш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свої емоції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31327761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0156" y="574475"/>
            <a:ext cx="10281424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Вправа «Успіх»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0914" y="1467726"/>
            <a:ext cx="5073805" cy="1818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2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704212" y="1467726"/>
            <a:ext cx="5430507" cy="181837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Переглянь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ілюстрації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й отримай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гарні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емоції.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ту картинку, що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демонструє для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тебе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«Успіх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9" name="Рисунок 8" descr="Картинки по запросу успіх 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67726"/>
            <a:ext cx="3024368" cy="173311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" name="Рисунок 9" descr="Картинки по запросу успіх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560784"/>
            <a:ext cx="3047753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Рисунок 10" descr="Картинки по запросу успіх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560784"/>
            <a:ext cx="3126306" cy="21269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2" name="Рисунок 11" descr="Картинки по запросу успіх картин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5" y="3560784"/>
            <a:ext cx="2998085" cy="215441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252730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34710"/>
          <a:stretch/>
        </p:blipFill>
        <p:spPr bwMode="auto">
          <a:xfrm>
            <a:off x="7053310" y="4096741"/>
            <a:ext cx="3600000" cy="2019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5923" y="615715"/>
            <a:ext cx="9727893" cy="8935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Звукова </a:t>
            </a:r>
            <a:r>
              <a:rPr lang="uk-UA" sz="4000" b="1" dirty="0">
                <a:solidFill>
                  <a:schemeClr val="bg1"/>
                </a:solidFill>
              </a:rPr>
              <a:t>розминка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922" y="2135422"/>
            <a:ext cx="647791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Свистить </a:t>
            </a:r>
            <a:r>
              <a:rPr lang="uk-UA" sz="2800" b="1" dirty="0">
                <a:solidFill>
                  <a:schemeClr val="bg1"/>
                </a:solidFill>
              </a:rPr>
              <a:t>вітер – с-с-с-с.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Шелестить листя – ш-ш-ш-ш.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Дзвенить комар – </a:t>
            </a:r>
            <a:r>
              <a:rPr lang="uk-UA" sz="2800" b="1" dirty="0" err="1" smtClean="0">
                <a:solidFill>
                  <a:schemeClr val="bg1"/>
                </a:solidFill>
              </a:rPr>
              <a:t>дз-дз-дз-дз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Дзижчить бджола – </a:t>
            </a:r>
            <a:r>
              <a:rPr lang="uk-UA" sz="2800" b="1" dirty="0" err="1" smtClean="0">
                <a:solidFill>
                  <a:schemeClr val="bg1"/>
                </a:solidFill>
              </a:rPr>
              <a:t>дж-дж-дж-дж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Ідеї на тему «Бджоли» (47) | бджола, вулик, малю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79" y="4116675"/>
            <a:ext cx="2266950" cy="20193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илый улыбающийся комар на белом фоне Смешное насекомое для детей Плоская  векторная иллюстрация мультфильма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16" y="4110477"/>
            <a:ext cx="2025499" cy="20254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924" y="1587347"/>
            <a:ext cx="6477916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Відтвори звуки, які можна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почути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довкіллі:</a:t>
            </a:r>
          </a:p>
        </p:txBody>
      </p:sp>
      <p:pic>
        <p:nvPicPr>
          <p:cNvPr id="1032" name="Picture 8" descr="Казка про Вітер - Казки для Ді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76" y="1612997"/>
            <a:ext cx="3128040" cy="30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Осіннє листя картинки, стокові Осіннє листя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512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5920" y="532980"/>
            <a:ext cx="9739179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Фразеологізми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E7BF4CE-1B52-4AC3-AB48-8DB92B6E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13942" r="24078" b="15652"/>
          <a:stretch/>
        </p:blipFill>
        <p:spPr>
          <a:xfrm>
            <a:off x="8552985" y="3184164"/>
            <a:ext cx="2986332" cy="31257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55923" y="1798734"/>
            <a:ext cx="221210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Гаряче серце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923" y="2806684"/>
            <a:ext cx="24797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Кам’яне серце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923" y="3394861"/>
            <a:ext cx="24797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Серце </a:t>
            </a:r>
            <a:r>
              <a:rPr lang="ru-RU" sz="2800" b="1" dirty="0" err="1"/>
              <a:t>рветься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5923" y="1226633"/>
            <a:ext cx="8122253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словосполучення. Поясни, як ти їх розумієш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7391" y="3394861"/>
            <a:ext cx="4601737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хто-небудь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переживає</a:t>
            </a:r>
            <a:r>
              <a:rPr lang="ru-RU" sz="2800" dirty="0"/>
              <a:t>, </a:t>
            </a:r>
            <a:r>
              <a:rPr lang="ru-RU" sz="2800" dirty="0" err="1"/>
              <a:t>страждає</a:t>
            </a:r>
            <a:r>
              <a:rPr lang="ru-RU" sz="2800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8029" y="1784017"/>
            <a:ext cx="75270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/>
              <a:t>дуже</a:t>
            </a:r>
            <a:r>
              <a:rPr lang="ru-RU" sz="2800" dirty="0" smtClean="0"/>
              <a:t> добра, </a:t>
            </a:r>
            <a:r>
              <a:rPr lang="ru-RU" sz="2800" dirty="0" err="1" smtClean="0"/>
              <a:t>чуйна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здатна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пройматися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чиїмись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переживаннями</a:t>
            </a:r>
            <a:r>
              <a:rPr lang="ru-RU" sz="2800" dirty="0"/>
              <a:t>, горем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67391" y="2806684"/>
            <a:ext cx="46855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жорстока</a:t>
            </a:r>
            <a:r>
              <a:rPr lang="ru-RU" sz="2800" dirty="0"/>
              <a:t>, бездушна </a:t>
            </a:r>
            <a:r>
              <a:rPr lang="ru-RU" sz="2800" dirty="0" err="1" smtClean="0"/>
              <a:t>людина</a:t>
            </a:r>
            <a:r>
              <a:rPr lang="ru-RU" sz="2800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5923" y="4391347"/>
            <a:ext cx="4297384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Покласти руку на серце —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53306" y="4391347"/>
            <a:ext cx="2754351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щиро</a:t>
            </a:r>
            <a:r>
              <a:rPr lang="ru-RU" sz="2800" dirty="0"/>
              <a:t>, відверто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1871" y="4056061"/>
            <a:ext cx="4861932" cy="19389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План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rgbClr val="0070C0"/>
                </a:solidFill>
              </a:rPr>
              <a:t>Кошеня на дорозі.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rgbClr val="0070C0"/>
                </a:solidFill>
              </a:rPr>
              <a:t>Проходять люди.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rgbClr val="0070C0"/>
                </a:solidFill>
              </a:rPr>
              <a:t>Настав вечір.</a:t>
            </a:r>
          </a:p>
          <a:p>
            <a:pPr marL="357188" indent="-357188">
              <a:buAutoNum type="arabicPeriod"/>
            </a:pPr>
            <a:r>
              <a:rPr lang="uk-UA" sz="2400" b="1" dirty="0" smtClean="0">
                <a:solidFill>
                  <a:srgbClr val="0070C0"/>
                </a:solidFill>
              </a:rPr>
              <a:t>Поверталась додому Наталочка.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716" y="382975"/>
            <a:ext cx="3384849" cy="1880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Перекажи</a:t>
            </a:r>
            <a:r>
              <a:rPr lang="uk-UA" sz="2800" b="1" dirty="0" smtClean="0">
                <a:solidFill>
                  <a:schemeClr val="bg1"/>
                </a:solidFill>
              </a:rPr>
              <a:t> оповідання </a:t>
            </a:r>
            <a:r>
              <a:rPr lang="uk-UA" sz="2800" b="1" dirty="0" err="1" smtClean="0">
                <a:solidFill>
                  <a:schemeClr val="bg1"/>
                </a:solidFill>
              </a:rPr>
              <a:t>В.Сухомлинського</a:t>
            </a:r>
            <a:r>
              <a:rPr lang="uk-UA" sz="2800" b="1" dirty="0" smtClean="0">
                <a:solidFill>
                  <a:schemeClr val="bg1"/>
                </a:solidFill>
              </a:rPr>
              <a:t> «Покинуте кошеня»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3802565" y="382975"/>
            <a:ext cx="7950819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виніс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маленьке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сіре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кошенятко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і пустив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дорогу.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Сидить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та 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нявчить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хоче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матусі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Проходять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люди,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дивляться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сумно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хитає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головою,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сміється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жаліє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бідне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кошенятко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та 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іде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Настав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вечір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Зайшло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сонце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Страшно стало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кошеняткові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Притулилося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куща та 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сидить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тремтить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Поверталась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Наталочка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Чує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нявчить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Вона не сказала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слова, а взяла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й понесла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додому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Пригорнулося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кошенятко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дівчинки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Замуркотіло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Раде-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радісіньке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D:\1 клас\1. Навчання грамоти\1 УРОКИ 2023\Покинуте кошеня\!!!Есміра_кошеня!!!\OIG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29" y="2246155"/>
            <a:ext cx="2163336" cy="21633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2224" y="5335934"/>
            <a:ext cx="6200077" cy="659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Чого навчає </a:t>
            </a:r>
            <a:r>
              <a:rPr lang="ru-RU" sz="2400" b="1" dirty="0" smtClean="0">
                <a:solidFill>
                  <a:srgbClr val="0070C0"/>
                </a:solidFill>
              </a:rPr>
              <a:t>оповідання В</a:t>
            </a:r>
            <a:r>
              <a:rPr lang="ru-RU" sz="2400" b="1" dirty="0" smtClean="0">
                <a:solidFill>
                  <a:srgbClr val="0070C0"/>
                </a:solidFill>
              </a:rPr>
              <a:t>. Сухомлинського?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13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48651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3532" y="1620325"/>
            <a:ext cx="450858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дізнаємось, як підготувати виставу</a:t>
            </a:r>
            <a:r>
              <a:rPr lang="uk-UA" sz="2800" b="1" dirty="0" smtClean="0"/>
              <a:t>, </a:t>
            </a:r>
            <a:r>
              <a:rPr lang="uk-UA" sz="2800" b="1" dirty="0" smtClean="0"/>
              <a:t>створити афішу до вистави. </a:t>
            </a:r>
            <a:r>
              <a:rPr lang="uk-UA" sz="2800" b="1" dirty="0" smtClean="0"/>
              <a:t>Вчитимемось читати за особами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73812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2983" y="1133525"/>
            <a:ext cx="6881289" cy="5168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 можна побачити виставу? Обери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1723" y="460243"/>
            <a:ext cx="9861630" cy="6325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Медіавіконце: ВИСТАВА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6 Світ дитинства\№068 - Медіавіконце. «Хто зігріє кошеня»\2025-02-03_195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6" y="1697369"/>
            <a:ext cx="6870137" cy="282116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95962" y="1817655"/>
            <a:ext cx="2691505" cy="9813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Чи був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(була) ти в театрі? Якому?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5962" y="2955551"/>
            <a:ext cx="2691505" cy="8085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Яка вистава тобі запам’яталась?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2 клас\2 Читання\1 Савченко\06 Світ дитинства\№068 - Медіавіконце. «Хто зігріє кошеня»\2025-02-03_2041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7462" r="1282" b="7998"/>
          <a:stretch/>
        </p:blipFill>
        <p:spPr bwMode="auto">
          <a:xfrm>
            <a:off x="1102983" y="4521956"/>
            <a:ext cx="8626384" cy="169770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39463" y="2549216"/>
            <a:ext cx="307718" cy="2708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39463" y="2972505"/>
            <a:ext cx="307718" cy="2708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44640" y="3827432"/>
            <a:ext cx="307718" cy="2708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2 Читання\1 Савченко\06 Світ дитинства\№068 - Медіавіконце. «Хто зігріє кошеня»\2025-02-03_204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75" y="1926205"/>
            <a:ext cx="6318537" cy="41175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CB58E6-3C9F-4925-884B-75C81268CA24}"/>
              </a:ext>
            </a:extLst>
          </p:cNvPr>
          <p:cNvSpPr txBox="1"/>
          <p:nvPr/>
        </p:nvSpPr>
        <p:spPr>
          <a:xfrm>
            <a:off x="819293" y="2227890"/>
            <a:ext cx="2158083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Виберіть цікавий текст: п’єсу,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казку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оповідання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516855-E2CA-4FB9-9B97-B0930A6943C4}"/>
              </a:ext>
            </a:extLst>
          </p:cNvPr>
          <p:cNvSpPr txBox="1"/>
          <p:nvPr/>
        </p:nvSpPr>
        <p:spPr>
          <a:xfrm>
            <a:off x="9295912" y="1926205"/>
            <a:ext cx="1803958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Розподіліть ролі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7E8017-4013-4CC9-96A1-A47AC8922E59}"/>
              </a:ext>
            </a:extLst>
          </p:cNvPr>
          <p:cNvSpPr txBox="1"/>
          <p:nvPr/>
        </p:nvSpPr>
        <p:spPr>
          <a:xfrm>
            <a:off x="1028721" y="5094221"/>
            <a:ext cx="1948655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Підготуйте костюми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8B408C-FAEA-4D26-B553-18E3B2B12272}"/>
              </a:ext>
            </a:extLst>
          </p:cNvPr>
          <p:cNvSpPr txBox="1"/>
          <p:nvPr/>
        </p:nvSpPr>
        <p:spPr>
          <a:xfrm>
            <a:off x="9106930" y="4843436"/>
            <a:ext cx="1992940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Вивчіть ролі, проведіть репетицію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764DDD4-D20B-4B5C-A932-439533797CF7}"/>
              </a:ext>
            </a:extLst>
          </p:cNvPr>
          <p:cNvSpPr txBox="1"/>
          <p:nvPr/>
        </p:nvSpPr>
        <p:spPr>
          <a:xfrm>
            <a:off x="5063124" y="5812933"/>
            <a:ext cx="2686973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Виготовте афішу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Як підготувати виставу?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5914" y="1421097"/>
            <a:ext cx="6489568" cy="80679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Чи подобається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інсценізувати прочитане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Без кого не може відбутися вистава?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981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3444" y="2372713"/>
            <a:ext cx="5819055" cy="8864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Склади афішу про виставу, яку хочеш підготувати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3872" y="582906"/>
            <a:ext cx="6590371" cy="838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Роздивись афішу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6 Світ дитинства\№068 - Медіавіконце. «Хто зігріє кошеня»\2025-02-03_2038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6699" r="38315" b="4866"/>
          <a:stretch/>
        </p:blipFill>
        <p:spPr bwMode="auto">
          <a:xfrm>
            <a:off x="4973444" y="3259140"/>
            <a:ext cx="5819055" cy="24614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84675" y="1543762"/>
            <a:ext cx="6489568" cy="5638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інформацію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яку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афіша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Ляльковий театр «Мишкові гулі»: вистава - | Афіша - Афіша в Сумах - 0542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7" y="340849"/>
            <a:ext cx="4292069" cy="60711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7677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541</Words>
  <Application>Microsoft Office PowerPoint</Application>
  <PresentationFormat>Произвольный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урок. Вправа «Успіх»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1163</cp:revision>
  <dcterms:created xsi:type="dcterms:W3CDTF">2018-01-05T16:38:53Z</dcterms:created>
  <dcterms:modified xsi:type="dcterms:W3CDTF">2025-02-04T13:14:04Z</dcterms:modified>
</cp:coreProperties>
</file>