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24" r:id="rId3"/>
    <p:sldId id="320" r:id="rId4"/>
    <p:sldId id="321" r:id="rId5"/>
    <p:sldId id="289" r:id="rId6"/>
    <p:sldId id="290" r:id="rId7"/>
    <p:sldId id="299" r:id="rId8"/>
    <p:sldId id="278" r:id="rId9"/>
    <p:sldId id="313" r:id="rId10"/>
    <p:sldId id="312" r:id="rId11"/>
    <p:sldId id="315" r:id="rId12"/>
    <p:sldId id="322" r:id="rId13"/>
    <p:sldId id="32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0344" y="4110738"/>
            <a:ext cx="9826814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Які народи проживають в Україні?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41" y="1446308"/>
            <a:ext cx="4761110" cy="2118694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811165" y="1446308"/>
            <a:ext cx="2900378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світ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800" y="603386"/>
            <a:ext cx="10036629" cy="800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Досліди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66561" y="1706072"/>
            <a:ext cx="6536868" cy="12004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Яке </a:t>
            </a:r>
            <a:r>
              <a:rPr lang="uk-UA" sz="2800" b="1" dirty="0"/>
              <a:t>національне коріння мають твої предки?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1144" r="19148" b="801"/>
          <a:stretch/>
        </p:blipFill>
        <p:spPr>
          <a:xfrm>
            <a:off x="903514" y="1706073"/>
            <a:ext cx="2862944" cy="32900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917017" y="3112088"/>
            <a:ext cx="7186412" cy="13742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Представники яких національностей мешкають або навчаються поряд </a:t>
            </a:r>
            <a:r>
              <a:rPr lang="ru-RU" sz="2800" b="1" dirty="0" err="1"/>
              <a:t>із</a:t>
            </a:r>
            <a:r>
              <a:rPr lang="ru-RU" sz="2800" b="1" dirty="0"/>
              <a:t> тобою?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6444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66800" y="625157"/>
            <a:ext cx="9927771" cy="7791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Обери правильну відповідь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1535" y="1529056"/>
            <a:ext cx="9218300" cy="10290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Люди, які живуть у своїй державі й мають права і обов’язки називаються…</a:t>
            </a:r>
            <a:endParaRPr lang="ru-RU" sz="2800" b="1" dirty="0"/>
          </a:p>
        </p:txBody>
      </p:sp>
      <p:sp>
        <p:nvSpPr>
          <p:cNvPr id="2" name="Овал 1"/>
          <p:cNvSpPr/>
          <p:nvPr/>
        </p:nvSpPr>
        <p:spPr>
          <a:xfrm>
            <a:off x="3244836" y="2563230"/>
            <a:ext cx="2785849" cy="120251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громадяни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1239141" y="3291009"/>
            <a:ext cx="2440230" cy="13062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іноземці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5031396" y="3524428"/>
            <a:ext cx="2523290" cy="1202519"/>
          </a:xfrm>
          <a:prstGeom prst="ellipse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прибульці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65972" y="4885911"/>
            <a:ext cx="4661810" cy="10556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Яка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інформація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на уроці тебе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зацікавила найбільше?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!!!!!!Эсмира\OIG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97" y="2687346"/>
            <a:ext cx="3254173" cy="325417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6643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36170" y="465137"/>
            <a:ext cx="10363201" cy="7761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927143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44789" y="1371913"/>
            <a:ext cx="5172981" cy="163254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6. Допиши речення. Проведи дослідження: представників скількох національностей ти знаєш? Підкресли на карті України й занотуй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7100" y="4817686"/>
            <a:ext cx="4992272" cy="11842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_________________________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__________________________</a:t>
            </a:r>
          </a:p>
        </p:txBody>
      </p:sp>
      <p:pic>
        <p:nvPicPr>
          <p:cNvPr id="1026" name="Picture 2" descr="D:\2 клас\4 ЯДС\1 Грущинська\4 Людина і світ\№069 Які народи проживають в Україні\2025-02-21_2109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0" b="1013"/>
          <a:stretch/>
        </p:blipFill>
        <p:spPr bwMode="auto">
          <a:xfrm>
            <a:off x="6307100" y="1371913"/>
            <a:ext cx="4992271" cy="266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4 ЯДС\1 Грущинська\4 Людина і світ\№069 Які народи проживають в Україні\2025-02-21_2113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2" b="1941"/>
          <a:stretch/>
        </p:blipFill>
        <p:spPr bwMode="auto">
          <a:xfrm>
            <a:off x="944789" y="4065269"/>
            <a:ext cx="5172981" cy="162928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944788" y="3094057"/>
            <a:ext cx="5172981" cy="91393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7. З’єднай лініями назви народів з їхніми національними прапорами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07100" y="4007993"/>
            <a:ext cx="4992271" cy="78172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8. Досліди. Яке твоє національне коріння? Напиши.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959429" y="4817686"/>
            <a:ext cx="914400" cy="3312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132814" y="4817686"/>
            <a:ext cx="1123500" cy="4074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451471" y="4788129"/>
            <a:ext cx="0" cy="4074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665514" y="4817685"/>
            <a:ext cx="2403471" cy="40745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8803235" y="1497898"/>
            <a:ext cx="1654629" cy="485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родину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32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7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914399" y="500744"/>
            <a:ext cx="10341429" cy="76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«Ранець – м'ясорубка – кошик»</a:t>
            </a:r>
          </a:p>
        </p:txBody>
      </p:sp>
      <p:pic>
        <p:nvPicPr>
          <p:cNvPr id="21506" name="Picture 2" descr="Мультфильм школьный рюкзак дает большие пальцы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1261" y="1439345"/>
            <a:ext cx="3041907" cy="264830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Векторный мультфильм кухни мясорубки Клипарт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62" y="1439345"/>
            <a:ext cx="2774030" cy="236717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046" y="1439345"/>
            <a:ext cx="2953259" cy="260717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240971" y="4361845"/>
            <a:ext cx="244077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корисні 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7577" y="4361845"/>
            <a:ext cx="326202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над цим варто замислитися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4982" y="4310990"/>
            <a:ext cx="2523389" cy="1200329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це мені  потрібно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9676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86196" y="1272526"/>
            <a:ext cx="9553061" cy="752218"/>
          </a:xfrm>
          <a:prstGeom prst="round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Розглянь світлини різних танців. Вибери, який з них ти хочеш зараз станцювати. Поясни, чому.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" name="Picture 10" descr="Індійські танці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21" y="2028761"/>
            <a:ext cx="2129943" cy="2397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Українські народні танці | Тест з української літератури – «На Урок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97110"/>
            <a:ext cx="2492830" cy="2460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Хіп-хоп - Моє Хобі-D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4" y="4393043"/>
            <a:ext cx="6184716" cy="1906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Как танцевать венский валь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669" y="2028761"/>
            <a:ext cx="2340031" cy="2364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Цікаві факти про танго – Факультет хореографічного мистецтв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 r="2738"/>
          <a:stretch/>
        </p:blipFill>
        <p:spPr bwMode="auto">
          <a:xfrm>
            <a:off x="7773755" y="4393043"/>
            <a:ext cx="3065501" cy="1906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284514" y="494526"/>
            <a:ext cx="9554743" cy="7573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</a:t>
            </a:r>
            <a:r>
              <a:rPr lang="uk-UA" sz="4000" b="1" dirty="0">
                <a:solidFill>
                  <a:schemeClr val="bg1"/>
                </a:solidFill>
              </a:rPr>
              <a:t>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420" y="2882287"/>
            <a:ext cx="4166837" cy="29011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1284514" y="1574078"/>
            <a:ext cx="5312229" cy="228147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tabLst>
                <a:tab pos="3852863" algn="l"/>
              </a:tabLst>
            </a:pP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Пролунав дзвінок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веселий. </a:t>
            </a:r>
          </a:p>
          <a:p>
            <a:pPr algn="ctr">
              <a:tabLst>
                <a:tab pos="3852863" algn="l"/>
              </a:tabLst>
            </a:pP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Всі готові? Все готово? </a:t>
            </a:r>
          </a:p>
          <a:p>
            <a:pPr algn="ctr">
              <a:tabLst>
                <a:tab pos="3852863" algn="l"/>
              </a:tabLst>
            </a:pP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Ми не відпочиваємо, </a:t>
            </a:r>
          </a:p>
          <a:p>
            <a:pPr algn="ctr">
              <a:tabLst>
                <a:tab pos="3852863" algn="l"/>
              </a:tabLst>
            </a:pP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Ми працювати починаємо. </a:t>
            </a:r>
          </a:p>
        </p:txBody>
      </p:sp>
    </p:spTree>
    <p:extLst>
      <p:ext uri="{BB962C8B-B14F-4D97-AF65-F5344CB8AC3E}">
        <p14:creationId xmlns:p14="http://schemas.microsoft.com/office/powerpoint/2010/main" val="65438503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\4 ЯДС\1 Грущинська\3 Людина і природа взимку\№037 Яку форму має Земля\2024-11-29_122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49134"/>
            <a:ext cx="8676894" cy="35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997" y="2442881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Запиши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51" y="265292"/>
            <a:ext cx="3860570" cy="2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1687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4396" y="516923"/>
            <a:ext cx="1052648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23" y="1382744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898871" y="2358326"/>
            <a:ext cx="3690256" cy="12666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чому </a:t>
            </a:r>
            <a:r>
              <a:rPr lang="ru-RU" sz="2400" b="1" dirty="0"/>
              <a:t>відображаються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/>
              <a:t>життєва мудрість і досвід поколінь?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53000" y="1434685"/>
            <a:ext cx="3331030" cy="8730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Які традиційні риси </a:t>
            </a:r>
            <a:r>
              <a:rPr lang="uk-UA" sz="2400" b="1" dirty="0"/>
              <a:t>характеру </a:t>
            </a:r>
            <a:r>
              <a:rPr lang="uk-UA" sz="2400" b="1" dirty="0" smtClean="0"/>
              <a:t>українців?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24052" y="3690258"/>
            <a:ext cx="3965075" cy="8273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Що означає — бути громадянами своєї країни?</a:t>
            </a:r>
          </a:p>
        </p:txBody>
      </p:sp>
      <p:pic>
        <p:nvPicPr>
          <p:cNvPr id="11" name="Picture 2" descr="D:\Картинки до тестів\!!!!_Эсмира_ Крила\OIG3 (4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96" y="1382744"/>
            <a:ext cx="3839657" cy="383965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924598" y="4588283"/>
            <a:ext cx="5638799" cy="152599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познайомимось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 деякими національними меншинами, які проживають на території нашої країни, з їх національними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вбраннями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806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7" b="7414"/>
          <a:stretch/>
        </p:blipFill>
        <p:spPr>
          <a:xfrm>
            <a:off x="5451757" y="2592504"/>
            <a:ext cx="1852557" cy="26824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6429" y="508816"/>
            <a:ext cx="10413181" cy="10913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В Україні крім українців живуть понад 100 інших </a:t>
            </a:r>
            <a:r>
              <a:rPr lang="uk-UA" sz="3600" b="1" dirty="0" smtClean="0"/>
              <a:t>народів 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71067" y="1648975"/>
            <a:ext cx="5758543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Українці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становлять більшість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громадян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України.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Поряд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проживають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білоруси,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росіяни, угорці,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поляки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греки, болгари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та багато інших народів.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r="13630"/>
          <a:stretch/>
        </p:blipFill>
        <p:spPr>
          <a:xfrm>
            <a:off x="4079163" y="2390918"/>
            <a:ext cx="1522851" cy="288324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002387" y="5335951"/>
            <a:ext cx="1288070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Угорці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97515" y="5282493"/>
            <a:ext cx="1395588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Поляки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5331">
            <a:off x="655765" y="2997340"/>
            <a:ext cx="1753955" cy="25902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203510" y="5697364"/>
            <a:ext cx="1640947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Білоруси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r="11290"/>
          <a:stretch/>
        </p:blipFill>
        <p:spPr>
          <a:xfrm>
            <a:off x="2348259" y="1635217"/>
            <a:ext cx="1625028" cy="265723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535613" y="4393298"/>
            <a:ext cx="1437674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Росіяни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729">
            <a:off x="7204852" y="2985483"/>
            <a:ext cx="1974454" cy="263810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7402286" y="5640220"/>
            <a:ext cx="1338943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Греки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532" y="2882027"/>
            <a:ext cx="2678154" cy="183262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9588663" y="4879073"/>
            <a:ext cx="1640947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Болгари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79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7" y="2552642"/>
            <a:ext cx="4013828" cy="313784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16429" y="1600200"/>
            <a:ext cx="10286999" cy="83099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менш численних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спільнот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належать кримські татари, румуни, євреї, вірмени, роми та інші.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Далі дізнаймося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про деякі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народи.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7243" y="5763607"/>
            <a:ext cx="2532199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Кримські татари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6429" y="508816"/>
            <a:ext cx="10286999" cy="10913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В Україні крім українців живуть понад 100 інших народів. </a:t>
            </a:r>
            <a:endParaRPr lang="ru-RU" sz="36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29" y="2552642"/>
            <a:ext cx="2090590" cy="313784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317995" y="5763607"/>
            <a:ext cx="1654629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Євреї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63" y="2552642"/>
            <a:ext cx="2081438" cy="313784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139454" y="5805310"/>
            <a:ext cx="1640947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Румуни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Вірменський національний костюм (66 фото): жіночий, для танців, весільний,  для дівчини, наречено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75" y="2552642"/>
            <a:ext cx="2241318" cy="313784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448799" y="5797755"/>
            <a:ext cx="1654629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Вірмени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5069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6938" y="494528"/>
            <a:ext cx="10009418" cy="6811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Кримські татари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29" y="1252427"/>
            <a:ext cx="4362527" cy="341044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036938" y="1252428"/>
            <a:ext cx="5516262" cy="23616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Кримські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татари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—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гордий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волелюбний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народ,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батьківщиною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якого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є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півострів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Крим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Найбільше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кримських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татар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проживає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півдні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України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Криму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Кримські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татари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—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працелюбні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красиві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й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мужні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люди.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t="-638" r="11217" b="2151"/>
          <a:stretch/>
        </p:blipFill>
        <p:spPr>
          <a:xfrm>
            <a:off x="3276601" y="3738405"/>
            <a:ext cx="3254829" cy="25143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683829" y="4771101"/>
            <a:ext cx="4441371" cy="13605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Кримськотатарський прапор </a:t>
            </a:r>
            <a:r>
              <a:rPr lang="ru-RU" sz="2400" b="1" dirty="0" err="1" smtClean="0"/>
              <a:t>блакитного</a:t>
            </a:r>
            <a:r>
              <a:rPr lang="ru-RU" sz="2400" b="1" dirty="0"/>
              <a:t>, як </a:t>
            </a:r>
            <a:r>
              <a:rPr lang="ru-RU" sz="2400" b="1" dirty="0" err="1"/>
              <a:t>чисте</a:t>
            </a:r>
            <a:r>
              <a:rPr lang="ru-RU" sz="2400" b="1" dirty="0"/>
              <a:t> небо, </a:t>
            </a:r>
            <a:r>
              <a:rPr lang="ru-RU" sz="2400" b="1" dirty="0" err="1"/>
              <a:t>кольору</a:t>
            </a:r>
            <a:r>
              <a:rPr lang="ru-RU" sz="2400" b="1" dirty="0"/>
              <a:t> </a:t>
            </a:r>
            <a:r>
              <a:rPr lang="ru-RU" sz="2400" b="1" dirty="0" err="1"/>
              <a:t>символізує</a:t>
            </a:r>
            <a:r>
              <a:rPr lang="ru-RU" sz="2400" b="1" dirty="0"/>
              <a:t> свободу.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3" name="Image 540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4932" y="3685276"/>
            <a:ext cx="1319213" cy="124901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280659" y="4995583"/>
            <a:ext cx="1763486" cy="11766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Герб кримських татар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6849917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3473" y="1354341"/>
            <a:ext cx="5310241" cy="18065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 </a:t>
            </a:r>
            <a:r>
              <a:rPr lang="ru-RU" sz="2400" b="1" dirty="0" err="1"/>
              <a:t>території</a:t>
            </a:r>
            <a:r>
              <a:rPr lang="ru-RU" sz="2400" b="1" dirty="0"/>
              <a:t> </a:t>
            </a:r>
            <a:r>
              <a:rPr lang="ru-RU" sz="2400" b="1" dirty="0" err="1"/>
              <a:t>України</a:t>
            </a:r>
            <a:r>
              <a:rPr lang="ru-RU" sz="2400" b="1" dirty="0"/>
              <a:t> проживали з </a:t>
            </a:r>
            <a:r>
              <a:rPr lang="ru-RU" sz="2400" b="1" dirty="0" err="1"/>
              <a:t>давніх</a:t>
            </a:r>
            <a:r>
              <a:rPr lang="ru-RU" sz="2400" b="1" dirty="0"/>
              <a:t> </a:t>
            </a:r>
            <a:r>
              <a:rPr lang="ru-RU" sz="2400" b="1" dirty="0" err="1"/>
              <a:t>часів</a:t>
            </a:r>
            <a:r>
              <a:rPr lang="ru-RU" sz="2400" b="1" dirty="0"/>
              <a:t>. </a:t>
            </a:r>
            <a:r>
              <a:rPr lang="ru-RU" sz="2400" b="1" dirty="0" err="1"/>
              <a:t>Нині</a:t>
            </a:r>
            <a:r>
              <a:rPr lang="ru-RU" sz="2400" b="1" dirty="0"/>
              <a:t> </a:t>
            </a:r>
            <a:r>
              <a:rPr lang="ru-RU" sz="2400" b="1" dirty="0" err="1"/>
              <a:t>найбільші</a:t>
            </a:r>
            <a:r>
              <a:rPr lang="ru-RU" sz="2400" b="1" dirty="0"/>
              <a:t> </a:t>
            </a:r>
            <a:r>
              <a:rPr lang="ru-RU" sz="2400" b="1" dirty="0" err="1"/>
              <a:t>єврейські</a:t>
            </a:r>
            <a:r>
              <a:rPr lang="ru-RU" sz="2400" b="1" dirty="0"/>
              <a:t> </a:t>
            </a:r>
            <a:r>
              <a:rPr lang="ru-RU" sz="2400" b="1" dirty="0" err="1"/>
              <a:t>громади</a:t>
            </a:r>
            <a:r>
              <a:rPr lang="ru-RU" sz="2400" b="1" dirty="0"/>
              <a:t> </a:t>
            </a:r>
            <a:r>
              <a:rPr lang="ru-RU" sz="2400" b="1" dirty="0" err="1"/>
              <a:t>зосереджені</a:t>
            </a:r>
            <a:r>
              <a:rPr lang="ru-RU" sz="2400" b="1" dirty="0"/>
              <a:t> в </a:t>
            </a:r>
            <a:r>
              <a:rPr lang="ru-RU" sz="2400" b="1" dirty="0" err="1"/>
              <a:t>Києві</a:t>
            </a:r>
            <a:r>
              <a:rPr lang="ru-RU" sz="2400" b="1" dirty="0"/>
              <a:t>, </a:t>
            </a:r>
            <a:r>
              <a:rPr lang="ru-RU" sz="2400" b="1" dirty="0" err="1"/>
              <a:t>Одесі</a:t>
            </a:r>
            <a:r>
              <a:rPr lang="ru-RU" sz="2400" b="1" dirty="0"/>
              <a:t>, </a:t>
            </a:r>
            <a:r>
              <a:rPr lang="ru-RU" sz="2400" b="1" dirty="0" err="1"/>
              <a:t>Чернівцях</a:t>
            </a:r>
            <a:r>
              <a:rPr lang="ru-RU" sz="2400" b="1" dirty="0"/>
              <a:t> та </a:t>
            </a:r>
            <a:r>
              <a:rPr lang="ru-RU" sz="2400" b="1" dirty="0" err="1"/>
              <a:t>Дніпрі</a:t>
            </a:r>
            <a:r>
              <a:rPr lang="ru-RU" sz="2400" b="1" dirty="0"/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146" y="1371600"/>
            <a:ext cx="2384210" cy="357855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054100" y="3273752"/>
            <a:ext cx="5259614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Серед</a:t>
            </a:r>
            <a:r>
              <a:rPr lang="ru-RU" sz="2400" b="1" dirty="0"/>
              <a:t> </a:t>
            </a:r>
            <a:r>
              <a:rPr lang="uk-UA" sz="2400" b="1" dirty="0" smtClean="0"/>
              <a:t>євреїв </a:t>
            </a:r>
            <a:r>
              <a:rPr lang="uk-UA" sz="2400" b="1" dirty="0"/>
              <a:t>— багато видатних діячів і </a:t>
            </a:r>
            <a:r>
              <a:rPr lang="uk-UA" sz="2400" b="1" dirty="0" smtClean="0"/>
              <a:t>діячок</a:t>
            </a:r>
            <a:r>
              <a:rPr lang="ru-RU" sz="2400" b="1" dirty="0"/>
              <a:t> </a:t>
            </a:r>
            <a:r>
              <a:rPr lang="uk-UA" sz="2400" b="1" dirty="0" smtClean="0"/>
              <a:t>науки </a:t>
            </a:r>
            <a:r>
              <a:rPr lang="uk-UA" sz="2400" b="1" dirty="0"/>
              <a:t>й культури.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36938" y="494528"/>
            <a:ext cx="10009418" cy="6811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Євреї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4100" y="4238134"/>
            <a:ext cx="5038174" cy="142403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Символи</a:t>
            </a:r>
            <a:r>
              <a:rPr lang="ru-RU" sz="2400" b="1" dirty="0"/>
              <a:t> </a:t>
            </a:r>
            <a:r>
              <a:rPr lang="ru-RU" sz="2400" b="1" dirty="0" err="1"/>
              <a:t>єврейського</a:t>
            </a:r>
            <a:r>
              <a:rPr lang="ru-RU" sz="2400" b="1" dirty="0"/>
              <a:t> народу: </a:t>
            </a:r>
            <a:r>
              <a:rPr lang="ru-RU" sz="2400" b="1" dirty="0" err="1"/>
              <a:t>шестикутна</a:t>
            </a:r>
            <a:r>
              <a:rPr lang="ru-RU" sz="2400" b="1" dirty="0"/>
              <a:t> </a:t>
            </a:r>
            <a:r>
              <a:rPr lang="ru-RU" sz="2400" b="1" dirty="0" err="1"/>
              <a:t>зірка</a:t>
            </a:r>
            <a:r>
              <a:rPr lang="ru-RU" sz="2400" b="1" dirty="0"/>
              <a:t> Давида та </a:t>
            </a:r>
            <a:r>
              <a:rPr lang="ru-RU" sz="2400" b="1" dirty="0" err="1"/>
              <a:t>золотий</a:t>
            </a:r>
            <a:r>
              <a:rPr lang="ru-RU" sz="2400" b="1" dirty="0"/>
              <a:t> </a:t>
            </a:r>
            <a:r>
              <a:rPr lang="ru-RU" sz="2400" b="1" dirty="0" err="1"/>
              <a:t>світильник</a:t>
            </a:r>
            <a:r>
              <a:rPr lang="ru-RU" sz="2400" b="1" dirty="0"/>
              <a:t> — </a:t>
            </a:r>
            <a:r>
              <a:rPr lang="ru-RU" sz="2400" b="1" dirty="0" err="1"/>
              <a:t>менора</a:t>
            </a:r>
            <a:r>
              <a:rPr lang="ru-RU" sz="2400" b="1" dirty="0"/>
              <a:t>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44" y="3522434"/>
            <a:ext cx="2066684" cy="206668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6" t="8989" r="22464" b="12859"/>
          <a:stretch/>
        </p:blipFill>
        <p:spPr>
          <a:xfrm>
            <a:off x="6647691" y="1371600"/>
            <a:ext cx="1447390" cy="204068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1110" y="585016"/>
            <a:ext cx="9734152" cy="6232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Пам’ятай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11110" y="1398160"/>
            <a:ext cx="5583656" cy="16169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Усі народи, які живуть в Україні становлять єдину, дружну, українську родину.</a:t>
            </a:r>
            <a:endParaRPr lang="ru-RU" sz="3200" b="1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26962" y="3254561"/>
            <a:ext cx="3786010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 ти розумієш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вислів?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11110" y="3865501"/>
            <a:ext cx="5735914" cy="1337871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«Україна — багатонаціональна </a:t>
            </a:r>
            <a:r>
              <a:rPr lang="ru-RU" sz="3200" b="1"/>
              <a:t>країна</a:t>
            </a:r>
            <a:r>
              <a:rPr lang="ru-RU" sz="3200" b="1" smtClean="0"/>
              <a:t>»</a:t>
            </a:r>
            <a:endParaRPr lang="ru-RU" sz="3200" b="1" dirty="0"/>
          </a:p>
        </p:txBody>
      </p:sp>
      <p:pic>
        <p:nvPicPr>
          <p:cNvPr id="2050" name="Picture 2" descr="D:\Картинки до тестів\!!! Есміра Україна Читання в родині\photo_2025-02-13_10-49-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937" y="1440046"/>
            <a:ext cx="3763325" cy="376332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51948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479</Words>
  <Application>Microsoft Office PowerPoint</Application>
  <PresentationFormat>Произвольный</PresentationFormat>
  <Paragraphs>93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74</cp:revision>
  <dcterms:created xsi:type="dcterms:W3CDTF">2018-01-05T16:38:53Z</dcterms:created>
  <dcterms:modified xsi:type="dcterms:W3CDTF">2025-02-22T15:14:04Z</dcterms:modified>
</cp:coreProperties>
</file>