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112" r:id="rId3"/>
    <p:sldId id="858" r:id="rId4"/>
    <p:sldId id="1119" r:id="rId5"/>
    <p:sldId id="1115" r:id="rId6"/>
    <p:sldId id="1067" r:id="rId7"/>
    <p:sldId id="1120" r:id="rId8"/>
    <p:sldId id="1121" r:id="rId9"/>
    <p:sldId id="1122" r:id="rId10"/>
    <p:sldId id="1111" r:id="rId11"/>
    <p:sldId id="1123" r:id="rId12"/>
    <p:sldId id="1124" r:id="rId13"/>
    <p:sldId id="1125" r:id="rId14"/>
    <p:sldId id="1126" r:id="rId15"/>
    <p:sldId id="1127" r:id="rId16"/>
    <p:sldId id="1128" r:id="rId17"/>
    <p:sldId id="1116" r:id="rId18"/>
    <p:sldId id="111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91D"/>
    <a:srgbClr val="D246A3"/>
    <a:srgbClr val="3C4272"/>
    <a:srgbClr val="FF4343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5912" y="4286377"/>
            <a:ext cx="10047249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Ніна Найдич.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Василь Тимофійович мандрує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4288" y="103217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70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630197"/>
            <a:ext cx="2514245" cy="3532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380" y="423746"/>
            <a:ext cx="11141363" cy="579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</a:t>
            </a:r>
            <a:r>
              <a:rPr lang="uk-UA" sz="3200" b="1" dirty="0" smtClean="0">
                <a:solidFill>
                  <a:schemeClr val="bg1"/>
                </a:solidFill>
              </a:rPr>
              <a:t>Найдич. </a:t>
            </a:r>
            <a:r>
              <a:rPr lang="uk-UA" sz="3200" b="1" dirty="0">
                <a:solidFill>
                  <a:schemeClr val="bg1"/>
                </a:solidFill>
              </a:rPr>
              <a:t>Василь Тимофійович </a:t>
            </a:r>
            <a:r>
              <a:rPr lang="uk-UA" sz="3200" b="1" dirty="0" smtClean="0">
                <a:solidFill>
                  <a:schemeClr val="bg1"/>
                </a:solidFill>
              </a:rPr>
              <a:t>мандрує (уривок)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3468030" y="1135067"/>
            <a:ext cx="8180714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Василь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Тимофійович побачив, що Петрик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торкається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клавішів, зістрибнув з підвіконня і влаштувався на своєму килимку під роялем. Кіт дуже любив музику. Коли його друг грав гами, Василь Тимофійович завжди сидів спокійно — хтось міг би подумати, що він спить. А тільки-но Петрик починав грати його улюблену мелодію, він чекав, коли розлетяться всі короткі ноти, і підспівував довгим звукам. Так було на початку і в кінці твору. А в середній частині, коли в басах звучала одна тривожна нота, кота наче накривало хвилею суму і на очах його з’являлися сльози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8" name="Picture 6" descr="Ніна Найдич, &quot;Василь Тимофійович мандрує&quot; (уривок з казки «Про кота Василя  Тимофійовича та його друга Емілія»)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" y="1135067"/>
            <a:ext cx="2960650" cy="31774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090591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3334215" y="384133"/>
            <a:ext cx="8571006" cy="61247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Василь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Тимофійович любив дивитися на вулицю. Він стрибав на підвіконня, потім на балкон, звідти по гілці переходив на дерево — високе, з розлогим віттям — влаштовувався на своєму улюбленому місці і дивився вниз. Особливо його цікавили тролейбуси — такі дивні створіння з вусами, що росли догори. Тролейбуси були різних кольорів — червоні, зелені, жовті, сині — і зупинялись якраз напроти будинку. Коли тролейбус від’їжджав, на зупинці нікого не залишалося. Люди зникали. Василь Тимофійович знав: якщо довго сидіти, можна побачити, що тролейбуси повертаються. Він їх упізнавав. Спочатку з’являвся червоний, за ним зелений, жовтий і, нарешті, синій.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81" y="423745"/>
            <a:ext cx="2715322" cy="2509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</a:t>
            </a:r>
            <a:r>
              <a:rPr lang="uk-UA" sz="3200" b="1" dirty="0" smtClean="0">
                <a:solidFill>
                  <a:schemeClr val="bg1"/>
                </a:solidFill>
              </a:rPr>
              <a:t>Найдич. </a:t>
            </a:r>
            <a:r>
              <a:rPr lang="uk-UA" sz="3200" b="1" dirty="0">
                <a:solidFill>
                  <a:schemeClr val="bg1"/>
                </a:solidFill>
              </a:rPr>
              <a:t>Василь Тимофійович </a:t>
            </a:r>
            <a:r>
              <a:rPr lang="uk-UA" sz="3200" b="1" dirty="0" smtClean="0">
                <a:solidFill>
                  <a:schemeClr val="bg1"/>
                </a:solidFill>
              </a:rPr>
              <a:t>мандрує (уривок)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Кіт_!!!!\загрузк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1" y="3029414"/>
            <a:ext cx="2637263" cy="26372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943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3222703" y="423746"/>
            <a:ext cx="8626763" cy="56938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Він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бачив спочатку вуса, потім весь тролейбус,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проводжав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його очима, коли той, рушивши з місця, набирав швидкості і невдовзі повертав за ріг. Але куди прямують, звідки з’являються ці дивні створіння і куди зникають люди із зупинки, Василь Тимофійович не знав, і це його непокоїло.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Одного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разу кіт спустився з дерева, перейшов через вулицю і попрямував до зупинки. Дорогою він думав,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вуса у всіх його знайомих котів і навіть у деяких чоловіків, яких він бачив у дворі, ростуть у різні боки. Це нормально і навіть красиво. Цієї миті підійшов червоний тролейбус. Василь Тимофійович піднявся східцями в салон і сів на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вільне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місце біля вікна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65-66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120" y="423745"/>
            <a:ext cx="2715322" cy="2509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</a:t>
            </a:r>
            <a:r>
              <a:rPr lang="uk-UA" sz="3200" b="1" dirty="0" smtClean="0">
                <a:solidFill>
                  <a:schemeClr val="bg1"/>
                </a:solidFill>
              </a:rPr>
              <a:t>Найдич. </a:t>
            </a:r>
            <a:r>
              <a:rPr lang="uk-UA" sz="3200" b="1" dirty="0">
                <a:solidFill>
                  <a:schemeClr val="bg1"/>
                </a:solidFill>
              </a:rPr>
              <a:t>Василь Тимофійович </a:t>
            </a:r>
            <a:r>
              <a:rPr lang="uk-UA" sz="3200" b="1" dirty="0" smtClean="0">
                <a:solidFill>
                  <a:schemeClr val="bg1"/>
                </a:solidFill>
              </a:rPr>
              <a:t>мандрує (уривок)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_Кіт_!!!!\загрузка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 bwMode="auto">
          <a:xfrm>
            <a:off x="507380" y="3072228"/>
            <a:ext cx="2657751" cy="23584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034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3300760" y="384807"/>
            <a:ext cx="8582158" cy="61247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Тролейбус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то зменшував швидкість, то спинявся, забрав на зупинці людей, але поважного кота, який спокійно сидів на м’якому кріслі і дивився у вікно, ніхто не турбував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Василь Тимофійович з цікавістю роздивлявся навкруги. Йому дуже подобалось отак їхати. Спочатку він бачив високі будівлі. Потім будиночки стали менші — деякі майже ховались за високими парканами, і було видно тільки дахи.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Нарешті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тролейбус зупинився — мабуть, від утоми. Всі люди вийшли — навіть водій зі своєї кабіни. Але Василь Тимофійович залишився на місці. Кіт знав, що тролейбус повернеться назад, і чекав, коли той знову поїде. Так воно і сталося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66-67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120" y="423745"/>
            <a:ext cx="2715322" cy="2509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</a:t>
            </a:r>
            <a:r>
              <a:rPr lang="uk-UA" sz="3200" b="1" dirty="0" smtClean="0">
                <a:solidFill>
                  <a:schemeClr val="bg1"/>
                </a:solidFill>
              </a:rPr>
              <a:t>Найдич. </a:t>
            </a:r>
            <a:r>
              <a:rPr lang="uk-UA" sz="3200" b="1" dirty="0">
                <a:solidFill>
                  <a:schemeClr val="bg1"/>
                </a:solidFill>
              </a:rPr>
              <a:t>Василь Тимофійович </a:t>
            </a:r>
            <a:r>
              <a:rPr lang="uk-UA" sz="3200" b="1" dirty="0" smtClean="0">
                <a:solidFill>
                  <a:schemeClr val="bg1"/>
                </a:solidFill>
              </a:rPr>
              <a:t>мандрує (уривок)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!_Кіт_!!!!\загрузка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8" y="3075944"/>
            <a:ext cx="2638194" cy="26381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731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3434576" y="441640"/>
            <a:ext cx="8214167" cy="56938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 салон почали заходити люди, в кабіну піднявся водій, і, рушивши з місця, тролейбус поїхав тим же шляхом 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зворотному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напрямі.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ось Василь Тимофійович побачив знайомі місця — їхній будинок, високе дерево у дворі, що простягло свої гілки до самого балкона.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На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зупинці він хотів чемно подякувати водієві за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прекрасну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подорож, підійшов до кабіни і раптом, несподівано для себе самого, сказав: «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МНЯВ-МНЯВ-МНЯВ-МНЯВ-МНЯВ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!» І не просто сказав, а наче проспівав. Музикант, який їхав у цьому автобусі, почув: «ДО-МІ-СОЛЬ-МІ-ДО», але вирішив, що йому вчувається казна-що.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120" y="423745"/>
            <a:ext cx="2715322" cy="2509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</a:t>
            </a:r>
            <a:r>
              <a:rPr lang="uk-UA" sz="3200" b="1" dirty="0" smtClean="0">
                <a:solidFill>
                  <a:schemeClr val="bg1"/>
                </a:solidFill>
              </a:rPr>
              <a:t>Найдич. </a:t>
            </a:r>
            <a:r>
              <a:rPr lang="uk-UA" sz="3200" b="1" dirty="0">
                <a:solidFill>
                  <a:schemeClr val="bg1"/>
                </a:solidFill>
              </a:rPr>
              <a:t>Василь Тимофійович </a:t>
            </a:r>
            <a:r>
              <a:rPr lang="uk-UA" sz="3200" b="1" dirty="0" smtClean="0">
                <a:solidFill>
                  <a:schemeClr val="bg1"/>
                </a:solidFill>
              </a:rPr>
              <a:t>мандрує (уривок)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!!!!_Кіт_!!!!\загрузка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9" y="3042424"/>
            <a:ext cx="2561063" cy="25610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389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3294254" y="512955"/>
            <a:ext cx="8381436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були саме ті ноти, тому що Василь Тимофійович — не такий собі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пересічний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кіт, а дуже розумний і музично обдарований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Він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зайшов у двір, по стовбуру каштана видряпався аж до четвертого поверху, переліз на балкон, стрибнув з підвіконня в кімнату і влаштувався на своєму килимку під роялем. Петрик готував музичний урок і грав п’єсу, яка найбільше подобалася котові.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Але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цього разу Василь Тимофійович не допомагав — не підспівував. Він згадував свою подорож і думав: як все-таки приємно мандрувати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14762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120" y="490651"/>
            <a:ext cx="2715322" cy="2509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Ніна </a:t>
            </a:r>
            <a:r>
              <a:rPr lang="uk-UA" sz="3200" b="1" dirty="0" smtClean="0">
                <a:solidFill>
                  <a:schemeClr val="bg1"/>
                </a:solidFill>
              </a:rPr>
              <a:t>Найдич. </a:t>
            </a:r>
            <a:r>
              <a:rPr lang="uk-UA" sz="3200" b="1" dirty="0">
                <a:solidFill>
                  <a:schemeClr val="bg1"/>
                </a:solidFill>
              </a:rPr>
              <a:t>Василь Тимофійович </a:t>
            </a:r>
            <a:r>
              <a:rPr lang="uk-UA" sz="3200" b="1" dirty="0" smtClean="0">
                <a:solidFill>
                  <a:schemeClr val="bg1"/>
                </a:solidFill>
              </a:rPr>
              <a:t>мандрує (уривок)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!!!!_Кіт_!!!!\загрузка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9" y="3122141"/>
            <a:ext cx="2631491" cy="26314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293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552" y="447113"/>
            <a:ext cx="10314876" cy="6680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 відповіді на питання до тексту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992458" y="1204330"/>
            <a:ext cx="7772401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звали головного героя?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любив Василь Тимофійович? Зачитай.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особливо цікавило котика на вулиці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? Якого кольору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були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тролейбуси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чим спостерігав Василь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Тимофійович, сидячи на сидінні тролейбуса?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закінчила тваринка подорож в тролейбусі на зупинці?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Зачитай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після повернення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Василь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Тимофійович не підспівував Петриковій грі?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Поясни головну думку цього уривку: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«Він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згадував свою подорож і думав: як все-таки приємно мандрувати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!»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могла ця історія бути справді? Поясни свою думку</a:t>
            </a:r>
          </a:p>
        </p:txBody>
      </p:sp>
      <p:pic>
        <p:nvPicPr>
          <p:cNvPr id="6146" name="Picture 2" descr="D:\Картинки до тестів\!!!!_Кіт_!!!!\загрузка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767" y="1637712"/>
            <a:ext cx="2885661" cy="29242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213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555957"/>
            <a:ext cx="9596421" cy="7264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1" y="1378598"/>
            <a:ext cx="3309257" cy="4649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8186" y="1484185"/>
            <a:ext cx="4750418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уривок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Василь Тимофійович мандрує»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оповідання Ніни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Найдич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 кота Василя Тимофійовича та його друга Емілія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Ніна Найдич: музикант, педагог і … казка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74" y="2932522"/>
            <a:ext cx="3434823" cy="34348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451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смайл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 яким визначиш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свої емоції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9643607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0156" y="574475"/>
            <a:ext cx="10281424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Вправа «Успіх»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0914" y="1467726"/>
            <a:ext cx="5073805" cy="1818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04212" y="1467726"/>
            <a:ext cx="5430507" cy="181837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Переглянь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ілюстрації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й отримай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гарні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емоції.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ту картинку, що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демонструє для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тебе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«Успіх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9" name="Рисунок 8" descr="Картинки по запросу успіх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467726"/>
            <a:ext cx="3024368" cy="173311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" name="Рисунок 9" descr="Картинки по запросу успіх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560784"/>
            <a:ext cx="3047753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Рисунок 10" descr="Картинки по запросу успіх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560784"/>
            <a:ext cx="3126306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2" name="Рисунок 11" descr="Картинки по запросу успіх картин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5" y="3560784"/>
            <a:ext cx="2998085" cy="215441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7398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Артикуляційні вправи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9EAD03F0-6FEE-4FE3-9A1D-FB3D9B10EFD2}"/>
              </a:ext>
            </a:extLst>
          </p:cNvPr>
          <p:cNvSpPr/>
          <p:nvPr/>
        </p:nvSpPr>
        <p:spPr>
          <a:xfrm>
            <a:off x="879870" y="1331443"/>
            <a:ext cx="3502559" cy="1508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B2591D"/>
                </a:solidFill>
              </a:rPr>
              <a:t>Розтягн</a:t>
            </a:r>
            <a:r>
              <a:rPr lang="uk-UA" sz="2400" b="1" dirty="0">
                <a:solidFill>
                  <a:srgbClr val="B2591D"/>
                </a:solidFill>
              </a:rPr>
              <a:t>и</a:t>
            </a:r>
            <a:r>
              <a:rPr lang="uk-UA" sz="2400" b="1" dirty="0" smtClean="0">
                <a:solidFill>
                  <a:srgbClr val="B2591D"/>
                </a:solidFill>
              </a:rPr>
              <a:t> </a:t>
            </a:r>
            <a:r>
              <a:rPr lang="uk-UA" sz="2400" b="1" dirty="0">
                <a:solidFill>
                  <a:srgbClr val="B2591D"/>
                </a:solidFill>
              </a:rPr>
              <a:t>губи широко, </a:t>
            </a:r>
            <a:r>
              <a:rPr lang="uk-UA" sz="2400" b="1" dirty="0" smtClean="0">
                <a:solidFill>
                  <a:srgbClr val="B2591D"/>
                </a:solidFill>
              </a:rPr>
              <a:t>склади </a:t>
            </a:r>
            <a:r>
              <a:rPr lang="uk-UA" sz="2400" b="1" dirty="0">
                <a:solidFill>
                  <a:srgbClr val="B2591D"/>
                </a:solidFill>
              </a:rPr>
              <a:t>їх «трубочкою», як хоботок слоника.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C97E2B0-3F64-45B5-9E93-2048DCD2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891021" y="2965738"/>
            <a:ext cx="2064052" cy="23186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кутник: округлені кути 9">
            <a:extLst>
              <a:ext uri="{FF2B5EF4-FFF2-40B4-BE49-F238E27FC236}">
                <a16:creationId xmlns="" xmlns:a16="http://schemas.microsoft.com/office/drawing/2014/main" id="{9EAD03F0-6FEE-4FE3-9A1D-FB3D9B10EFD2}"/>
              </a:ext>
            </a:extLst>
          </p:cNvPr>
          <p:cNvSpPr/>
          <p:nvPr/>
        </p:nvSpPr>
        <p:spPr>
          <a:xfrm>
            <a:off x="4575595" y="1346067"/>
            <a:ext cx="3085293" cy="1508646"/>
          </a:xfrm>
          <a:prstGeom prst="roundRect">
            <a:avLst/>
          </a:prstGeom>
          <a:solidFill>
            <a:srgbClr val="D246A3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Проведи </a:t>
            </a:r>
            <a:r>
              <a:rPr lang="uk-UA" sz="2400" b="1" dirty="0">
                <a:solidFill>
                  <a:schemeClr val="bg1"/>
                </a:solidFill>
              </a:rPr>
              <a:t>по губах язичком, ніби </a:t>
            </a:r>
            <a:r>
              <a:rPr lang="uk-UA" sz="2400" b="1" dirty="0" smtClean="0">
                <a:solidFill>
                  <a:schemeClr val="bg1"/>
                </a:solidFill>
              </a:rPr>
              <a:t>злизуєш </a:t>
            </a:r>
            <a:r>
              <a:rPr lang="uk-UA" sz="2400" b="1" dirty="0">
                <a:solidFill>
                  <a:schemeClr val="bg1"/>
                </a:solidFill>
              </a:rPr>
              <a:t>варення</a:t>
            </a:r>
          </a:p>
        </p:txBody>
      </p:sp>
      <p:sp>
        <p:nvSpPr>
          <p:cNvPr id="9" name="Прямокутник: округлені кути 9">
            <a:extLst>
              <a:ext uri="{FF2B5EF4-FFF2-40B4-BE49-F238E27FC236}">
                <a16:creationId xmlns="" xmlns:a16="http://schemas.microsoft.com/office/drawing/2014/main" id="{9EAD03F0-6FEE-4FE3-9A1D-FB3D9B10EFD2}"/>
              </a:ext>
            </a:extLst>
          </p:cNvPr>
          <p:cNvSpPr/>
          <p:nvPr/>
        </p:nvSpPr>
        <p:spPr>
          <a:xfrm>
            <a:off x="8006965" y="1375804"/>
            <a:ext cx="3200011" cy="1508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Поводи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язичком праворуч-ліворуч по верхній частині зубів, ніби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їх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чистиш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D00F49A-1F40-43E9-8B97-B4E25B050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4575595" y="2965738"/>
            <a:ext cx="1794175" cy="18550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844A8E7-37A0-46B9-AB65-FFDDB1ECF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>
          <a:xfrm>
            <a:off x="9016747" y="3016841"/>
            <a:ext cx="2329021" cy="22164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кутник: округлені кути 9">
            <a:extLst>
              <a:ext uri="{FF2B5EF4-FFF2-40B4-BE49-F238E27FC236}">
                <a16:creationId xmlns="" xmlns:a16="http://schemas.microsoft.com/office/drawing/2014/main" id="{9EAD03F0-6FEE-4FE3-9A1D-FB3D9B10EFD2}"/>
              </a:ext>
            </a:extLst>
          </p:cNvPr>
          <p:cNvSpPr/>
          <p:nvPr/>
        </p:nvSpPr>
        <p:spPr>
          <a:xfrm>
            <a:off x="3686070" y="4882909"/>
            <a:ext cx="3105021" cy="9701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Поцокай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язичком, як коник копитами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CAEA455-0A60-43BA-BB9F-5B6D84FF9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6995609" y="3016841"/>
            <a:ext cx="1691191" cy="23899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3485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236864" y="494529"/>
            <a:ext cx="9735936" cy="631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671" y="2270662"/>
            <a:ext cx="553926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Лобик гладенький, лапки ласкаві,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Клава на </a:t>
            </a:r>
            <a:r>
              <a:rPr lang="uk-UA" sz="2800" b="1" dirty="0" smtClean="0">
                <a:solidFill>
                  <a:schemeClr val="bg1"/>
                </a:solidFill>
              </a:rPr>
              <a:t>лаві </a:t>
            </a:r>
            <a:r>
              <a:rPr lang="uk-UA" sz="2800" b="1" dirty="0">
                <a:solidFill>
                  <a:schemeClr val="bg1"/>
                </a:solidFill>
              </a:rPr>
              <a:t>і котик на лаві.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Котик </a:t>
            </a:r>
            <a:r>
              <a:rPr lang="uk-UA" sz="2800" b="1" dirty="0" err="1">
                <a:solidFill>
                  <a:schemeClr val="bg1"/>
                </a:solidFill>
              </a:rPr>
              <a:t>Лапанчик</a:t>
            </a:r>
            <a:r>
              <a:rPr lang="uk-UA" sz="2800" b="1" dirty="0">
                <a:solidFill>
                  <a:schemeClr val="bg1"/>
                </a:solidFill>
              </a:rPr>
              <a:t> муркоче на лаві,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Лагідно казку розказує Клаві.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6864" y="1433628"/>
            <a:ext cx="6468629" cy="57359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повільно, усвідомлено.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6864" y="4635863"/>
            <a:ext cx="6747409" cy="12408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наче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наспівуєш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пісеньку.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скоромовку швидко,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наче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котик убігає від собаки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8" name="Picture 4" descr="Сучасні казки про котика | Сучасні каз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85" y="1418290"/>
            <a:ext cx="3181815" cy="31818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71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8" y="1556370"/>
            <a:ext cx="3966436" cy="39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205" y="1556370"/>
            <a:ext cx="6258375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познайомимось з новою для нас авторкою оповідань Ніною </a:t>
            </a:r>
            <a:r>
              <a:rPr lang="uk-UA" sz="2800" b="1" dirty="0" err="1" smtClean="0">
                <a:solidFill>
                  <a:schemeClr val="bg1"/>
                </a:solidFill>
              </a:rPr>
              <a:t>Найдич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r>
              <a:rPr lang="uk-UA" sz="2800" b="1" dirty="0" smtClean="0"/>
              <a:t>Дізнаємось </a:t>
            </a:r>
            <a:r>
              <a:rPr lang="uk-UA" sz="2800" b="1" dirty="0" smtClean="0"/>
              <a:t>про </a:t>
            </a:r>
            <a:r>
              <a:rPr lang="uk-UA" sz="2800" b="1" dirty="0" smtClean="0"/>
              <a:t>музикального </a:t>
            </a:r>
            <a:r>
              <a:rPr lang="uk-UA" sz="2800" b="1" dirty="0" smtClean="0"/>
              <a:t>кота.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Будемо </a:t>
            </a:r>
            <a:r>
              <a:rPr lang="uk-UA" sz="2800" b="1" dirty="0" smtClean="0"/>
              <a:t>читати </a:t>
            </a:r>
            <a:r>
              <a:rPr lang="uk-UA" sz="2800" b="1" dirty="0" smtClean="0"/>
              <a:t>уривок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«Василь </a:t>
            </a:r>
            <a:r>
              <a:rPr lang="uk-UA" sz="2800" b="1" dirty="0">
                <a:solidFill>
                  <a:schemeClr val="bg1"/>
                </a:solidFill>
              </a:rPr>
              <a:t>Тимофійович мандрує»</a:t>
            </a:r>
          </a:p>
          <a:p>
            <a:pPr algn="ctr"/>
            <a:r>
              <a:rPr lang="uk-UA" sz="2800" b="1" dirty="0" smtClean="0"/>
              <a:t>з оповідання </a:t>
            </a:r>
            <a:r>
              <a:rPr lang="uk-UA" sz="2800" b="1" dirty="0" smtClean="0">
                <a:solidFill>
                  <a:schemeClr val="bg1"/>
                </a:solidFill>
              </a:rPr>
              <a:t>Ніни </a:t>
            </a:r>
            <a:r>
              <a:rPr lang="uk-UA" sz="2800" b="1" dirty="0" err="1" smtClean="0">
                <a:solidFill>
                  <a:schemeClr val="bg1"/>
                </a:solidFill>
              </a:rPr>
              <a:t>Найдич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«Про кота Василя Тимофійовича та його друга Емілія»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Познайомся з письменницею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858644" y="1352820"/>
            <a:ext cx="6746488" cy="44012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Найдич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Митрофанівна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учителька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музикант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віднедавна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авторка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книжок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років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навчає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музиці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відомій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Київській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середній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спеціалізованій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музичній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школі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імені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Миколи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Лисенка. У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мистецьких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колах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відома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талановитий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мудрий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педагог.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казках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Ніна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Найдич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наголошує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сучасному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світі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бути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місце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людяності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доброти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Мистецтва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Музики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8" name="Picture 4" descr="Найдіч Ніна Митрофанівна — Енциклопедія Сучасної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44" y="1352820"/>
            <a:ext cx="3546088" cy="43054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Послухай, що розповідає про себе Ніна Найдич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Найдич Ніна | Простір української дитячої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1" y="1408579"/>
            <a:ext cx="3390440" cy="33904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6890" y="1219008"/>
            <a:ext cx="7325412" cy="48936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Я дуже люблю казки, тому що в них уся правда. Герої казки залишаються юними і прекрасними, усе завжди закінчується добре. Як і сто років тому, Івасик-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Телесик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долає злу відьму, Попелюшка стає щасливою, сміливий і мужній Котигорошко перемагає Змія, Ґерда знаходить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Кая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в холодних володіннях Снігової Королеви і розтоплює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лід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серці хлопчика. Там, у казці, немає тяжких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хвороб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і самотньої старості.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Мені іноді хочеться розповісти життєву історію, а виходить казка, не знаю чому. Може, тому, що мені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не так багато років, як здається. Це мене колись зачаклував безжальний чаклун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</a:rPr>
              <a:t>Хронос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! А насправді мені років десять, не більше. І це чиста правда!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25913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302">
            <a:off x="6449225" y="1991693"/>
            <a:ext cx="2533242" cy="30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211">
            <a:off x="3137511" y="1824409"/>
            <a:ext cx="2435122" cy="28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6285" y="501805"/>
            <a:ext cx="9557658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Ніни Найдич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0122" y="1400212"/>
            <a:ext cx="4265725" cy="764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Ніна Найдич: музикант, педагог і … казкар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21">
            <a:off x="8921387" y="1456239"/>
            <a:ext cx="2705858" cy="33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8" y="1526857"/>
            <a:ext cx="2442550" cy="2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14" y="3614672"/>
            <a:ext cx="2260019" cy="28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Ніна Найдич: музикант, педагог і … казкар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80" y="3228666"/>
            <a:ext cx="3377425" cy="33774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818370"/>
            <a:ext cx="2540885" cy="260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9633" y="522514"/>
            <a:ext cx="9819624" cy="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Передбачення</a:t>
            </a:r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93180" y="1492612"/>
            <a:ext cx="9539597" cy="693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пов'яжеш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речення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уривку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оповідання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малюнок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29578" y="2421166"/>
            <a:ext cx="4639973" cy="605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</a:rPr>
              <a:t>Кіт дуже любив музику.</a:t>
            </a:r>
            <a:endParaRPr lang="ru-RU" altLang="ru-RU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2" descr="Ніна Найдич: музикант, педагог і … казкар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0" y="2333721"/>
            <a:ext cx="4085770" cy="28668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9578" y="3138467"/>
            <a:ext cx="542055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Тролейбуси були різних кольорів — червоні, зелені, жовті, сині — і зупинялись якраз напроти будинку.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37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1334</Words>
  <Application>Microsoft Office PowerPoint</Application>
  <PresentationFormat>Произвольный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Налаштування на урок. Вправа «Успіх»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1187</cp:revision>
  <dcterms:created xsi:type="dcterms:W3CDTF">2018-01-05T16:38:53Z</dcterms:created>
  <dcterms:modified xsi:type="dcterms:W3CDTF">2025-02-06T12:02:13Z</dcterms:modified>
</cp:coreProperties>
</file>