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141" r:id="rId3"/>
    <p:sldId id="1132" r:id="rId4"/>
    <p:sldId id="1131" r:id="rId5"/>
    <p:sldId id="1115" r:id="rId6"/>
    <p:sldId id="1067" r:id="rId7"/>
    <p:sldId id="1120" r:id="rId8"/>
    <p:sldId id="1121" r:id="rId9"/>
    <p:sldId id="1134" r:id="rId10"/>
    <p:sldId id="1111" r:id="rId11"/>
    <p:sldId id="1125" r:id="rId12"/>
    <p:sldId id="1139" r:id="rId13"/>
    <p:sldId id="1140" r:id="rId14"/>
    <p:sldId id="1116" r:id="rId15"/>
    <p:sldId id="1128" r:id="rId16"/>
    <p:sldId id="1135" r:id="rId17"/>
    <p:sldId id="1138" r:id="rId18"/>
    <p:sldId id="114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91D"/>
    <a:srgbClr val="D246A3"/>
    <a:srgbClr val="FF4343"/>
    <a:srgbClr val="3C4272"/>
    <a:srgbClr val="2F3242"/>
    <a:srgbClr val="653819"/>
    <a:srgbClr val="FFC562"/>
    <a:srgbClr val="C3C7E2"/>
    <a:srgbClr val="D3D3B7"/>
    <a:srgbClr val="B7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0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-4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5912" y="4286377"/>
            <a:ext cx="10047249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книжкою</a:t>
            </a:r>
          </a:p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Лариса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Денисенко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Як Шуша познайомився з Гагою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4288" y="1032171"/>
            <a:ext cx="32751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. У колі літературних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казок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77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914401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923" y="423746"/>
            <a:ext cx="10946218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Л. Денисенко</a:t>
            </a:r>
            <a:r>
              <a:rPr lang="uk-UA" sz="3200" b="1" dirty="0">
                <a:solidFill>
                  <a:schemeClr val="bg1"/>
                </a:solidFill>
              </a:rPr>
              <a:t>. Як Шуша познайомився з </a:t>
            </a:r>
            <a:r>
              <a:rPr lang="uk-UA" sz="3200" b="1" dirty="0" smtClean="0">
                <a:solidFill>
                  <a:schemeClr val="bg1"/>
                </a:solidFill>
              </a:rPr>
              <a:t>Гагою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657923" y="978953"/>
            <a:ext cx="10946218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Якось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Шуша надумав літати. «Усі літають. Птахи у небі, діти — у снах. А я?» Шуша знав: щоб літати, треба або мати крила, або заснути. До ночі ще було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далеченько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тож Шуша вирішив змайструвати собі крила.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  Клей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він мав. Нитки з голкою також. І картон. Залишилося назбирати пташиного пір’я. Пір’я Шуша збирав дуже довго. У червоне відерце, яке знайшов на пляжі. Коли він бачив якусь пір’їнку, то відразу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замислювався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: а яка то була пташка? Велика чи мала? Як високо вона може літати? Чи вміє вона стрибати? Чи вміє вона співати і передражнювати? А чи боїться котів? Де вона мешкає? Як її звуть і що вона любить? Пір’їни були різними. Крихітне пір’ячко — у горобців. Трохи більше — голубине. Ще більше — у ворон, шпаків та сорок. Нарешті відерце наповнилося.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918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914401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557561" y="1053876"/>
            <a:ext cx="11191542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І Шуша почав майструвати крила. Копирсався він довгенько, але й крила вийшли чудові! Наче справжні! Тоді Шуша поліз до своєї шухлядки і знайшов окуляри на гумці. Бо літати без окулярів — це неправильно. Обов’язково щось потрапить в око. Літати без окулярів можуть тільки пташки. Але це так тільки здається, що вони літають без окулярів. Насправді птахи теж мають окуляри — але вони в самих очах.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 Шуша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прикріпив крила спеціальними нитками, надів окуляри і спробував злетіти. Та йому не вдавалося.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Натомість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вдавалися стрибки! І Шуша взявся стрибати, щоб вистрибати увесь смуток від того, що злетіти він так і не зміг. Коли смуток було майже вистрибано, біля Шуші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з’явилася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велика кумедна ворона з блискучими очиськами.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923" y="423746"/>
            <a:ext cx="10946218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Л. Денисенко</a:t>
            </a:r>
            <a:r>
              <a:rPr lang="uk-UA" sz="3200" b="1" dirty="0">
                <a:solidFill>
                  <a:schemeClr val="bg1"/>
                </a:solidFill>
              </a:rPr>
              <a:t>. Як Шуша познайомився з </a:t>
            </a:r>
            <a:r>
              <a:rPr lang="uk-UA" sz="3200" b="1" dirty="0" smtClean="0">
                <a:solidFill>
                  <a:schemeClr val="bg1"/>
                </a:solidFill>
              </a:rPr>
              <a:t>Гагою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731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914401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557561" y="1053876"/>
            <a:ext cx="11191542" cy="48320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Привіт, — сказала вона. — Я — Гага. А ти хто такий? </a:t>
            </a:r>
            <a:endParaRPr lang="uk-UA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  Шуша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відповів, що він Шуша. І зняв окуляри, щоб краще роздивитися Гагу. Бо окуляри в Шуші були не для того, щоб краще бачити, а для того, щоб вправно літати.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Так-так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— мовила Гага. — Отже, очі в тебе знімаються...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Гага ніколи не бачила окулярів.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Це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не очі, це — окуляри, — пояснив Шуша.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О-ку-ля-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ри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? Якась комаха зі скельцями... і хто її так назвав?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Шуша знизав плечима. Йому було байдуже, хто й чому так назвав цей чудовий та зручний пристрій. Натомість він торкнувся крил Гаги.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тебе є крила... — зітхнув він. — Справжні?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923" y="423746"/>
            <a:ext cx="10946218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Л. Денисенко</a:t>
            </a:r>
            <a:r>
              <a:rPr lang="uk-UA" sz="3200" b="1" dirty="0">
                <a:solidFill>
                  <a:schemeClr val="bg1"/>
                </a:solidFill>
              </a:rPr>
              <a:t>. Як Шуша познайомився з </a:t>
            </a:r>
            <a:r>
              <a:rPr lang="uk-UA" sz="3200" b="1" dirty="0" smtClean="0">
                <a:solidFill>
                  <a:schemeClr val="bg1"/>
                </a:solidFill>
              </a:rPr>
              <a:t>Гагою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60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914401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3832121" y="1053876"/>
            <a:ext cx="7772020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Гага тим часом чепурила свої крильця.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Справжнісінькі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 Хочеш подивитися, як вони працюють? — запитала Гага.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Звісно, Шуша дуже хотів. Навіть тричі плеснув у долоні. І тоді Гага легенько підхопила Шушу й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закружляла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з ним навколо галявини.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лечу! — заволав Шуша і почав махати своїми крильцями. — Я лечу!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Так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ми летимо! — відповіла Гага.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І вони засміялися. Саме так Гага й Шуша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подружилися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 І Шуша нарешті полетів. Бо друзі можуть подарувати тобі крила!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923" y="423746"/>
            <a:ext cx="10946218" cy="579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Л. Денисенко</a:t>
            </a:r>
            <a:r>
              <a:rPr lang="uk-UA" sz="3200" b="1" dirty="0">
                <a:solidFill>
                  <a:schemeClr val="bg1"/>
                </a:solidFill>
              </a:rPr>
              <a:t>. Як Шуша познайомився з </a:t>
            </a:r>
            <a:r>
              <a:rPr lang="uk-UA" sz="3200" b="1" dirty="0" smtClean="0">
                <a:solidFill>
                  <a:schemeClr val="bg1"/>
                </a:solidFill>
              </a:rPr>
              <a:t>Гагою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!!!!_Ворона+Хлопчик_!!!!\загрузка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" y="1236107"/>
            <a:ext cx="2999679" cy="29996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61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6348" y="399840"/>
            <a:ext cx="10348325" cy="726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Тест «Як я зрозумів твір?»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348" y="1157875"/>
            <a:ext cx="3579542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1. Визнач жанр твору.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а) народна казка 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б) оповідання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в) літературна казка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866" y="1157875"/>
            <a:ext cx="3356518" cy="1815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2. Хто такий Шуша?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а) пташка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б) хлопчик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</a:t>
            </a:r>
            <a:r>
              <a:rPr lang="uk-UA" sz="2800" b="1" dirty="0">
                <a:solidFill>
                  <a:schemeClr val="bg1"/>
                </a:solidFill>
              </a:rPr>
              <a:t>) мишеня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97228" y="1154252"/>
            <a:ext cx="2687445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3. Хто така Гага?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а) ворона 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б) сорока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в) зозуля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116" y="3141120"/>
            <a:ext cx="3902922" cy="1815882"/>
          </a:xfrm>
          <a:prstGeom prst="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4. Про що мріяв Шуша?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а) політати  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б) пострибати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в</a:t>
            </a:r>
            <a:r>
              <a:rPr lang="uk-UA" sz="2800" b="1" dirty="0">
                <a:solidFill>
                  <a:schemeClr val="bg1"/>
                </a:solidFill>
              </a:rPr>
              <a:t>) </a:t>
            </a:r>
            <a:r>
              <a:rPr lang="uk-UA" sz="2800" b="1" dirty="0" smtClean="0">
                <a:solidFill>
                  <a:schemeClr val="bg1"/>
                </a:solidFill>
              </a:rPr>
              <a:t>поплавати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2793" y="3203900"/>
            <a:ext cx="7289183" cy="1384995"/>
          </a:xfrm>
          <a:prstGeom prst="rect">
            <a:avLst/>
          </a:prstGeom>
          <a:solidFill>
            <a:srgbClr val="D246A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5. 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приготував Шуша, щоб зробити крила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а) клей         в) тканину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б) пір’я        г) картон         д) нитки з голкою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68" y="5154228"/>
            <a:ext cx="6869139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6. Без чого літати неправильно на думку Шуші?        а) окуляри      б) літак       в</a:t>
            </a:r>
            <a:r>
              <a:rPr lang="uk-UA" sz="2800" b="1" dirty="0">
                <a:solidFill>
                  <a:schemeClr val="bg1"/>
                </a:solidFill>
              </a:rPr>
              <a:t>) </a:t>
            </a:r>
            <a:r>
              <a:rPr lang="uk-UA" sz="2800" b="1" dirty="0" smtClean="0">
                <a:solidFill>
                  <a:schemeClr val="bg1"/>
                </a:solidFill>
              </a:rPr>
              <a:t>пір’я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3819" y="4723340"/>
            <a:ext cx="3430854" cy="13849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7. Чи стали друзями Шуша і Гага?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 а) так       б) ні</a:t>
            </a:r>
          </a:p>
        </p:txBody>
      </p:sp>
      <p:sp>
        <p:nvSpPr>
          <p:cNvPr id="2" name="Овал 1"/>
          <p:cNvSpPr/>
          <p:nvPr/>
        </p:nvSpPr>
        <p:spPr>
          <a:xfrm>
            <a:off x="713678" y="2497481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90947" y="2021601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428465" y="1570757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3927" y="3650679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15890" y="3650679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51196" y="4113623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09374" y="4080169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257477" y="4062879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6617" y="5631281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27384" y="5604571"/>
            <a:ext cx="479502" cy="49143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451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552" y="447113"/>
            <a:ext cx="10314876" cy="6680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Вибіркове читання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992458" y="1360444"/>
            <a:ext cx="7222362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auto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Що приготував Шуша, щоб зробити крила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Над чим замислювався хлопчик, коли знаходив пір’їнку?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Без чого не можна літати, на думку </a:t>
            </a:r>
            <a:r>
              <a:rPr lang="ru-RU" altLang="ru-RU" sz="2400" b="1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Шуші?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Що робив хлопчик, коли не зміг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злетіти?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Поясни головну думку казки: </a:t>
            </a:r>
          </a:p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Бо друзі можуть подарувати тобі крила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!»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s://mala.storinka.org/sysuploaded/content/bigpreview/47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658"/>
          <a:stretch/>
        </p:blipFill>
        <p:spPr bwMode="auto">
          <a:xfrm>
            <a:off x="8351836" y="1363598"/>
            <a:ext cx="2888592" cy="406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1011045" y="4123298"/>
            <a:ext cx="7222362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/>
            <a:r>
              <a:rPr lang="uk-UA" sz="2400" b="1" dirty="0" smtClean="0">
                <a:solidFill>
                  <a:schemeClr val="bg1"/>
                </a:solidFill>
              </a:rPr>
              <a:t>Під час життєвих неприємностей, проблем  друзі можуть надати допомогу, підтримку, надію.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992458" y="5066390"/>
            <a:ext cx="7359378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 могла ця історія бути справді? Поясни свою думку</a:t>
            </a:r>
          </a:p>
        </p:txBody>
      </p:sp>
    </p:spTree>
    <p:extLst>
      <p:ext uri="{BB962C8B-B14F-4D97-AF65-F5344CB8AC3E}">
        <p14:creationId xmlns:p14="http://schemas.microsoft.com/office/powerpoint/2010/main" val="11667213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02" y="665585"/>
            <a:ext cx="10406840" cy="85865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/>
              <a:t>Вправа «Встанови </a:t>
            </a:r>
            <a:r>
              <a:rPr lang="uk-UA" sz="4000" b="1" dirty="0" smtClean="0"/>
              <a:t>послідовність подій»</a:t>
            </a:r>
            <a:endParaRPr lang="uk-UA" sz="4000" b="1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8727" y="1612757"/>
            <a:ext cx="8082971" cy="6647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Шуша почав майструвати крила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6E98CF32-E1B6-46ED-AD2C-613D066B26F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8728" y="3123374"/>
            <a:ext cx="8082970" cy="664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Якось Шуша надумав літати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29291907-FBAF-4270-B36B-BFAEFD89EDC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38726" y="2364646"/>
            <a:ext cx="8082971" cy="6647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Пір'я збирав дуже давно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A122D6F-4CD9-4744-B012-3C46ADD7B64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8725" y="3891698"/>
            <a:ext cx="8082972" cy="664756"/>
          </a:xfrm>
          <a:prstGeom prst="rect">
            <a:avLst/>
          </a:prstGeom>
          <a:solidFill>
            <a:srgbClr val="D246A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 друзі можуть подарувати тобі крила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58EBC8ED-06D5-4886-8CBF-E25CF7903F5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38728" y="4642009"/>
            <a:ext cx="8082971" cy="58632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йому не вдалося злетіти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6FDC88E-6B96-452C-AF95-EB891EA9123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38728" y="5315154"/>
            <a:ext cx="8082971" cy="664756"/>
          </a:xfrm>
          <a:prstGeom prst="rect">
            <a:avLst/>
          </a:prstGeom>
          <a:solidFill>
            <a:srgbClr val="B2591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Біля Шуші з'явилася кумедна ворона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3AC00CF6-5C51-4C44-8DA1-241DCFCD73C7}"/>
              </a:ext>
            </a:extLst>
          </p:cNvPr>
          <p:cNvSpPr/>
          <p:nvPr/>
        </p:nvSpPr>
        <p:spPr>
          <a:xfrm>
            <a:off x="1173155" y="3167978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F99F1FC4-E624-43E5-B691-92A2B69F688E}"/>
              </a:ext>
            </a:extLst>
          </p:cNvPr>
          <p:cNvSpPr/>
          <p:nvPr/>
        </p:nvSpPr>
        <p:spPr>
          <a:xfrm>
            <a:off x="1091198" y="2444627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2.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454F373-A091-453F-AA35-B5FF03B6B59D}"/>
              </a:ext>
            </a:extLst>
          </p:cNvPr>
          <p:cNvSpPr/>
          <p:nvPr/>
        </p:nvSpPr>
        <p:spPr>
          <a:xfrm>
            <a:off x="1124651" y="1612757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3.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348C9C31-5BDD-47DC-A481-97F1CC231825}"/>
              </a:ext>
            </a:extLst>
          </p:cNvPr>
          <p:cNvSpPr/>
          <p:nvPr/>
        </p:nvSpPr>
        <p:spPr>
          <a:xfrm>
            <a:off x="1108064" y="4595024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4.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82109587-A4EC-4C4E-B2F4-220E64B79159}"/>
              </a:ext>
            </a:extLst>
          </p:cNvPr>
          <p:cNvSpPr/>
          <p:nvPr/>
        </p:nvSpPr>
        <p:spPr>
          <a:xfrm>
            <a:off x="1088282" y="5315154"/>
            <a:ext cx="631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5.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17AE3226-58BE-4D21-96A3-2F787FA91ADF}"/>
              </a:ext>
            </a:extLst>
          </p:cNvPr>
          <p:cNvSpPr/>
          <p:nvPr/>
        </p:nvSpPr>
        <p:spPr>
          <a:xfrm>
            <a:off x="1032829" y="3910123"/>
            <a:ext cx="54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6.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_Ворона+Хлопчик_!!!!\загрузка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07" y="1612757"/>
            <a:ext cx="2767987" cy="2767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432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555957"/>
            <a:ext cx="9596421" cy="7264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1" y="1378598"/>
            <a:ext cx="3309257" cy="4649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9336" y="1684907"/>
            <a:ext cx="6362565" cy="25545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Вдома підготуй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вибіркове читання твору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Лариси Денисенко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«Як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Шуша познайомився з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Гагою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завданнями вище </a:t>
            </a:r>
          </a:p>
        </p:txBody>
      </p:sp>
    </p:spTree>
    <p:extLst>
      <p:ext uri="{BB962C8B-B14F-4D97-AF65-F5344CB8AC3E}">
        <p14:creationId xmlns:p14="http://schemas.microsoft.com/office/powerpoint/2010/main" val="46786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8962" y="428126"/>
            <a:ext cx="894327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88962" y="1286290"/>
            <a:ext cx="8943278" cy="91940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Обери ворону, яка найбільше відповідає твоєму настрою зараз. Поміркуй, чому.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032081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7947708" y="2319453"/>
            <a:ext cx="2281999" cy="26330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18" y="2330155"/>
            <a:ext cx="2116101" cy="262237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12601" y="5032082"/>
            <a:ext cx="2887066" cy="10556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800" b="1" dirty="0" smtClean="0">
                <a:solidFill>
                  <a:schemeClr val="bg1"/>
                </a:solidFill>
              </a:rPr>
              <a:t> не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738785" y="2329694"/>
            <a:ext cx="2326293" cy="262283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7645174" y="5032080"/>
            <a:ext cx="28870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уроці дуже сподобалось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929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78184" y="2392199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542" y="579862"/>
            <a:ext cx="9493182" cy="640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93541" y="1353197"/>
            <a:ext cx="9493182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світлину з птахом, який передає твої очікування від уроку.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204752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81332"/>
            <a:ext cx="2488371" cy="28711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81332"/>
            <a:ext cx="2421004" cy="3000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45632" y="5204753"/>
            <a:ext cx="2502662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8" y="5110139"/>
            <a:ext cx="2488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814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4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066" y="1588857"/>
            <a:ext cx="5578203" cy="39703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КОРОНОВАНА ВОРОНА</a:t>
            </a:r>
          </a:p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Чорна ворона 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Чорній вороні 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Вчора купила 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Чорну корону. 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І тепер ворона чорна </a:t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Коронована ворона.</a:t>
            </a:r>
          </a:p>
        </p:txBody>
      </p:sp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47067" y="591049"/>
            <a:ext cx="9235800" cy="798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Вправа </a:t>
            </a:r>
            <a:r>
              <a:rPr lang="ru-RU" altLang="ru-RU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розвитку артикуляції</a:t>
            </a:r>
          </a:p>
        </p:txBody>
      </p:sp>
      <p:pic>
        <p:nvPicPr>
          <p:cNvPr id="1026" name="Picture 2" descr="https://s.poembook.ru/theme/4c/57/81/1ab8cb744fb8c973dacbf8f2392537b84c6f24d5.jpeg">
            <a:extLst>
              <a:ext uri="{FF2B5EF4-FFF2-40B4-BE49-F238E27FC236}">
                <a16:creationId xmlns="" xmlns:a16="http://schemas.microsoft.com/office/drawing/2014/main" id="{A8DF1DD7-5CCD-4A96-8F80-D889BED3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33" y="1568404"/>
            <a:ext cx="3055433" cy="399077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017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2" y="428384"/>
            <a:ext cx="10147610" cy="8108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400" b="1" dirty="0" smtClean="0"/>
              <a:t>Відгадай загадку</a:t>
            </a:r>
            <a:endParaRPr lang="uk-UA" sz="4400" b="1" dirty="0"/>
          </a:p>
        </p:txBody>
      </p:sp>
      <p:pic>
        <p:nvPicPr>
          <p:cNvPr id="1028" name="Picture 4" descr="https://naurok.com.ua/uploads/files/282351/161175/173804_html/images/161175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01" y="1385375"/>
            <a:ext cx="3521686" cy="38850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6068" y="1385375"/>
            <a:ext cx="5583512" cy="40318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Нахвалялась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птиця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чорна,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 Я весела, 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моторна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Довгий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дзьоб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довгий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хвіст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Я й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співати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маю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хист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Я прекрасна, я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вродлива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Приязна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розумна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, мила.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якби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ж то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корона...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Нахвалялася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0083" y="4770917"/>
            <a:ext cx="19094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ворона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464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48" y="1556370"/>
            <a:ext cx="3966436" cy="396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4166" y="1556370"/>
            <a:ext cx="5729187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познайомимось з новою для нас сучасною авторкою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Ларисою </a:t>
            </a:r>
            <a:r>
              <a:rPr lang="uk-UA" sz="3200" b="1" dirty="0">
                <a:solidFill>
                  <a:schemeClr val="bg1"/>
                </a:solidFill>
              </a:rPr>
              <a:t>Денисенко. 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 smtClean="0"/>
              <a:t>Будемо читати оповідання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«Як Шуша познайомився з </a:t>
            </a:r>
            <a:r>
              <a:rPr lang="uk-UA" sz="3200" b="1" dirty="0" smtClean="0">
                <a:solidFill>
                  <a:schemeClr val="bg1"/>
                </a:solidFill>
              </a:rPr>
              <a:t>Гагою»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27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506212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Познайомся з письменницею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31B91-9A8C-4198-8C54-1BF7519863EF}"/>
              </a:ext>
            </a:extLst>
          </p:cNvPr>
          <p:cNvSpPr txBox="1"/>
          <p:nvPr/>
        </p:nvSpPr>
        <p:spPr>
          <a:xfrm>
            <a:off x="858644" y="1352820"/>
            <a:ext cx="6423102" cy="440120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Денисенко Лариса Володимирівна. </a:t>
            </a:r>
            <a:r>
              <a:rPr lang="ru-RU" sz="2800" b="1" dirty="0" smtClean="0">
                <a:solidFill>
                  <a:srgbClr val="0070C0"/>
                </a:solidFill>
              </a:rPr>
              <a:t>Письменниця</a:t>
            </a:r>
            <a:r>
              <a:rPr lang="ru-RU" sz="2800" b="1" dirty="0">
                <a:solidFill>
                  <a:srgbClr val="0070C0"/>
                </a:solidFill>
              </a:rPr>
              <a:t>, правозахисниця, ведуча теле— і радіопрограм.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Народилася 17 червня 1973 року в Києві. Має литовсько-грецьке походження з домішками угорської, польської, ромської та української крові. Українську мову вивчила в дорослому віці, коли почала працювати в Міністерстві юстиції України.</a:t>
            </a:r>
          </a:p>
        </p:txBody>
      </p:sp>
      <p:pic>
        <p:nvPicPr>
          <p:cNvPr id="2050" name="Picture 2" descr="Денисенко Лариса Володимирівна. Біографія Лприси Денисенко — УкрЛі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r="17225"/>
          <a:stretch/>
        </p:blipFill>
        <p:spPr bwMode="auto">
          <a:xfrm>
            <a:off x="7405702" y="1352821"/>
            <a:ext cx="3857030" cy="3732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6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4" y="428155"/>
            <a:ext cx="10404088" cy="6758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Ось що розповідає про себе Лариса Денисенко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4350" y="1051743"/>
            <a:ext cx="9021337" cy="56938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Частина моїх дитячих книжок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живе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моїй квартирі, у них є своя особлива полиця, я з ними вітаюся, гортаю їх, перечитую, вірю, що вони — щасливі. Книжки для мене — друзі.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Мені варто тільки розпочати читати книжку, як я уже знаю: ми дружитимемо. Тому обираю книжки, з котрими хочу спілкуватися.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стільки разів перечитувала «Повість про Малюка та Карлсона», а також всю серію про Мумі-тролів, що можу проводити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екскурсії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Мумі-домі та дахами Стокгольма.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А ще я знаю, як зробити справжнє болото для собаки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Баскервілів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25913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76</a:t>
            </a:r>
          </a:p>
        </p:txBody>
      </p:sp>
      <p:pic>
        <p:nvPicPr>
          <p:cNvPr id="3076" name="Picture 4" descr="Лариса Денисенко - книги та біографія | Книгарня «Є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1" y="1242003"/>
            <a:ext cx="2342297" cy="327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18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нига Майя та її мами, Лариса Денисенко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720">
            <a:off x="8894979" y="1314583"/>
            <a:ext cx="2582768" cy="3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6285" y="501805"/>
            <a:ext cx="9557658" cy="814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Лариси Денисенко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4525" y="1391245"/>
            <a:ext cx="5561178" cy="7648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кількох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17" y="2200737"/>
            <a:ext cx="2850238" cy="287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Діти повітряних тривог by Лариса Денисенко | Goodrea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55" y="3065015"/>
            <a:ext cx="2457780" cy="34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Денисенко Лариса. Танці в маск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479">
            <a:off x="856032" y="1449657"/>
            <a:ext cx="2134666" cy="32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3773" r="22934" b="18505"/>
          <a:stretch/>
        </p:blipFill>
        <p:spPr bwMode="auto">
          <a:xfrm>
            <a:off x="2330605" y="3415932"/>
            <a:ext cx="2402228" cy="301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64394" y="5741754"/>
            <a:ext cx="5187507" cy="5140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Яку книжку ти вже хочеш прочитати?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002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22" y="517373"/>
            <a:ext cx="10496667" cy="9017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400" b="1" dirty="0"/>
              <a:t>Вправа </a:t>
            </a:r>
            <a:r>
              <a:rPr lang="uk-UA" sz="4400" b="1" dirty="0" smtClean="0"/>
              <a:t>«Передбачення»</a:t>
            </a:r>
            <a:endParaRPr lang="uk-UA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35161" y="1471369"/>
            <a:ext cx="3067405" cy="82780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alt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Хто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вміє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літати?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0492" y="2299174"/>
            <a:ext cx="4769799" cy="82316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треба </a:t>
            </a:r>
            <a:r>
              <a:rPr lang="ru-RU" altLang="ru-RU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мати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щоб літати?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0490" y="3134880"/>
            <a:ext cx="6464996" cy="91808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 слід взяти, щоб виготовити крила?</a:t>
            </a:r>
          </a:p>
        </p:txBody>
      </p:sp>
      <p:pic>
        <p:nvPicPr>
          <p:cNvPr id="1026" name="Picture 2" descr="https://mala.storinka.org/sysuploaded/content/bigpreview/47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40" y="1543346"/>
            <a:ext cx="3139506" cy="44722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4381" y="4084765"/>
            <a:ext cx="6882692" cy="193081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ти пов'яжеш ці речення і ілюстрацію до твору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Лариси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Денисенко «Як Шуша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познайомився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Гагою»?</a:t>
            </a: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802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1211</Words>
  <Application>Microsoft Office PowerPoint</Application>
  <PresentationFormat>Произвольный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Вправа «Очікування»</vt:lpstr>
      <vt:lpstr>Презентация PowerPoint</vt:lpstr>
      <vt:lpstr>Відгадай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«Передбачення»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«Встанови послідовність подій»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1210</cp:revision>
  <dcterms:created xsi:type="dcterms:W3CDTF">2018-01-05T16:38:53Z</dcterms:created>
  <dcterms:modified xsi:type="dcterms:W3CDTF">2025-02-20T13:10:14Z</dcterms:modified>
</cp:coreProperties>
</file>