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757" r:id="rId3"/>
    <p:sldId id="759" r:id="rId4"/>
    <p:sldId id="741" r:id="rId5"/>
    <p:sldId id="756" r:id="rId6"/>
    <p:sldId id="761" r:id="rId7"/>
    <p:sldId id="751" r:id="rId8"/>
    <p:sldId id="752" r:id="rId9"/>
    <p:sldId id="670" r:id="rId10"/>
    <p:sldId id="743" r:id="rId11"/>
    <p:sldId id="651" r:id="rId12"/>
    <p:sldId id="737" r:id="rId13"/>
    <p:sldId id="76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757"/>
            <p14:sldId id="759"/>
            <p14:sldId id="741"/>
            <p14:sldId id="756"/>
            <p14:sldId id="761"/>
            <p14:sldId id="751"/>
            <p14:sldId id="752"/>
            <p14:sldId id="670"/>
            <p14:sldId id="743"/>
            <p14:sldId id="651"/>
            <p14:sldId id="737"/>
            <p14:sldId id="76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CBA"/>
    <a:srgbClr val="FBE1FB"/>
    <a:srgbClr val="F7C9F7"/>
    <a:srgbClr val="FFFF00"/>
    <a:srgbClr val="FF3131"/>
    <a:srgbClr val="295FFF"/>
    <a:srgbClr val="00B050"/>
    <a:srgbClr val="0D0D0D"/>
    <a:srgbClr val="2F3242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27568" autoAdjust="0"/>
  </p:normalViewPr>
  <p:slideViewPr>
    <p:cSldViewPr snapToGrid="0">
      <p:cViewPr>
        <p:scale>
          <a:sx n="80" d="100"/>
          <a:sy n="80" d="100"/>
        </p:scale>
        <p:origin x="-726" y="-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err="1" smtClean="0"/>
            <a:t>Математич</a:t>
          </a:r>
          <a:r>
            <a:rPr lang="uk-UA" sz="3200" b="1" dirty="0" smtClean="0"/>
            <a:t>-ний диктант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Порівняння 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C7F066E2-A2BF-4022-BF58-14958850D66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Перевірка ділення </a:t>
          </a:r>
          <a:r>
            <a:rPr lang="uk-UA" sz="3200" b="1" dirty="0" err="1" smtClean="0">
              <a:solidFill>
                <a:schemeClr val="bg1"/>
              </a:solidFill>
            </a:rPr>
            <a:t>множе-нням</a:t>
          </a:r>
          <a:endParaRPr lang="ru-RU" sz="3200" b="1" dirty="0"/>
        </a:p>
      </dgm:t>
    </dgm:pt>
    <dgm:pt modelId="{DEED5A30-5E1A-4497-A8DE-013FB92DBE60}" type="parTrans" cxnId="{FAAAC0BF-1C40-4037-8034-D05A392E33BC}">
      <dgm:prSet/>
      <dgm:spPr/>
      <dgm:t>
        <a:bodyPr/>
        <a:lstStyle/>
        <a:p>
          <a:endParaRPr lang="ru-RU"/>
        </a:p>
      </dgm:t>
    </dgm:pt>
    <dgm:pt modelId="{38331CB2-7599-45F9-B495-D446459A6E2D}" type="sibTrans" cxnId="{FAAAC0BF-1C40-4037-8034-D05A392E33BC}">
      <dgm:prSet/>
      <dgm:spPr/>
      <dgm:t>
        <a:bodyPr/>
        <a:lstStyle/>
        <a:p>
          <a:endParaRPr lang="ru-RU"/>
        </a:p>
      </dgm:t>
    </dgm:pt>
    <dgm:pt modelId="{3466C275-B8F1-459F-B50B-976409EFE0E4}">
      <dgm:prSet custT="1"/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Ознайом-лення</a:t>
          </a:r>
          <a:r>
            <a:rPr lang="uk-UA" sz="3200" b="1" dirty="0" smtClean="0">
              <a:solidFill>
                <a:schemeClr val="bg1"/>
              </a:solidFill>
            </a:rPr>
            <a:t> з </a:t>
          </a:r>
          <a:r>
            <a:rPr lang="uk-UA" sz="3200" b="1" dirty="0" smtClean="0">
              <a:solidFill>
                <a:srgbClr val="FFFF00"/>
              </a:solidFill>
            </a:rPr>
            <a:t>дією ділення</a:t>
          </a:r>
          <a:endParaRPr lang="ru-RU" sz="3200" b="1" dirty="0">
            <a:solidFill>
              <a:srgbClr val="FFFF00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111554" custLinFactX="103375" custLinFactNeighborX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111152" custLinFactX="-101027" custLinFactNeighborX="-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9CF1D9C-2F66-430C-8C5F-07B7FEE5F045}" type="pres">
      <dgm:prSet presAssocID="{C7F066E2-A2BF-4022-BF58-14958850D66F}" presName="node" presStyleLbl="node1" presStyleIdx="2" presStyleCnt="4" custScaleX="109041" custLinFactX="100000" custLinFactNeighborX="174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66261-9B99-479C-9346-B39B9279D96E}" type="pres">
      <dgm:prSet presAssocID="{38331CB2-7599-45F9-B495-D446459A6E2D}" presName="sibTrans" presStyleCnt="0"/>
      <dgm:spPr/>
    </dgm:pt>
    <dgm:pt modelId="{6C0F7CAC-2753-43F9-84FC-D27019835444}" type="pres">
      <dgm:prSet presAssocID="{3466C275-B8F1-459F-B50B-976409EFE0E4}" presName="node" presStyleLbl="node1" presStyleIdx="3" presStyleCnt="4" custScaleX="103680" custLinFactX="-104433" custLinFactNeighborX="-200000" custLinFactNeighborY="-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476E8B40-0E29-439B-B2C1-A1D366E75DE2}" type="presOf" srcId="{3466C275-B8F1-459F-B50B-976409EFE0E4}" destId="{6C0F7CAC-2753-43F9-84FC-D27019835444}" srcOrd="0" destOrd="0" presId="urn:microsoft.com/office/officeart/2005/8/layout/hList6"/>
    <dgm:cxn modelId="{EE00494D-73C6-4F02-A4BC-B945351FF676}" type="presOf" srcId="{289AA968-9F58-4A6E-B11C-582CA574AD65}" destId="{6408D3F1-0C0E-4F5D-B5D5-053E6D4B4C50}" srcOrd="0" destOrd="0" presId="urn:microsoft.com/office/officeart/2005/8/layout/hList6"/>
    <dgm:cxn modelId="{F3878500-25F1-4932-822F-6F3E2D67E1DF}" type="presOf" srcId="{C7F066E2-A2BF-4022-BF58-14958850D66F}" destId="{59CF1D9C-2F66-430C-8C5F-07B7FEE5F045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4A9EE714-AD6C-4C23-B6F5-18E57EA3E9CE}" srcId="{289AA968-9F58-4A6E-B11C-582CA574AD65}" destId="{3466C275-B8F1-459F-B50B-976409EFE0E4}" srcOrd="3" destOrd="0" parTransId="{C0C08257-B11F-41E4-8C89-4961A82ACA32}" sibTransId="{2833D3A3-6263-4921-903C-07E9A6421D09}"/>
    <dgm:cxn modelId="{C2E0B615-1F6D-4F49-BF16-F9651DBDF0E9}" type="presOf" srcId="{17FCBCD0-5166-44EF-A995-697AB50FC98B}" destId="{8C93B566-6306-40C5-A3D5-B84E788E517B}" srcOrd="0" destOrd="0" presId="urn:microsoft.com/office/officeart/2005/8/layout/hList6"/>
    <dgm:cxn modelId="{FAAAC0BF-1C40-4037-8034-D05A392E33BC}" srcId="{289AA968-9F58-4A6E-B11C-582CA574AD65}" destId="{C7F066E2-A2BF-4022-BF58-14958850D66F}" srcOrd="2" destOrd="0" parTransId="{DEED5A30-5E1A-4497-A8DE-013FB92DBE60}" sibTransId="{38331CB2-7599-45F9-B495-D446459A6E2D}"/>
    <dgm:cxn modelId="{E99B6CD2-5885-4B3C-AC4E-CCDCA504A12B}" type="presOf" srcId="{6EE47331-2253-406E-9CB5-953C9128E5FC}" destId="{783C5BBC-E083-4F12-B4A9-616A8F9530EC}" srcOrd="0" destOrd="0" presId="urn:microsoft.com/office/officeart/2005/8/layout/hList6"/>
    <dgm:cxn modelId="{5E242AF0-335C-4EF0-883F-1818419CF242}" type="presParOf" srcId="{6408D3F1-0C0E-4F5D-B5D5-053E6D4B4C50}" destId="{783C5BBC-E083-4F12-B4A9-616A8F9530EC}" srcOrd="0" destOrd="0" presId="urn:microsoft.com/office/officeart/2005/8/layout/hList6"/>
    <dgm:cxn modelId="{3373ED4B-FF2D-4BC8-81AD-03089D69B214}" type="presParOf" srcId="{6408D3F1-0C0E-4F5D-B5D5-053E6D4B4C50}" destId="{903EF99B-E600-4B60-96C8-658D7EF2F880}" srcOrd="1" destOrd="0" presId="urn:microsoft.com/office/officeart/2005/8/layout/hList6"/>
    <dgm:cxn modelId="{8019CDEB-C46C-4900-A96F-83848D680D92}" type="presParOf" srcId="{6408D3F1-0C0E-4F5D-B5D5-053E6D4B4C50}" destId="{8C93B566-6306-40C5-A3D5-B84E788E517B}" srcOrd="2" destOrd="0" presId="urn:microsoft.com/office/officeart/2005/8/layout/hList6"/>
    <dgm:cxn modelId="{46D5BE6F-4075-44A7-B9F8-2DAFAE8B1ED7}" type="presParOf" srcId="{6408D3F1-0C0E-4F5D-B5D5-053E6D4B4C50}" destId="{B4E8D5E2-E5AE-41CC-80D3-5A0016AFADCC}" srcOrd="3" destOrd="0" presId="urn:microsoft.com/office/officeart/2005/8/layout/hList6"/>
    <dgm:cxn modelId="{42CE6547-64F5-4E17-A239-D72140F9DF6D}" type="presParOf" srcId="{6408D3F1-0C0E-4F5D-B5D5-053E6D4B4C50}" destId="{59CF1D9C-2F66-430C-8C5F-07B7FEE5F045}" srcOrd="4" destOrd="0" presId="urn:microsoft.com/office/officeart/2005/8/layout/hList6"/>
    <dgm:cxn modelId="{782F29FF-F1DD-4BFD-B7E7-942BD5F92E6C}" type="presParOf" srcId="{6408D3F1-0C0E-4F5D-B5D5-053E6D4B4C50}" destId="{DF566261-9B99-479C-9346-B39B9279D96E}" srcOrd="5" destOrd="0" presId="urn:microsoft.com/office/officeart/2005/8/layout/hList6"/>
    <dgm:cxn modelId="{270D09C2-E249-4114-9650-4662B5EB93A3}" type="presParOf" srcId="{6408D3F1-0C0E-4F5D-B5D5-053E6D4B4C50}" destId="{6C0F7CAC-2753-43F9-84FC-D2701983544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1966209" y="823221"/>
          <a:ext cx="4272497" cy="262605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Математич</a:t>
          </a:r>
          <a:r>
            <a:rPr lang="uk-UA" sz="3200" b="1" kern="1200" dirty="0" smtClean="0"/>
            <a:t>-ний диктант</a:t>
          </a:r>
          <a:endParaRPr lang="ru-RU" sz="3200" b="1" kern="1200" dirty="0"/>
        </a:p>
      </dsp:txBody>
      <dsp:txXfrm rot="5400000">
        <a:off x="2789431" y="854498"/>
        <a:ext cx="2626053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753888" y="827953"/>
          <a:ext cx="4272497" cy="2616589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Порівняння 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4066" y="854498"/>
        <a:ext cx="2616589" cy="2563499"/>
      </dsp:txXfrm>
    </dsp:sp>
    <dsp:sp modelId="{59CF1D9C-2F66-430C-8C5F-07B7FEE5F045}">
      <dsp:nvSpPr>
        <dsp:cNvPr id="0" name=""/>
        <dsp:cNvSpPr/>
      </dsp:nvSpPr>
      <dsp:spPr>
        <a:xfrm rot="16200000">
          <a:off x="7365816" y="852800"/>
          <a:ext cx="4272497" cy="2566895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Перевірка ділення </a:t>
          </a:r>
          <a:r>
            <a:rPr lang="uk-UA" sz="3200" b="1" kern="1200" dirty="0" err="1" smtClean="0">
              <a:solidFill>
                <a:schemeClr val="bg1"/>
              </a:solidFill>
            </a:rPr>
            <a:t>множе-нням</a:t>
          </a:r>
          <a:endParaRPr lang="ru-RU" sz="3200" b="1" kern="1200" dirty="0"/>
        </a:p>
      </dsp:txBody>
      <dsp:txXfrm rot="5400000">
        <a:off x="8218617" y="854498"/>
        <a:ext cx="2566895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4614579" y="915901"/>
          <a:ext cx="4272497" cy="244069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Ознайом-лення</a:t>
          </a:r>
          <a:r>
            <a:rPr lang="uk-UA" sz="3200" b="1" kern="1200" dirty="0" smtClean="0">
              <a:solidFill>
                <a:schemeClr val="bg1"/>
              </a:solidFill>
            </a:rPr>
            <a:t> з </a:t>
          </a:r>
          <a:r>
            <a:rPr lang="uk-UA" sz="3200" b="1" kern="1200" dirty="0" smtClean="0">
              <a:solidFill>
                <a:srgbClr val="FFFF00"/>
              </a:solidFill>
            </a:rPr>
            <a:t>дією ділення</a:t>
          </a:r>
          <a:endParaRPr lang="ru-RU" sz="3200" b="1" kern="1200" dirty="0">
            <a:solidFill>
              <a:srgbClr val="FFFF00"/>
            </a:solidFill>
          </a:endParaRPr>
        </a:p>
      </dsp:txBody>
      <dsp:txXfrm rot="5400000">
        <a:off x="5530480" y="854499"/>
        <a:ext cx="2440694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5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26.jpeg"/><Relationship Id="rId12" Type="http://schemas.microsoft.com/office/2007/relationships/hdphoto" Target="../media/hdphoto3.wdp"/><Relationship Id="rId2" Type="http://schemas.openxmlformats.org/officeDocument/2006/relationships/image" Target="../media/image6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9.png"/><Relationship Id="rId15" Type="http://schemas.openxmlformats.org/officeDocument/2006/relationships/image" Target="../media/image32.png"/><Relationship Id="rId10" Type="http://schemas.openxmlformats.org/officeDocument/2006/relationships/image" Target="../media/image29.jpeg"/><Relationship Id="rId4" Type="http://schemas.openxmlformats.org/officeDocument/2006/relationships/image" Target="../media/image8.png"/><Relationship Id="rId9" Type="http://schemas.openxmlformats.org/officeDocument/2006/relationships/image" Target="../media/image28.jpeg"/><Relationship Id="rId1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9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9636" y="3897183"/>
            <a:ext cx="9467850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Дія ділення. Знак ділення. Перевірка результату ділення дією множення.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Math mathematics symbol calculation calculator vector">
            <a:extLst>
              <a:ext uri="{FF2B5EF4-FFF2-40B4-BE49-F238E27FC236}">
                <a16:creationId xmlns:a16="http://schemas.microsoft.com/office/drawing/2014/main" xmlns="" id="{D3C4765D-16EB-4E49-BF21-3C9839DCC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37" y="1202954"/>
            <a:ext cx="2359477" cy="2278717"/>
          </a:xfrm>
          <a:prstGeom prst="roundRect">
            <a:avLst/>
          </a:prstGeom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32947" y="1219039"/>
            <a:ext cx="3095592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Дія ділення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78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unny hedgehog cartoon animal character">
            <a:extLst>
              <a:ext uri="{FF2B5EF4-FFF2-40B4-BE49-F238E27FC236}">
                <a16:creationId xmlns:a16="http://schemas.microsoft.com/office/drawing/2014/main" xmlns="" id="{FD5DC3B4-20A5-4121-871B-733E949D0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534" y="1530146"/>
            <a:ext cx="2373360" cy="249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3450" y="576311"/>
            <a:ext cx="10330444" cy="7742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записи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933451" y="1540518"/>
            <a:ext cx="201163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00B050"/>
                </a:solidFill>
              </a:rPr>
              <a:t>6:3=2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7AEC97-AF30-4990-90A2-60CE6F695002}"/>
              </a:ext>
            </a:extLst>
          </p:cNvPr>
          <p:cNvSpPr txBox="1"/>
          <p:nvPr/>
        </p:nvSpPr>
        <p:spPr>
          <a:xfrm>
            <a:off x="933451" y="2314566"/>
            <a:ext cx="201163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00B050"/>
                </a:solidFill>
              </a:rPr>
              <a:t>8:4=2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EC7CB5A-8D1B-4D10-ACB2-DC6C9050961B}"/>
              </a:ext>
            </a:extLst>
          </p:cNvPr>
          <p:cNvSpPr txBox="1"/>
          <p:nvPr/>
        </p:nvSpPr>
        <p:spPr>
          <a:xfrm>
            <a:off x="3510396" y="1606680"/>
            <a:ext cx="201163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FF0000"/>
                </a:solidFill>
              </a:rPr>
              <a:t>9:3=3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8070426-E02E-4AF0-B666-CBB6F997D53C}"/>
              </a:ext>
            </a:extLst>
          </p:cNvPr>
          <p:cNvSpPr txBox="1"/>
          <p:nvPr/>
        </p:nvSpPr>
        <p:spPr>
          <a:xfrm>
            <a:off x="3520416" y="2368853"/>
            <a:ext cx="201163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FF0000"/>
                </a:solidFill>
              </a:rPr>
              <a:t>12:6=2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79252E-766E-401D-A5E7-E37F3CC3A95E}"/>
              </a:ext>
            </a:extLst>
          </p:cNvPr>
          <p:cNvSpPr txBox="1"/>
          <p:nvPr/>
        </p:nvSpPr>
        <p:spPr>
          <a:xfrm>
            <a:off x="6132988" y="1606680"/>
            <a:ext cx="201163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295FFF"/>
                </a:solidFill>
              </a:rPr>
              <a:t>10:2=5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62E21C1-4578-4577-BC76-7822F3095684}"/>
              </a:ext>
            </a:extLst>
          </p:cNvPr>
          <p:cNvSpPr txBox="1"/>
          <p:nvPr/>
        </p:nvSpPr>
        <p:spPr>
          <a:xfrm>
            <a:off x="6132988" y="2368853"/>
            <a:ext cx="201163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295FFF"/>
                </a:solidFill>
              </a:rPr>
              <a:t>15:3=5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3 Математика\1 Листопад\7 Дія ділення\№078 - Дія ділення. Знак ділення\2025-02-03_1504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9" r="1449" b="198"/>
          <a:stretch/>
        </p:blipFill>
        <p:spPr bwMode="auto">
          <a:xfrm>
            <a:off x="1213446" y="4164513"/>
            <a:ext cx="6931171" cy="173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944362" y="3189708"/>
            <a:ext cx="7211168" cy="83866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Виконай ділення за малюнками. Перевір результат за допомогою множення 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0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613260" y="494529"/>
            <a:ext cx="8732066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 № 617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792" y="1270660"/>
            <a:ext cx="1588884" cy="2688880"/>
          </a:xfrm>
          <a:prstGeom prst="rect">
            <a:avLst/>
          </a:prstGeom>
          <a:solidFill>
            <a:srgbClr val="7030A0"/>
          </a:solidFill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32714" y="2426880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4384" y="3174542"/>
            <a:ext cx="394062" cy="355057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DDC5E28A-00DE-4A5B-9EC3-555D7D575A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54543" y="3071769"/>
            <a:ext cx="455016" cy="56766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AA867A53-326D-4026-A8A8-9C34D947DF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223112" y="3164211"/>
            <a:ext cx="394062" cy="35505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0951850F-EB33-4643-9141-5A3E966CE60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696103" y="3153106"/>
            <a:ext cx="394062" cy="355057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820DDFE0-C43D-4DB3-BD9F-9C118821632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44342" y="2517765"/>
            <a:ext cx="440143" cy="28893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314956" y="2447185"/>
            <a:ext cx="394062" cy="35505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DA8C1D1F-7B1D-4D68-A1CA-1DE4DBD943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385752" y="2319601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503F8EC4-96D2-4833-AD36-E9656C7D3B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061517" y="3077249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2F118FD6-392C-40FF-8A77-1C1359F984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244368" y="3065142"/>
            <a:ext cx="455016" cy="56766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CD155F05-1B95-4B0E-B6CA-34CB0F6955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58934" y="2334344"/>
            <a:ext cx="455016" cy="567661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xmlns="" id="{762BAB2E-D036-4284-83BC-E4745C2939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847846" y="3072809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6C1C5F41-E194-4271-9FB8-7851E47CA5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16895" y="3081238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63ADC95E-CD02-4827-9709-912D5F7811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191165" y="2344888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EF5FA234-5B46-4711-823D-966CFC917C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446429" y="3065143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92B9B754-AB72-481F-BADB-97C77192D72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56571" y="2317971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40092" y="3159250"/>
            <a:ext cx="394062" cy="355057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:a16="http://schemas.microsoft.com/office/drawing/2014/main" xmlns="" id="{59217FA3-D8D0-4F0E-AB22-F26AE1280B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155491" y="2314534"/>
            <a:ext cx="455016" cy="567661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:a16="http://schemas.microsoft.com/office/drawing/2014/main" xmlns="" id="{92CDEC6D-D8B4-4BBE-953C-C47BF50E54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37382" y="2508060"/>
            <a:ext cx="440143" cy="28893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F30140EC-A6D5-4966-9901-C2C470D9BE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341205" y="3061113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370109CC-3B6A-4A35-8C03-4DB3AD1E68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047" y="2426882"/>
            <a:ext cx="394062" cy="40367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ECD1DBE2-ABE2-4CE1-AA4D-892DA13602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576" y="3147138"/>
            <a:ext cx="394062" cy="40367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355B85F3-9872-4A24-BBE8-E13A038530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280470" y="3078606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88886FD7-4E5A-403C-945C-B0367D166A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695528" y="3081237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74AAFD7C-5FB5-410A-9E50-8C75BD0BB6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454147" y="3065469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14218729-1969-4453-85BD-EC69ACA8F3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610558" y="3081238"/>
            <a:ext cx="455016" cy="56766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93F314F2-B74D-4581-8451-923682E039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982576" y="3081298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18270388-CB39-4C97-BCAC-616F31D497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67823" y="2322506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FEDBE907-932B-44A6-A235-501EF40D8C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08462" y="2331270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76D97B2E-C955-4B56-8303-C37C9C36E1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426161" y="2402373"/>
            <a:ext cx="555762" cy="452689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AD2F14AB-992A-4CDD-9DBE-8E8CD0DDE7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6017" y="2414024"/>
            <a:ext cx="394062" cy="40367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DD5CCA0B-EB4B-4F36-B6C4-611ECB7512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242422" y="2323216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82D224F-7CF8-4C3F-B7EB-BC3BD00EA6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721629" y="2314533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CB28EDB0-B8CA-44E4-9528-1CFD0F5CEB1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6920959" y="2392331"/>
            <a:ext cx="555762" cy="452689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D156C932-6BF9-458F-991A-9A429BBA576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263617" y="3240667"/>
            <a:ext cx="440143" cy="288932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BCAACD9D-99E4-4A8A-A030-A59FFA11ADCE}"/>
              </a:ext>
            </a:extLst>
          </p:cNvPr>
          <p:cNvSpPr txBox="1"/>
          <p:nvPr/>
        </p:nvSpPr>
        <p:spPr>
          <a:xfrm>
            <a:off x="6458892" y="3018573"/>
            <a:ext cx="407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otype Corsiva" panose="03010101010201010101" pitchFamily="66" charset="0"/>
              </a:rPr>
              <a:t>(</a:t>
            </a:r>
            <a:r>
              <a:rPr lang="uk-UA" sz="3600" b="1" dirty="0"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67F51B24-DEA3-4B0D-92BA-5EDE4465A2B4}"/>
              </a:ext>
            </a:extLst>
          </p:cNvPr>
          <p:cNvSpPr txBox="1"/>
          <p:nvPr/>
        </p:nvSpPr>
        <p:spPr>
          <a:xfrm>
            <a:off x="8201529" y="3018572"/>
            <a:ext cx="407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 </a:t>
            </a:r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95A59338-86FE-4677-9942-2EBA366279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873805" y="3065141"/>
            <a:ext cx="455016" cy="567661"/>
          </a:xfrm>
          <a:prstGeom prst="rect">
            <a:avLst/>
          </a:prstGeom>
        </p:spPr>
      </p:pic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Прямокутник 13">
            <a:extLst>
              <a:ext uri="{FF2B5EF4-FFF2-40B4-BE49-F238E27FC236}">
                <a16:creationId xmlns:a16="http://schemas.microsoft.com/office/drawing/2014/main" xmlns="" id="{4B23AB36-EE03-4BFD-91FD-825D5BA82E13}"/>
              </a:ext>
            </a:extLst>
          </p:cNvPr>
          <p:cNvSpPr/>
          <p:nvPr/>
        </p:nvSpPr>
        <p:spPr>
          <a:xfrm>
            <a:off x="3596293" y="5782028"/>
            <a:ext cx="638175" cy="63817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9" name="Прямокутник 13">
            <a:extLst>
              <a:ext uri="{FF2B5EF4-FFF2-40B4-BE49-F238E27FC236}">
                <a16:creationId xmlns:a16="http://schemas.microsoft.com/office/drawing/2014/main" xmlns="" id="{EFB4C587-3AF5-4180-AE14-F9E9EC940683}"/>
              </a:ext>
            </a:extLst>
          </p:cNvPr>
          <p:cNvSpPr/>
          <p:nvPr/>
        </p:nvSpPr>
        <p:spPr>
          <a:xfrm>
            <a:off x="2531205" y="5782028"/>
            <a:ext cx="638175" cy="63817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 13">
            <a:extLst>
              <a:ext uri="{FF2B5EF4-FFF2-40B4-BE49-F238E27FC236}">
                <a16:creationId xmlns:a16="http://schemas.microsoft.com/office/drawing/2014/main" xmlns="" id="{80616817-6B8D-41AC-9A40-D89609804985}"/>
              </a:ext>
            </a:extLst>
          </p:cNvPr>
          <p:cNvSpPr/>
          <p:nvPr/>
        </p:nvSpPr>
        <p:spPr>
          <a:xfrm>
            <a:off x="1473565" y="5782028"/>
            <a:ext cx="638175" cy="63817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4" name="Прямокутник 13">
            <a:extLst>
              <a:ext uri="{FF2B5EF4-FFF2-40B4-BE49-F238E27FC236}">
                <a16:creationId xmlns:a16="http://schemas.microsoft.com/office/drawing/2014/main" xmlns="" id="{D0A4EF0B-AE1D-42B7-80B6-99DDA922DFBA}"/>
              </a:ext>
            </a:extLst>
          </p:cNvPr>
          <p:cNvSpPr/>
          <p:nvPr/>
        </p:nvSpPr>
        <p:spPr>
          <a:xfrm>
            <a:off x="2993672" y="4781904"/>
            <a:ext cx="638175" cy="63817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2F46AB8A-A6D6-4154-96DE-418C70CFF8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57970" y="5601053"/>
            <a:ext cx="801661" cy="1000123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8A6A7057-436B-42C3-9F9A-D267ABDFA7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518964" y="5601053"/>
            <a:ext cx="801662" cy="1000124"/>
          </a:xfrm>
          <a:prstGeom prst="rect">
            <a:avLst/>
          </a:prstGeom>
        </p:spPr>
      </p:pic>
      <p:pic>
        <p:nvPicPr>
          <p:cNvPr id="6146" name="Picture 2" descr="apples">
            <a:extLst>
              <a:ext uri="{FF2B5EF4-FFF2-40B4-BE49-F238E27FC236}">
                <a16:creationId xmlns:a16="http://schemas.microsoft.com/office/drawing/2014/main" xmlns="" id="{B684D9EB-C994-4100-B0CB-52DA7736A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t="50439" r="49900"/>
          <a:stretch/>
        </p:blipFill>
        <p:spPr bwMode="auto">
          <a:xfrm>
            <a:off x="306832" y="1674411"/>
            <a:ext cx="871032" cy="118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apples">
            <a:extLst>
              <a:ext uri="{FF2B5EF4-FFF2-40B4-BE49-F238E27FC236}">
                <a16:creationId xmlns:a16="http://schemas.microsoft.com/office/drawing/2014/main" xmlns="" id="{0C705ED4-2125-4741-B5F9-F67F0E186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t="50439" r="49900"/>
          <a:stretch/>
        </p:blipFill>
        <p:spPr bwMode="auto">
          <a:xfrm>
            <a:off x="1177864" y="2360124"/>
            <a:ext cx="871032" cy="118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apples">
            <a:extLst>
              <a:ext uri="{FF2B5EF4-FFF2-40B4-BE49-F238E27FC236}">
                <a16:creationId xmlns:a16="http://schemas.microsoft.com/office/drawing/2014/main" xmlns="" id="{58C61461-5960-4166-869B-EF4E3B191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t="50439" r="49900"/>
          <a:stretch/>
        </p:blipFill>
        <p:spPr bwMode="auto">
          <a:xfrm>
            <a:off x="306832" y="2923679"/>
            <a:ext cx="871032" cy="118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apples">
            <a:extLst>
              <a:ext uri="{FF2B5EF4-FFF2-40B4-BE49-F238E27FC236}">
                <a16:creationId xmlns:a16="http://schemas.microsoft.com/office/drawing/2014/main" xmlns="" id="{2AD561B7-9FEC-4D75-A4B2-39EE1C4AD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t="50439" r="49900"/>
          <a:stretch/>
        </p:blipFill>
        <p:spPr bwMode="auto">
          <a:xfrm>
            <a:off x="2169898" y="1721281"/>
            <a:ext cx="871032" cy="118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apples">
            <a:extLst>
              <a:ext uri="{FF2B5EF4-FFF2-40B4-BE49-F238E27FC236}">
                <a16:creationId xmlns:a16="http://schemas.microsoft.com/office/drawing/2014/main" xmlns="" id="{38B1C69A-3625-4B92-9E81-ECD7FDF4C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t="50439" r="49900"/>
          <a:stretch/>
        </p:blipFill>
        <p:spPr bwMode="auto">
          <a:xfrm>
            <a:off x="3040930" y="2406994"/>
            <a:ext cx="871032" cy="118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apples">
            <a:extLst>
              <a:ext uri="{FF2B5EF4-FFF2-40B4-BE49-F238E27FC236}">
                <a16:creationId xmlns:a16="http://schemas.microsoft.com/office/drawing/2014/main" xmlns="" id="{AF154659-0C62-4539-932E-2FFB0ACC2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t="50439" r="49900"/>
          <a:stretch/>
        </p:blipFill>
        <p:spPr bwMode="auto">
          <a:xfrm>
            <a:off x="2169898" y="2970549"/>
            <a:ext cx="871032" cy="118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BEE5913D-9CAF-4F22-B4A4-CDDAE12B79ED}"/>
              </a:ext>
            </a:extLst>
          </p:cNvPr>
          <p:cNvSpPr/>
          <p:nvPr/>
        </p:nvSpPr>
        <p:spPr>
          <a:xfrm>
            <a:off x="209894" y="1541170"/>
            <a:ext cx="3702068" cy="2796723"/>
          </a:xfrm>
          <a:prstGeom prst="roundRect">
            <a:avLst/>
          </a:prstGeom>
          <a:noFill/>
          <a:ln w="38100">
            <a:solidFill>
              <a:srgbClr val="FF3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1DC55012-2B41-4F23-A308-9880D6514CC8}"/>
              </a:ext>
            </a:extLst>
          </p:cNvPr>
          <p:cNvCxnSpPr>
            <a:cxnSpLocks/>
            <a:stCxn id="7" idx="0"/>
            <a:endCxn id="7" idx="2"/>
          </p:cNvCxnSpPr>
          <p:nvPr/>
        </p:nvCxnSpPr>
        <p:spPr>
          <a:xfrm>
            <a:off x="2060928" y="1541170"/>
            <a:ext cx="0" cy="2796723"/>
          </a:xfrm>
          <a:prstGeom prst="line">
            <a:avLst/>
          </a:prstGeom>
          <a:ln w="38100">
            <a:solidFill>
              <a:srgbClr val="FF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cartoon banana character">
            <a:extLst>
              <a:ext uri="{FF2B5EF4-FFF2-40B4-BE49-F238E27FC236}">
                <a16:creationId xmlns:a16="http://schemas.microsoft.com/office/drawing/2014/main" xmlns="" id="{95A1F3C9-860E-4352-86A3-CBCFC6892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713" y="1761594"/>
            <a:ext cx="1000005" cy="105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xmlns="" id="{6CA82CE7-5F2D-410B-A226-227CF9570558}"/>
              </a:ext>
            </a:extLst>
          </p:cNvPr>
          <p:cNvCxnSpPr>
            <a:cxnSpLocks/>
          </p:cNvCxnSpPr>
          <p:nvPr/>
        </p:nvCxnSpPr>
        <p:spPr>
          <a:xfrm>
            <a:off x="6096755" y="1535560"/>
            <a:ext cx="0" cy="2796723"/>
          </a:xfrm>
          <a:prstGeom prst="line">
            <a:avLst/>
          </a:prstGeom>
          <a:ln w="38100">
            <a:solidFill>
              <a:srgbClr val="FF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: скругленные углы 118">
            <a:extLst>
              <a:ext uri="{FF2B5EF4-FFF2-40B4-BE49-F238E27FC236}">
                <a16:creationId xmlns:a16="http://schemas.microsoft.com/office/drawing/2014/main" xmlns="" id="{169FD0FA-8BB6-4D3F-9056-EA511608C84B}"/>
              </a:ext>
            </a:extLst>
          </p:cNvPr>
          <p:cNvSpPr/>
          <p:nvPr/>
        </p:nvSpPr>
        <p:spPr>
          <a:xfrm>
            <a:off x="4217527" y="1551799"/>
            <a:ext cx="3702068" cy="2796723"/>
          </a:xfrm>
          <a:prstGeom prst="roundRect">
            <a:avLst/>
          </a:prstGeom>
          <a:noFill/>
          <a:ln w="38100">
            <a:solidFill>
              <a:srgbClr val="FF3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0" name="Picture 4" descr="cartoon banana character">
            <a:extLst>
              <a:ext uri="{FF2B5EF4-FFF2-40B4-BE49-F238E27FC236}">
                <a16:creationId xmlns:a16="http://schemas.microsoft.com/office/drawing/2014/main" xmlns="" id="{78CD3D45-2D80-4B32-BBFA-4A3BFD3CB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72" y="2172410"/>
            <a:ext cx="850200" cy="8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cartoon banana character">
            <a:extLst>
              <a:ext uri="{FF2B5EF4-FFF2-40B4-BE49-F238E27FC236}">
                <a16:creationId xmlns:a16="http://schemas.microsoft.com/office/drawing/2014/main" xmlns="" id="{05A49A11-BB00-44E1-B7E7-CAE8F6A47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22" y="3019379"/>
            <a:ext cx="874304" cy="91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cartoon banana character">
            <a:extLst>
              <a:ext uri="{FF2B5EF4-FFF2-40B4-BE49-F238E27FC236}">
                <a16:creationId xmlns:a16="http://schemas.microsoft.com/office/drawing/2014/main" xmlns="" id="{1F9A5763-C889-4C9C-A207-97515F2E7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50" y="3196489"/>
            <a:ext cx="968322" cy="101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cartoon banana character">
            <a:extLst>
              <a:ext uri="{FF2B5EF4-FFF2-40B4-BE49-F238E27FC236}">
                <a16:creationId xmlns:a16="http://schemas.microsoft.com/office/drawing/2014/main" xmlns="" id="{0897FD46-F7EB-4928-9A04-3FE58ADD1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98" y="1647196"/>
            <a:ext cx="1000005" cy="105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cartoon banana character">
            <a:extLst>
              <a:ext uri="{FF2B5EF4-FFF2-40B4-BE49-F238E27FC236}">
                <a16:creationId xmlns:a16="http://schemas.microsoft.com/office/drawing/2014/main" xmlns="" id="{72D387BA-6220-4098-90E5-480A3CB0C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57" y="2058012"/>
            <a:ext cx="850200" cy="8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cartoon banana character">
            <a:extLst>
              <a:ext uri="{FF2B5EF4-FFF2-40B4-BE49-F238E27FC236}">
                <a16:creationId xmlns:a16="http://schemas.microsoft.com/office/drawing/2014/main" xmlns="" id="{198DC746-96E1-4A43-B1A5-AA01649BF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707" y="2904981"/>
            <a:ext cx="874304" cy="91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cartoon banana character">
            <a:extLst>
              <a:ext uri="{FF2B5EF4-FFF2-40B4-BE49-F238E27FC236}">
                <a16:creationId xmlns:a16="http://schemas.microsoft.com/office/drawing/2014/main" xmlns="" id="{1B364E3D-AC22-406E-B9F9-430A78A8A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370" y="3196489"/>
            <a:ext cx="874302" cy="91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7" name="Прямая соединительная линия 126">
            <a:extLst>
              <a:ext uri="{FF2B5EF4-FFF2-40B4-BE49-F238E27FC236}">
                <a16:creationId xmlns:a16="http://schemas.microsoft.com/office/drawing/2014/main" xmlns="" id="{5F75E7CE-9C51-41C4-97B2-2AFF4A052C4D}"/>
              </a:ext>
            </a:extLst>
          </p:cNvPr>
          <p:cNvCxnSpPr>
            <a:cxnSpLocks/>
          </p:cNvCxnSpPr>
          <p:nvPr/>
        </p:nvCxnSpPr>
        <p:spPr>
          <a:xfrm>
            <a:off x="10081893" y="1536480"/>
            <a:ext cx="0" cy="2796723"/>
          </a:xfrm>
          <a:prstGeom prst="line">
            <a:avLst/>
          </a:prstGeom>
          <a:ln w="38100">
            <a:solidFill>
              <a:srgbClr val="FF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: скругленные углы 127">
            <a:extLst>
              <a:ext uri="{FF2B5EF4-FFF2-40B4-BE49-F238E27FC236}">
                <a16:creationId xmlns:a16="http://schemas.microsoft.com/office/drawing/2014/main" xmlns="" id="{88A9D9F2-A1EB-40E5-B63D-5FF063B9E072}"/>
              </a:ext>
            </a:extLst>
          </p:cNvPr>
          <p:cNvSpPr/>
          <p:nvPr/>
        </p:nvSpPr>
        <p:spPr>
          <a:xfrm>
            <a:off x="8202665" y="1552719"/>
            <a:ext cx="3702068" cy="2796723"/>
          </a:xfrm>
          <a:prstGeom prst="roundRect">
            <a:avLst/>
          </a:prstGeom>
          <a:noFill/>
          <a:ln w="38100">
            <a:solidFill>
              <a:srgbClr val="FF3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150" name="Picture 6" descr="Cartoon ladybug">
            <a:extLst>
              <a:ext uri="{FF2B5EF4-FFF2-40B4-BE49-F238E27FC236}">
                <a16:creationId xmlns:a16="http://schemas.microsoft.com/office/drawing/2014/main" xmlns="" id="{D434E273-4BF8-4655-A8EB-DC5213F59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487" y="1535560"/>
            <a:ext cx="950937" cy="9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6" descr="Cartoon ladybug">
            <a:extLst>
              <a:ext uri="{FF2B5EF4-FFF2-40B4-BE49-F238E27FC236}">
                <a16:creationId xmlns:a16="http://schemas.microsoft.com/office/drawing/2014/main" xmlns="" id="{D55272F4-4C39-480E-B641-1217BF66D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143" y="2081303"/>
            <a:ext cx="1020766" cy="107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6" descr="Cartoon ladybug">
            <a:extLst>
              <a:ext uri="{FF2B5EF4-FFF2-40B4-BE49-F238E27FC236}">
                <a16:creationId xmlns:a16="http://schemas.microsoft.com/office/drawing/2014/main" xmlns="" id="{28E1F7CE-249A-4E1B-A4CD-38ABCDFBF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814" y="2531531"/>
            <a:ext cx="952118" cy="100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6" descr="Cartoon ladybug">
            <a:extLst>
              <a:ext uri="{FF2B5EF4-FFF2-40B4-BE49-F238E27FC236}">
                <a16:creationId xmlns:a16="http://schemas.microsoft.com/office/drawing/2014/main" xmlns="" id="{9495B5F3-66F7-43D5-AB7D-1D863609E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647" y="2970549"/>
            <a:ext cx="950937" cy="9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6" descr="Cartoon ladybug">
            <a:extLst>
              <a:ext uri="{FF2B5EF4-FFF2-40B4-BE49-F238E27FC236}">
                <a16:creationId xmlns:a16="http://schemas.microsoft.com/office/drawing/2014/main" xmlns="" id="{A7576603-42CD-4557-AD9D-DAC8EFF48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385" y="3427797"/>
            <a:ext cx="892866" cy="93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6" descr="Cartoon ladybug">
            <a:extLst>
              <a:ext uri="{FF2B5EF4-FFF2-40B4-BE49-F238E27FC236}">
                <a16:creationId xmlns:a16="http://schemas.microsoft.com/office/drawing/2014/main" xmlns="" id="{8F253868-EC85-43EB-BFD4-FE0E6D58B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683" y="1581861"/>
            <a:ext cx="950937" cy="9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6" descr="Cartoon ladybug">
            <a:extLst>
              <a:ext uri="{FF2B5EF4-FFF2-40B4-BE49-F238E27FC236}">
                <a16:creationId xmlns:a16="http://schemas.microsoft.com/office/drawing/2014/main" xmlns="" id="{051686C5-10B6-46C6-AA7C-13A2F1F5A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339" y="2127604"/>
            <a:ext cx="1020766" cy="107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6" descr="Cartoon ladybug">
            <a:extLst>
              <a:ext uri="{FF2B5EF4-FFF2-40B4-BE49-F238E27FC236}">
                <a16:creationId xmlns:a16="http://schemas.microsoft.com/office/drawing/2014/main" xmlns="" id="{4AA88F32-4F1B-4DD7-9413-A82D8E528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010" y="2577832"/>
            <a:ext cx="952118" cy="100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6" descr="Cartoon ladybug">
            <a:extLst>
              <a:ext uri="{FF2B5EF4-FFF2-40B4-BE49-F238E27FC236}">
                <a16:creationId xmlns:a16="http://schemas.microsoft.com/office/drawing/2014/main" xmlns="" id="{69A2F630-3D2C-469C-A685-9DD676E40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843" y="3016850"/>
            <a:ext cx="950937" cy="9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6" descr="Cartoon ladybug">
            <a:extLst>
              <a:ext uri="{FF2B5EF4-FFF2-40B4-BE49-F238E27FC236}">
                <a16:creationId xmlns:a16="http://schemas.microsoft.com/office/drawing/2014/main" xmlns="" id="{D2CC1441-F83C-44E5-9D41-3EDD109E6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581" y="3474098"/>
            <a:ext cx="892866" cy="93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57C03B3-5C02-4777-B290-BA17F4F84946}"/>
              </a:ext>
            </a:extLst>
          </p:cNvPr>
          <p:cNvSpPr txBox="1"/>
          <p:nvPr/>
        </p:nvSpPr>
        <p:spPr>
          <a:xfrm>
            <a:off x="1590169" y="4580055"/>
            <a:ext cx="161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/>
              <a:t>6:2=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519F67A1-7D0A-4B3A-85A1-37F02B64A138}"/>
              </a:ext>
            </a:extLst>
          </p:cNvPr>
          <p:cNvSpPr txBox="1"/>
          <p:nvPr/>
        </p:nvSpPr>
        <p:spPr>
          <a:xfrm>
            <a:off x="3131120" y="5621928"/>
            <a:ext cx="386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/>
              <a:t>=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1740932A-8929-4DA6-BAA3-45D9504BC6D9}"/>
              </a:ext>
            </a:extLst>
          </p:cNvPr>
          <p:cNvSpPr txBox="1"/>
          <p:nvPr/>
        </p:nvSpPr>
        <p:spPr>
          <a:xfrm>
            <a:off x="2160489" y="5495151"/>
            <a:ext cx="386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/>
              <a:t>.</a:t>
            </a:r>
          </a:p>
        </p:txBody>
      </p: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D3754882-CA17-4178-B2D3-E4BE1F1872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098509" y="4642150"/>
            <a:ext cx="740107" cy="923330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8BCE8CF7-F26D-4EB8-8A50-E2BF721346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583917" y="5639450"/>
            <a:ext cx="740107" cy="923330"/>
          </a:xfrm>
          <a:prstGeom prst="rect">
            <a:avLst/>
          </a:prstGeom>
        </p:spPr>
      </p:pic>
      <p:sp>
        <p:nvSpPr>
          <p:cNvPr id="145" name="Прямокутник 13">
            <a:extLst>
              <a:ext uri="{FF2B5EF4-FFF2-40B4-BE49-F238E27FC236}">
                <a16:creationId xmlns:a16="http://schemas.microsoft.com/office/drawing/2014/main" xmlns="" id="{22891E1B-29A7-4F4A-A19D-614B788AA6FC}"/>
              </a:ext>
            </a:extLst>
          </p:cNvPr>
          <p:cNvSpPr/>
          <p:nvPr/>
        </p:nvSpPr>
        <p:spPr>
          <a:xfrm>
            <a:off x="7055674" y="5782028"/>
            <a:ext cx="638175" cy="63817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6" name="Прямокутник 13">
            <a:extLst>
              <a:ext uri="{FF2B5EF4-FFF2-40B4-BE49-F238E27FC236}">
                <a16:creationId xmlns:a16="http://schemas.microsoft.com/office/drawing/2014/main" xmlns="" id="{1E7781F2-C248-4777-A747-5C4B72B78E8C}"/>
              </a:ext>
            </a:extLst>
          </p:cNvPr>
          <p:cNvSpPr/>
          <p:nvPr/>
        </p:nvSpPr>
        <p:spPr>
          <a:xfrm>
            <a:off x="5990586" y="5782028"/>
            <a:ext cx="638175" cy="63817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7" name="Прямокутник 13">
            <a:extLst>
              <a:ext uri="{FF2B5EF4-FFF2-40B4-BE49-F238E27FC236}">
                <a16:creationId xmlns:a16="http://schemas.microsoft.com/office/drawing/2014/main" xmlns="" id="{BD4FB14D-ACFC-4BEC-8177-895B3431DF88}"/>
              </a:ext>
            </a:extLst>
          </p:cNvPr>
          <p:cNvSpPr/>
          <p:nvPr/>
        </p:nvSpPr>
        <p:spPr>
          <a:xfrm>
            <a:off x="4932946" y="5782028"/>
            <a:ext cx="638175" cy="63817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8" name="Прямокутник 13">
            <a:extLst>
              <a:ext uri="{FF2B5EF4-FFF2-40B4-BE49-F238E27FC236}">
                <a16:creationId xmlns:a16="http://schemas.microsoft.com/office/drawing/2014/main" xmlns="" id="{05ACCE06-F648-4BD6-A255-2B22C1E08A52}"/>
              </a:ext>
            </a:extLst>
          </p:cNvPr>
          <p:cNvSpPr/>
          <p:nvPr/>
        </p:nvSpPr>
        <p:spPr>
          <a:xfrm>
            <a:off x="6453053" y="4781904"/>
            <a:ext cx="638175" cy="63817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B0BAE23A-DB14-4B8A-B0D6-81BD0F79AD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978345" y="5601053"/>
            <a:ext cx="801662" cy="1000124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159FD2C9-7650-4818-886D-E8B8C3A0F294}"/>
              </a:ext>
            </a:extLst>
          </p:cNvPr>
          <p:cNvSpPr txBox="1"/>
          <p:nvPr/>
        </p:nvSpPr>
        <p:spPr>
          <a:xfrm>
            <a:off x="5049550" y="4580055"/>
            <a:ext cx="161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/>
              <a:t>8:2=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FF7E898D-DADD-4668-96F2-AEDBAB26A39C}"/>
              </a:ext>
            </a:extLst>
          </p:cNvPr>
          <p:cNvSpPr txBox="1"/>
          <p:nvPr/>
        </p:nvSpPr>
        <p:spPr>
          <a:xfrm>
            <a:off x="6590501" y="5621928"/>
            <a:ext cx="386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/>
              <a:t>=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B19F31EC-4490-4803-AFC5-661501C31117}"/>
              </a:ext>
            </a:extLst>
          </p:cNvPr>
          <p:cNvSpPr txBox="1"/>
          <p:nvPr/>
        </p:nvSpPr>
        <p:spPr>
          <a:xfrm>
            <a:off x="5619870" y="5495151"/>
            <a:ext cx="386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/>
              <a:t>.</a:t>
            </a:r>
          </a:p>
        </p:txBody>
      </p:sp>
      <p:sp>
        <p:nvSpPr>
          <p:cNvPr id="156" name="Прямокутник 13">
            <a:extLst>
              <a:ext uri="{FF2B5EF4-FFF2-40B4-BE49-F238E27FC236}">
                <a16:creationId xmlns:a16="http://schemas.microsoft.com/office/drawing/2014/main" xmlns="" id="{D4BDC77C-5C6D-4329-BABB-ADAF83B42ADA}"/>
              </a:ext>
            </a:extLst>
          </p:cNvPr>
          <p:cNvSpPr/>
          <p:nvPr/>
        </p:nvSpPr>
        <p:spPr>
          <a:xfrm>
            <a:off x="10775969" y="5841915"/>
            <a:ext cx="638175" cy="63817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7" name="Прямокутник 13">
            <a:extLst>
              <a:ext uri="{FF2B5EF4-FFF2-40B4-BE49-F238E27FC236}">
                <a16:creationId xmlns:a16="http://schemas.microsoft.com/office/drawing/2014/main" xmlns="" id="{FA6AC05E-07C5-45C2-B155-C8A8D5628E70}"/>
              </a:ext>
            </a:extLst>
          </p:cNvPr>
          <p:cNvSpPr/>
          <p:nvPr/>
        </p:nvSpPr>
        <p:spPr>
          <a:xfrm>
            <a:off x="9710881" y="5841915"/>
            <a:ext cx="638175" cy="63817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8" name="Прямокутник 13">
            <a:extLst>
              <a:ext uri="{FF2B5EF4-FFF2-40B4-BE49-F238E27FC236}">
                <a16:creationId xmlns:a16="http://schemas.microsoft.com/office/drawing/2014/main" xmlns="" id="{F76D8308-C1AA-4E0D-B850-44C219D2F42C}"/>
              </a:ext>
            </a:extLst>
          </p:cNvPr>
          <p:cNvSpPr/>
          <p:nvPr/>
        </p:nvSpPr>
        <p:spPr>
          <a:xfrm>
            <a:off x="8653241" y="5841915"/>
            <a:ext cx="638175" cy="63817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9" name="Прямокутник 13">
            <a:extLst>
              <a:ext uri="{FF2B5EF4-FFF2-40B4-BE49-F238E27FC236}">
                <a16:creationId xmlns:a16="http://schemas.microsoft.com/office/drawing/2014/main" xmlns="" id="{E3571FAB-227C-4693-BA1D-F12CC3216376}"/>
              </a:ext>
            </a:extLst>
          </p:cNvPr>
          <p:cNvSpPr/>
          <p:nvPr/>
        </p:nvSpPr>
        <p:spPr>
          <a:xfrm>
            <a:off x="10173348" y="4841791"/>
            <a:ext cx="638175" cy="63817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13525D6E-3E8F-403C-8EDE-E6E0163E15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698640" y="5660940"/>
            <a:ext cx="801662" cy="1000124"/>
          </a:xfrm>
          <a:prstGeom prst="rect">
            <a:avLst/>
          </a:prstGeom>
        </p:spPr>
      </p:pic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B8B04214-04C6-429E-9989-48F1F55F9BD7}"/>
              </a:ext>
            </a:extLst>
          </p:cNvPr>
          <p:cNvSpPr txBox="1"/>
          <p:nvPr/>
        </p:nvSpPr>
        <p:spPr>
          <a:xfrm>
            <a:off x="8305943" y="4639942"/>
            <a:ext cx="2076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/>
              <a:t>10:2=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3C909F05-F967-410A-9D2F-DA240C9D1C8E}"/>
              </a:ext>
            </a:extLst>
          </p:cNvPr>
          <p:cNvSpPr txBox="1"/>
          <p:nvPr/>
        </p:nvSpPr>
        <p:spPr>
          <a:xfrm>
            <a:off x="10310796" y="5681815"/>
            <a:ext cx="386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/>
              <a:t>=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27015CB7-3702-4550-B2F9-E0D4DB1069D5}"/>
              </a:ext>
            </a:extLst>
          </p:cNvPr>
          <p:cNvSpPr txBox="1"/>
          <p:nvPr/>
        </p:nvSpPr>
        <p:spPr>
          <a:xfrm>
            <a:off x="9340165" y="5555038"/>
            <a:ext cx="386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/>
              <a:t>.</a:t>
            </a:r>
          </a:p>
        </p:txBody>
      </p:sp>
      <p:sp>
        <p:nvSpPr>
          <p:cNvPr id="167" name="Прямокутник 13">
            <a:extLst>
              <a:ext uri="{FF2B5EF4-FFF2-40B4-BE49-F238E27FC236}">
                <a16:creationId xmlns:a16="http://schemas.microsoft.com/office/drawing/2014/main" xmlns="" id="{AFFA4AAD-535B-4E42-AEB1-A6BBC0B451B2}"/>
              </a:ext>
            </a:extLst>
          </p:cNvPr>
          <p:cNvSpPr/>
          <p:nvPr/>
        </p:nvSpPr>
        <p:spPr>
          <a:xfrm>
            <a:off x="11422311" y="5842919"/>
            <a:ext cx="638175" cy="63817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6E5D414F-DBC6-47A2-9E06-3D1161C610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866799" y="5686417"/>
            <a:ext cx="773591" cy="965104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FF2D63AA-E2B8-41FB-9A65-68E60F8F45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393178" y="4593930"/>
            <a:ext cx="823102" cy="1026871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:a16="http://schemas.microsoft.com/office/drawing/2014/main" xmlns="" id="{5FE7F7F2-8AE5-4C0C-8A04-A884550595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0173348" y="4651688"/>
            <a:ext cx="801445" cy="999853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xmlns="" id="{C8715049-9DDB-4517-918B-6847306332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098670" y="5620801"/>
            <a:ext cx="802277" cy="1000891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21E74AB4-B92B-4EB6-9ADA-3458C3E7EC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1323468" y="5649445"/>
            <a:ext cx="773591" cy="965104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DB071507-087F-4502-A26D-193D675F64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877582" y="5587678"/>
            <a:ext cx="823102" cy="1026871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:a16="http://schemas.microsoft.com/office/drawing/2014/main" xmlns="" id="{CD9728BD-EC12-4867-BA11-478370661C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678528" y="5681815"/>
            <a:ext cx="801445" cy="999853"/>
          </a:xfrm>
          <a:prstGeom prst="rect">
            <a:avLst/>
          </a:prstGeom>
        </p:spPr>
      </p:pic>
      <p:sp>
        <p:nvSpPr>
          <p:cNvPr id="82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5782028"/>
            <a:ext cx="914400" cy="10759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r>
              <a:rPr lang="uk-UA" sz="2800" b="1" dirty="0" smtClean="0">
                <a:solidFill>
                  <a:schemeClr val="bg1"/>
                </a:solidFill>
              </a:rPr>
              <a:t>8 №1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809108" y="445132"/>
            <a:ext cx="8691194" cy="62364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757092" y="1068387"/>
            <a:ext cx="8732066" cy="6381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Поділи за зразком кожну групу об’єктів на дві рівні частини. Скільки об’єктів у кожній з отриманих частин?  Перевір за допомогою множення.</a:t>
            </a:r>
          </a:p>
        </p:txBody>
      </p:sp>
    </p:spTree>
    <p:extLst>
      <p:ext uri="{BB962C8B-B14F-4D97-AF65-F5344CB8AC3E}">
        <p14:creationId xmlns:p14="http://schemas.microsoft.com/office/powerpoint/2010/main" val="136955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057" y="623189"/>
            <a:ext cx="10080172" cy="7200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Рефлексія. Вправа «Веселі числа»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9200" y="1492253"/>
            <a:ext cx="8318315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400" b="1" dirty="0" smtClean="0">
                <a:solidFill>
                  <a:srgbClr val="7030A0"/>
                </a:solidFill>
              </a:rPr>
              <a:t> і розфарбуй  число візерунками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AutoShape 2" descr="data:image/jpeg;base64,/9j/4AAQSkZJRgABAQAAAQABAAD/2wCEAAkGBxISEhUSEhMWFhUXGBcaGBYWFxgXGBwYGBoYHhobFSAYHSggIBolIBgdITEhJSkrLjAxHiAzODMtNyktLisBCgoKDg0OGxAQGy0mICYtMDcvLzAwLS0vNS8vLS0tLS8vLS0tLS0tLS0tLS0tLS0tLS0tLS0tLS0tLS0tLS0tLf/AABEIAOEA4QMBIgACEQEDEQH/xAAcAAEAAgMBAQEAAAAAAAAAAAAABQYDBAcCAQj/xABHEAACAQIEAwYCBgcFBQkAAAABAhEAAwQSITEFQVEGEyJhcYEykQcUUmKhsSNCcoLB0fAzU3OSshU1ouHxNGODk5SzwtLi/8QAGwEBAAIDAQEAAAAAAAAAAAAAAAQFAgMGAQf/xAA5EQABAwMCBAQFAwMCBwEAAAABAAIRAwQhMUEFElFhE3GBkSKhsdHwMsHhFCPxBsIWQlNigqLSFf/aAAwDAQACEQMRAD8A7jSlKIlKUoiUpSiJSlKIlKUoiUpSiJSlKIlKUoiUpSiJSlKIlKUoiUpSiJSlKIlKUoiUpSiJSlKIlKUoiUpSiJSlKIlKUoiUpSiJSlKIlKUoiUpSiJSlKIlKUoiUpSiJSlKIlKUoiUpSiJSlKIlReO4zYtP3bMzXNCbdu3cvOA0gMy2lYqpg+IgDQ61KVXsZiUQu5YW0LgEg5MzyEBciCWJAUa7AVouLhtBnM72Gqya0uMBS17HWkKK9xUa5oiswVmPRQdSfKtuq5iGzqbNxkuAqZtOFIZJjxgiY5ZuuscqluFIFtIqszqAMrOczZeQYnUkDSTJMakmTWNvd0688m3XHqjmFuq3aUpUlYpSlVrE4NHuszg3ddBdYm2sbKlseHTm5BaZ5QBqrVqdFvNUMBetaXGArLSq9j7ruAyO9h1GjSHSf+9tzDJ1IIaNiu9TGEZyim4oV48SqcwDc8pgSOhIB8htXtOtTqCWOB8kII1WzSlK2LxaPEOJWrAButBacqgM7sQJItogLMY1hQTQ8UtC131xu6t82ug2o/aFwAr7xWtxBh3mkAqvicDxZSfhDbhfDJA+7WnZxwKoyXxkuQbZlWzZhIys05gRqAPP2gVuI0qVQsM46Cc9PbK2NplwkKwW3BAIMg6gjYjyr3UTwLCrbV8nhBYk2x8CtzNsfqhpDFRpJPMkmWqa1wc0OGhWs4SlKw4i+EUsdh/UDzrJF8uYhFIVnUM2wJAJ9Ad6z1WcBhhZJuJbTO3xM2txv27hliR8o0AFe7HfLeDIxh28dt3Z0M7m2WlrbgahR4CARCkhqh0r+3quDWuydNVmabgJIVjpSlTFglaPEcb3QGW29xmMKiAdJJYsQqqANSSOQEkgHeqL4o8lU5EEnziBB8tfyrTXrNo0zUdoFk1vMYC94XGXGts7W1LCYSzdFwmBtLhFDeRMede+H8SS9mjMrIYe24yup5Zh0PIiQeRNVjE8Xw62nxV5XRbTMjB1IYQ+UEoCZmQy6TlcR8UGwcNtjOxIllAAbnlJPhncgFSR0motrfis4NLSDnyxqJ8isnU4EypWlKVYLWlKVG8fxhtWGZTDGFX1bSR6CW9q8c4NElDhQ/GuMszG3aMKNGYbk8wvQDaf6MM15indk+GZ21BmdDy11B3HI14VYEDlW9wjAi+5ViQApMiJ5DmCOdc46pUuao6nTsoYqPc7B1WL60mcXjbJvrbNsOT4cpIJ0nmQDtOkTFe+GcQewRBJXmp5+nQ1i4hg2sXTbJzCAytESpka/eBGseR0mBgrXyvoPgYI/PbtovalWoSObZdAw19bih1Mg1mqr9lMSQzWjsRmHqN/68qluO3Lq4e61gTdCkqAJM+Q5tGw5mK6G3rCrTD/yQpDXy2Vr8Z7S4bC6XHlvsLqffkPciqRju11tra5BdV1dW0KqGCtMOdZDDcRr1G9VC8WmX3YkyZknnvuax1X13ePHMMDIXPVONXAceQBo7jPn+Y7Lpd7iaLnxJxAaw1pQlmBPeyxJneSCFy8o5V8+jzjeIxDXEvMXCqpDEKIOoI8IG+/tXNLtxEGZ2CrpLMQBr5mu+4bDpbUJbUKo2CiB+FZWFuWEkHGPXX8lWFvd1b2oH/pa3bJ5ifYY9VsVUO0vavumNqzBcaM51CnoBzb8B56gTPafHmxhrlxfigKp6M5Cg+0z7Vyn8fx/o04neOogMZqd+gXW8JsG3BNSpoNup+wUla47iFLnPmL75xm+XTfbbyrNguK2u7RMRba53VwXLZB2YSVkZgPCSYGoGmggVGX8LcSM9t0nYujKD6FgAaxVz7n1Gn4pnvIPn1V86ytqwwB5j8j88lMYftJfS811TozSbZMrAgAeRgDUf8q6PwzHLftLdTZhtzB5g+YNcV4hxG3YCm40BmCjQnU7bctN66R9Hdw91dU7BwR6ka/kKtuF16gfyO/SZjzHRVnFrSiKPPTgFsA+R0nv3W52k401lhat6OVzFjrAJIEDqYPpHnVWfEuWDsSxDBhmJOoIPy0q6cS4HbvXRdYtooUgbEAkieYjMdutYsd2bstbIRcjwcrAmQ3KZOo8jXW0a9BlPkLZmQfI4+ir7a7oUaYBaSTqfzsq2vEh9YW8UyjJkaGZvDMgxoND5TE+hyYbHLhwipca+Rce4WcloVy5yA+WaANYA15Com0+ZQ3UA/OsNzG21uLaLgXGBKpOpA3I/rr0rEcAtG1WVGyA2MTgkTEk5xOxyAArF1jRkO2+s/ddRweIW4iuuzCa2KhuyykYdZ5liPSpmo1Rga8tGxXPVmBlRzRsT9VivXVRSzEBVBJJ0AA1JPlXEO0/aq7icSbtt3tooK2srFTkO5Mc2gEjyUcqtP0jcea7cXh+H8TMyi5l5sYy2/yZvYdao3aHg7YO+bDsGICmVBA8QnnV1wy1p4dVglwMA5+Hcxpnvsq+4qE4boNT3WzwDtLewufKA6uczK8/F9oHeTz3mBXX+yGIN3C27zRmuAs0bTJAA8gABXA7l1VBZiABuSYFd37A/wC78P8AsH/U1YcWsramfHYwCoSJO8Rj6dBMdl7bVHn4ScD7qw0pSqVS1C8TxyTAcqUImDG4HTpM6iOXOovtJii62VIghi2kwYQiR/m2/PepTHcOuFmyEQ3VmEE77SPPbmai+0GAZLdtzl8LgEKOTKVmdN2yjaqev/U8z/h+GD7bEd9sa7r2py+GesKHqX7L3IvR9pSPyP8ACoitrhV3Lett94D2On8ag0H8tVru4+yr2GHBSvbGzrZuebp/mAYf+2fnXOzi79niQt3XzWMSpFkfYe2AWB056nzkdK6j2stzhieavbI/zqD+BNVsdnLV5sPfckvZLOoBGWbiAQ4gkgDXQjX8J17yMrS/Rzem+30Cl+C57yB0/Pms/AWjEW/cf8JqwYnHQ6lWDKRGTQSRJJE66jY7aec1B9nLM3x90MT8o/jW4eH3AQoQkBhqMo0B32G48z7VqpOqst/7YmXHTaO241BXtq0QZW12hu27uDvjQnurjZTuCqnWDqCDGvWK4wK6l2s4PduYZ2F57AtpcY920s4Ck928g+AxrBrloqVUe97Wmo2DnCo+PCHU47/7Vhx3DhiENoqTOwG8gGCPSuwfRlxdsVw3C3XJL93lYncm2zISeslJmqV2HvWlvnvIDEQhJAAPOJPxHlz3rpHCFUEhIywNBsIOkDYbk1jbXPLV8GDnfbQ/ZTOD0oti/mmTp0/z9IX3tBat3LRtXASHIHhmQR4gRAOoyzsfOoPh2CtJcV8ud0AWWAUkcmiY7wAEecDbSLPxDC96mXYyCDAOo9a0bHCCpJNwax8KgGBPOY59Kyu6Nd9RrqYGIyevft7+iuadTlbEka/PX33UP214rZbDtZDL3rPb/RypdcrB8zAEkCF38x1qiVucdNl8Vcu2lGsKbkDNcy6ZmIGo0AHkBWnVLxGv4tXOwjGk7x2nRdbwm2NG3zq4z9vktTi3DPrNm7bFvvG7u4ygLmIZUYgqBrm5CNSTHOrx2FlOH4dXzC6yqzzoQ2UAZhOadBy3msnZPhdxLZusnhuRGhLZROsdDP4elTtnCliRmywZhgT1OxI0HWt9BlcM8NrDnfsRtsDj13Cp+J3QfWLQRAgecT9J+q334paUS7hNJ8Ryj5nSoLifaYMpWyCJHxnSAeajr61ucV7K4fFDLiVW6o1VSCIaCM2+4BPzqv2+z+KiDb1Gk5kho5rrMHziur4byvaXXUB3TbX8/lQ7NlsXHxTpESo0LAgbCq12ww1tDYxkEXLN20My7m2zwyHWIIJ/HzqzOpBKspVgYKtoQfP+ex5VLcHvWshV8qkGZZgCZHLnpAqfxW6NC28RjebI027/AG7kK5vHTRkZmIPTurhgblsoO7+EaRtEcjPOo3tNxFrVoi2huXPCQgdU0za6kjSAdpNQeC4mtnEOwYCyZzRtAEk+xmqvY7eMcReu3Vc23A7tFOqZfhB8SjUEkmTB2GulcbW5qUPEpM5jytcQZE8xEjBDp10IPqucuWNoOaHHDhIP3/OisnZrgFrD4m5inZmDBjbzglkLT3mc6ktrE9M061UvpR/3g/8Ah2/yNbtzt8oXJbsmCGkuwB16QD13qlYkW8xNpHRDHhe611pgA+JteW1WXBaHEfFFS8boIBJExECQDjzjJkqvuH0eXlpndYXwPfjucpbOQAo3JJERHOa6/wDQzje94Rhsx8Si4vstxwPwiqL2Dv2UxQN2JKkIzEBVbTWTsYkA9THOukWeJol/D2rTI3etcVgGzEKqMxIg6HMoHua0cbvCb5tsGHSebY4JPo2CB3nCztWxTL530/OqtdKUqDKkJWpxHCi7be2dAwieh5EeYMH2rbpSJRc4hgSriHU5WHRh08juDzBB519qf7TYNGYMjRfj4ACxdeWYKCRrMOdOR8oG7buIAbttrYMRmykSeRKMQD5GucubY0nkDT813UN9It0GFKcQ4ybtnuisE5ZadPCQdB5xUfZxToMqsQNTEDnvuPOaxW1Zmyopdt4WNB1JJAA9TryqR4bgAbgGIBt66K3655AMpK69Jnyrw+LcOAOVk3xXZE+al+zGDyobh3bb9kfzqeryoAGm1R/HeKphbDX3BKrGgiZYgDfzNX9KmKVMNGy34Y3OgXntJ/2TEf4N3/Q1cPFdZxONxOKw7omGFoXEZc165l8LiJChCZ12MVzbjHCLuGcJdABIlSplWA3ykgHSRIIESPKodxUa8jlMql4zTe9ragBgTJ8421+S0V3HrX6Brj3DOx2JvWxdGRAwlA5IYjkTAMA/PyFTuN7W4/CkJiLKHox0DRvDKYnygHypb1msmd0sGPs2OfWaQDGYnrrEkeoXRaqHbfjfdr9XQ+Nx4yP1UPL1b8p8qk8XxwLgxisvxKpVT9p4Cg+UnU9K51ZwuIxLM6I91iSWfQCeerELptAOm1ecQunMb4dP9RHsOv2XYcLt6dQ+PVIDB13OoH7n2WoTSs2Nwdyy2S6hQkSJggjqCpIPzkSJ3rLw/hl++CbVssoMFpUCRuBmIn2rmRRfPLC6w3NIM8QuEdVP3u2J7gW7aFLmUKXnQaRKjr+XnUZ2VvkYu0QTLMQTO4ad+vWo3E4e5abJdRkbow39CND7E1I9lbLNiUyiSpLf5Qd/eB71MFetVr0xU1BEe6h+Bb0raoaUQQc6zj76dF1Wa+1zJeJ3dLjXGBO5LFYbmI2BnSPapC32lxCAZpg6A3LTqD5AkAE13L7ItgczZOgmPbquedwx4iHNz3/JW121A762RvkbN6ZlyT/xx71BA17xmLZ2z3DLNA21PQKB76DzrCXggMGUnYOjIT6BgJ9qsqHLRa2kXDm6Tn0GpVxas8Cm2mSJ/leMXhGvW3tWxLsjBR1MHT32rn2YV23srwsg984jSEB84lv4Cp9uH2SZNq2SdyUUn30rE8TFCo5obzDzjOexXP8AGeWvWHKf0iPWf2X5zkda+g1+iTw6wNTatD9xf5VyD6TDa+uDucmU2U+DLGYPdn4dJiPwqXacUFxVFPkiZ3nT0CpalvyNmVVauX0Z8GuviUxIWLVotLHSWKEZV6nxA9Kpldi+itx9Syz4hccleYBiJG9buKVzTtyBvj0OuFjbsDniVdIpX2lcgrJKUpXqKCS1dts5FouWdmzKU1BPhBzspkLC+wrHjLd68jWzZZcwIlzbyiRucrsdN9BU+zQJqGwfErzuM9u3aQ7K9ybxnbMijKpPTOT+VQnWNIu5iTr1xMz+ZWYeV5OEe1cc27JKvBHd92sQoGUhivME6faO3Nd724pRsO8EQQxtRr1i4dPY1sYni4tXAl1GRGZVS9obZdtlaDKMToMwAJIAMkAytZPsqbnFxJz3/PqgeQIWDCoyoisczBQGbqQNT7msPE8IL1sppurCRmGZGDLI5iVGkj1FbtKlESIKwUR9XxA/uz++y/8AwP51BdpOzGIxgVS9pFAb7bsSdN4ECOXp0qzcS4jbsKGuE+I5VVVZ3ZoJyoqgsxgEwBsCdga+2MdNs3Gt3LYEmGUFiBzC2yx9t/KoosaIIIGnd33Sr/cYWO0Ou30ytGzhcSqgHuiQBJDMgJ6gZWj0k1ixnBDicq4jKbatmyqWkmCB4tIGvIa/OpbBY23eXPadXWSJUzqDBB6EHQg6itqjbKi0yB83R7EwsnOLgQ7MqOxvDEfDtYAUKUyqCJCwPCfYgH2rUw9u7bUILBAUAAI1vKAOSyVMewqcr4TWytbsqxzTjoYRri0QFX8Rw1sQyC9a8CtmOcrr4WAC5CftcyPevuBwt2wi2ltEhRAKskEDn4mBk7kdSdTvWSzxG81zxLbs252di90idCyrC255SzHqAZFZcfxgWGJuJ+hEZrysGFued5d1T7wkAatlAJrT/RUeXlE4Os5nuf20WXiO/jZRnHsBexNkoLIDSpBdlGxElcpbWJGsb1s9l+AfVlLOQbrbxsB9kfxNWGlZ07Okx4eBkdSs/wCpqeEaQPwkyVVMRhe7xN28bBYsVyOiFvDlWfhBhi2aTEkBdTAj7jbzXENs2LhDCCDbua+UlQB6k1aqib/GIuG3as3bzKQHKBAiT9prjKpPVVLESJAmtNbhwquJ53CenL7TyzA2zheNrQNB8/uq5gOFXsM6vcU3CbaiUVmyt+uPCCdfDrEacuclib/eKUfD3GB5G1cI/FKl8fxS1Yy96Sgb9cqxRf8AEcDKg82IFSFbLiz8eq6o57pMT+nYAbtPRZG5c7LgCVo8IVxZQXJzRrJltzGY82iJ85repSpYEBR1XcZcU3n7/wCFSMivItxCnMJ8LNJOu4iNNZxcXOHxFprNzIysNh4mnkUCycw3Ea1OY/GJZQ3LrBVECT1JAAAGpYkgADUkgCvGBx3egt3V1F5G4uQn0UnOPRlFQqlkXuLucj2keR2jbotgfAiFzvsJwR8K73cXZNu5Ci2Xy5QDOYqVJAY6DUzG25q44m/YeJKlh8JU+MH7hXxA+lSuBx9q8CbbhsphhqGVomHU6q0EGCAa3K3XdF1zcOrveZMbDECMHUe6wpkMaGgKnfXMV/fX/wD0bf8A0pVxpXngP/6jv/X/AOV7zDoErHduBQSTAAkk7ADcmslVX6Qsd3eEKje6wt/uwWb2KqR71LY0ucGjde0qZqPDBqTCjMT2+BuZLVsZSYDu0btGaI0HPU/KpS9fCXEsldLgc5yw+JYOUyZLEFmkT8JmuVTWW1ibisrhjKxlMkkZdonl5bVu4jwQXPL4buWAepk7HXHfH2XS1OE08eFjHnP5uug3eLotm/dS1pauG06XFCrcgqDESGTx6HqIgaitnsx2wOKvGy1sIcpYENm2iQZA61ReKcev4hQjwFBmFUrJ5FpJ/lVk+jThjZ3xLDwgFF8ySMxHpEe56VrsuHOtbR3j/qkxkmNBE6aydMTCi1bFlG1c+sBzbft2XRaUqG7ScWGGtFhBdtEB69T90bn2HOsAJXPVHtptL3GANVk4jiQWFtWGYCWg+IKdhpquaDr901FJxSz3ZvLfy2gzKzTkTMrlDJIBBDAiRE+elUmxxG6jtcVznaczGDM9ZEVLcBd8Qz2LlsX0c5m7zYERq0gj9VYHkKrL6yuS81GOwIgAwf8Au6Z9Qq+y45b1nNplpBJO0jt7jtjrGVcuGWF7y4/65C5iNA4/VLgaZxBWY2jeBExWpgcOUBLfETrG3kB5fzNbdTLcPFJoqfqjPmrR0ThRvEeLW7JVWkltYAmB1Pl/XI14uccsZSQ4JgkCDqem1U/FYk3bj3D+sxj9kaKPlHvNY6uqdiwsBccqoqcQe15DQIU/fxWVrS5Q63SQz5lEErIMHVsx002npXjDY9M10C2ydwyqWZYVgyqxydVhoPn7VAZB0j00P4VsXsXccBWaQOUASRtMf18qoP8AhyqyqxzXg5lxyDrMxmSRgydfUqWOLMLXS2Og1236ZV6wmKtOItspjkOQ9OlbVVbsfY8Tv0AUe+p/IVaasa9MU3loK229Q1KYc4JVb4ji0EvckqbgtqMpYAs+QaDqdSeQ30GlY7Y9uXV2sYU5QpIa7uSRuLc6ADbN8uppb8ZxLobJvOysTKyTJYyQTuZJ2mqe+PitFNpjOfsr+14RWqNFQwJ0nWOsfQbrrP1te87gXCbuTPkYsQUnLqD4Ss+E89epmpnhdtFtILYhMvhWZAXkB5DYDkNK5hje0l+1bHeYU28Q6d39YdSpZRrpKSSCScswCZ8qiOzPae9g3EEtaJ8VsnQjqs7N/RrTZPq0pFYnbXPn6HCDhNWqwubGNIgz6gwO06zsu50rVwGLW9bS6hlXUMp8jWHimN7pRGrtoo/MnyH8hzq1fUaxpe44AlVAaSeWMr7xK7AVRGYnQ7kAbkefL3qGTH2/0pW9l7klbxnQEKrHOW6KQc3471gdmJzFjm+1z/l7VjZZzBhnDqVdX2ZSDptpudIjU1ytfinjVOYEtG2frtkexhTRauaNipPAd211LuYFmt+C4CPHbMHKxGjKMwZTuJMHUzYKpqiMoChVUBUVdlURoPkPkKsfC8VnWD8S7/wNWfDeIiqfBecjQ9f5A33WqtQLRzLfpSlXSirzmHWuc/SjiZu2bU7IzkftGF/0NVnvYuXVwCjbSQY8pmPMEem0VzvthjTexTsf1SqDWfhGsfvFqy4XcMr3HK3YT6aT7lWnC6JNy0nYE/KP3WpwR7AvKcQC1vXMFmSYMbEHerVbxfBZ/sXHme8I/BzVGpV9UoB5kk+hXQV7RtZ0lzh5GB7LrHDOG8Mu62bdl45EZiPUPqKsVm0qgKoAA0AAAAHkBX5zx+Ov4e/Yv27hFtWCuqmCC5gN6DT+jXauzPaNb9n9Ict1TlaATJgkMoHUA+4NVN1RNMF04Gs7TvPTbz2XO3tm+mS4EkA7650PkcjbI0VnrlPaXif1m+zg+BdLf7M6N+8dfSOlWzi3FHtYa9JJPwK2shnIUTOseKQf+tc9AqLa1G1W87fLyO4/PNcZ/qGu5jW0Bvk+Q0+efRK6NwP6thLIVriB2AL6yZ6aawNvnXOa+ipLmyFQ2V7/AEjy8NBMYnbr7rr+E4havf2dwNG4B19xvW5XBOzHHLrO+Ze6v2bmoE/A2qHfWRIPI+9do4VxNbtlLpIEiD5MDBHzrQ4ACdl1tlfms91Ko2HjoZBHUe49xnKpVyz3bvbP6jsvsD4fmpU+9b9jgt9wGVBBEgsQP+f4VKdxZe6XuwxBAzqfCY2zhdCIO/LUEwKsNtwRKkEeWoqSzifOwCnqMGeo/Pssv/zhzkvONoVLxPAsQilyLcKCTDmYAk7qB+NRoNW3tXictjIN7hC/u7v7QMv7wrlvbW/esLaxdu4RbsODetCR3iuyr7xJgHrPKplvXeaZe/I7fNRbmgxtQU6eDH+B6/uus9nbISws7sS3z2/AVk4/iWtYW/dX4ktXGHqqkj8q0MbiFygBTFvQMJ2ESdtNpBBmQPMVlxWOt9y64hlW2wyNcLKqZX8PiJOh8Ue49KoHX1N9YsnJOPPp2P12V1TpcjAOg/PdcLiCRW9wTHCxftXishGDFeo8vPmPOK1sXYFu46C4lzIYL22DK3MEFSRqCDHLasdQctPcL6DLKzJGWuHyK6H297Q4bEYO2LbhmNwNEQygBpLA7bx5zXPAKVl7HW8nFrOZTdS9LFToFNpZDHfTy0kkVsLvEMuMY/PkoLWM4dR+EEtnOdJED5wPWTO/cOyOEazg7Ft9GCSQeRYloPpMVo8Vu5r7/cyoB6gMT75gP3RWxgcXkZguo0JWRMHnoTruIO8A6VoX7oa/eI+0pj/w0H5qah8SuWVLQtYcggHy69xMZC5miS6uXu3k+6+VJcYwKd13qKA1sZpA1KDVlPWRJHmBUbUmvEB3LIfiylR0MjSfKq7hVWg01GVoAcNT8x+/p1hb7pryGluxUZW7we5FwDqCP4/wqtdpuGXb+EezYvNauQuV1JB8JBiQQRMRIrY7BcWOLw+GxB+JwM0faUlXjylSai2YLH06oP8AzgEef3z7d1sqmQ5h6fnthX+vteaV3MKnUL/sQyIdQAZHgkxy1BH4zNR3FuxNm+xud46XDuQEKk7eJSPbQg6DU1baisXx/DWnNt7qq4iQZ0naY2rXQoNpVOekId2me630qlYO/tkz2XOuJ9icVakoouqOdv4vdW/JS1VtljQggjQgiCCNwQdj5V21eNYUiRiLJH+Iv865H2lxKXcVeu2/gZhB6wqqT7lSferu0uKlQlrxtrEK/wCHXdxVcWVW6DWI9OnyUnwjsnZxeG/TE+J1ICkBl7ttN1PxFTOmo2rZwVhk4g9q2gAbNCLEQwDaZgYj26aVX+H8YvWARafKG1IgHXrqKtvYDC3L198XcMwCoMRLkLMeiiPeq+rZ3AqV313g03NIAzOSI2gcud/mSV5c0nUvGqvOCIHnI5RGmFs9o+H3FwzsVgC5aJ+EaBlEwpI5z6D2qnV2LiGEF21ctHZ1ZT+8ImuPZSNGEMAcw6MDDD2IIrTaUWUWlres/KPoAvmf+o2E1KdXtHsZ/cqZ7K8OS/fyXPhAJjaYjQ+WtZe1PBRZvqLQOS6CUWSYZSAVE8jmUj1PICo7g2ONi8lzkp1HUHQ/gasnbXilq4lnubgLhs0j9UZTv0ObKY8q2u5g7H8KNai2fY1BUgOBnbm2iJ3OR0k5UDc7HG1dvYnPINq2uUfaRpYnqsHTnVi7Koz4RgNSjkgddBI/OPOKh7/aR3tm2UAlcpbMSdRBOvl51bOxOFKYUE7sSfaYH5TUCgy4dSc25GT5aRnSYyrahUtal8x1poGGcEaQBqF8w2Fu5icjbKBJgaT1Gg16TWnjezWMuXGuJxK9h1MRatpbdBCgTLrJJiferfUbxzGdzZZh8R8KftHb5b+gNY21hTpP5manH5srx9X4c6KidzdV3W7irmJysVV7iosARmACAD4gdecCtl+A2cZYuWbxJV4BVTDDKysCDyMgDbad5rAqwAKsvZjAhkZ2nUwIJGg9PWrviNKoLPkou5TjPXOR66/wqWzqCpdc7hOvp0+y9WeEZwQGVRoNUnZQNNQZjnO/LlW1xHhNl7TriQLlqMzqyjIQhDagzsVB35VK2LQQQP51rcYwxu2L1td3tuo9WUgfnVHRs2NAc8Au3PfqP8K7c86DRcCxbW2uO1qyllGMi3bUKF5AHLzjc9ZqQwvZzFXbPfpYZ7euoiTG5VZzEctBUV6iJ5HceR866b9GvaNO7+q3WCspPdljGZSZyj7wJOnQ+VaaYD3/ABldlePfa24NuAQI74/IyuZlYkRtoQdCCNwehrpvBez+H7rD3ber21JS5mceK6F7yQrAEHKBBBiNNa1/pXwtgd3cgC+zQY3a2FMFusNlAJ6kVRMPxS/bXKl64q6wq3GAEzMAHTetF1ReDytdH2OxUZwdxK3a9vw5ODMeY3xt6rqnZe/9b75hChLmTWHPhk5lMAa5vPatniHAltM2ItKSzx30SWYKoCsANJUCIAkgncgTo/RVhSuFe4drlwlfRQFn5g/KrtUlljRdSILf1DJ32+0qguj4Nw5rDhp/yqbbcMJBBB5jUUziYkT0qzPw+ySWa1bJO5KKT7kioHH3VdxkACLIWBAJMS2nLQAe/WqG74W22pl7qnkIyT7rdSuTUdAasdpQWAJHoeZ6V77M8DtYXu7FhctpA5A1JktOpJM6sYrF/XSp/hOGKrmacx6kmB01r3hIdUqBg0GT6afP6LG6HL8XopClfaV1qrkrl3bDs7fOJe6i94t5xlCkZgcoBDBiNPDMjTrFdRqOx2CZ2R0cKyhhqpYEMVJ2IMyg1nrp0yFerRl1IAmNDopFrcvt387Fzu32GxJWS9sNyXM5+ZyafI1Xjgbne9zlPeZsuXnO8ekaz01rsBwV+P7RP8rflnrD/sHTNKd9nz95k0+DJlic2XL97fXyrChxK/Bd4gBwYnl/Vt+nbqD6KxZxeq2eY83pEfL5fMKlL2DvgAl0O2ZVJBA55SRBPSQKvvAxbW0LdpSoTwlG+JTuc3UmZnUGZBNeRgr/APeJ/kb8s9Z8BhGQszsGZoGi5RCzG5JnxHWemgrTTubyqYr6f+P+3VQbm6qVwA90x2A+gC365z2v4ORiM1kFu98RRNWVucgbI0TmOmaddRXRqgVt3bZf9EXLOzZlKagk5ZzspkLlWOUACayq1X0hLGyfz19lW3FpTuqZp1NPn6LnmL4detAG7aZATALZInpKEgH1iseFwty62S0jO0TCxIHUliAPc6610LiGGvX7b2jZYBwRLm3lE8/C5Om+grzg+FthS62bburNmBDJm+ECGzsuxE6dfWtYva/hF3hmZxjbrE7fNVLv9PUfGEP+CM9Z2gwBHpj1xUeHcAuteW3eU2gTqWjX7qFSVLHpPU1061bCqFUQAIA6AbVD3xduKUOHeCI8TWwPmHJHqBI5VLYZGCKGOZgAC3Uxqfes6FepUHxtiO0fJWdtw+jaSKWZ1nJ8sACPRecVi0tCXaJ0A1JJ6KBqT5AVWe0b3rpVls3O7QEz4ZJPPKGzaAdJ8R0qZxuGud93qqGGTLEww1JOWRHi8M6j4Rvyx57507m4PVrUfg5Nan3VelUmmyY07/MKU+kyowtccFU3POXL4i0BQupYnbL+fprtVv4biu5tKj2rqADVoVhJ3/s2YxrvFaGD4DdtXO+8DE94cgkFe8bN4SdGIjLqF3O2xkw97+5f1JtR+D/wqRfX9xUcGsZiAeuSMiZGhx31Ua0s20pLjnI9J/dSlq4rAMpBBEggyCDzBHKstR/CsO9tWzwMzswVTIUGNNhqTLHTdjvvUhWTSSASI7KUVzDtd2Q73Es+Egsxm6h8KIxE5s0RJ3KanWdjVc4z2TxWFTvLgRk0zG2xbLP2gygx5ifaurpg7ySEyMCztJZlPiYtqAjSdd9Jr5iMFfuAo3dqrCCwdmIB3gZAJjYz86q6jaxfinieo99Z0zorWhxStSa1vNIGxHymJXIeB9n7+MZu7iFjM7khQeQ0BJPkB6xImawnYW6t1RimVLM6tbJafumQMs/aIgV0i9g7ouO9vIQ5BIZmUghVXSFaR4R0515u4XEMCpFoAiCSzNv1XIJHlIrw06zXmGSPMZ+YIWypxiu8ktIbO0THrCksJhktIttAFVQAoHICvd++qKWdgqjcnQUsW8qqskwAJO5jrWnxXDPcCFMpKPmhiQD4WG4BggtOx29xaPJDSWieyptTlaXEcXcurltWnyk+ItlTMsHRQzBpJj4gNJqIF4QSfDlnMDoVI3B9tfMQRIIqdK4n7K+z/wD5rUvcFdy1xsof9HlUMSp7ts3jOWZMxoDED4tqoLuzrXbgS0ggdo8tTk9ffqJVKsKQhYMHbeQ7WXK7xKZvKQWGnlv5VYMJiUuAlDsYIIIYHowOoPPXqDWiExI0yL/5n81rJgcJcFxrlzKJULCktMEkFpUbSYGvxGpnD6TqHwCmQDqTH3K11X8+SVKUpSrVa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F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Числа - 60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96" y="2100302"/>
            <a:ext cx="2382377" cy="195730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262743" y="4156390"/>
            <a:ext cx="2994286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Все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! Уроком </a:t>
            </a:r>
            <a:r>
              <a:rPr lang="ru-RU" sz="2400" b="1" dirty="0" err="1">
                <a:solidFill>
                  <a:schemeClr val="bg1"/>
                </a:solidFill>
              </a:rPr>
              <a:t>задоволений</a:t>
            </a:r>
            <a:r>
              <a:rPr lang="ru-RU" sz="2400" b="1" dirty="0">
                <a:solidFill>
                  <a:schemeClr val="bg1"/>
                </a:solidFill>
              </a:rPr>
              <a:t>(на)!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60965" y="4156388"/>
            <a:ext cx="3067892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 </a:t>
            </a:r>
            <a:r>
              <a:rPr lang="ru-RU" sz="2400" b="1" dirty="0" err="1">
                <a:solidFill>
                  <a:schemeClr val="bg1"/>
                </a:solidFill>
              </a:rPr>
              <a:t>зовсім</a:t>
            </a:r>
            <a:r>
              <a:rPr lang="ru-RU" sz="2400" b="1" dirty="0">
                <a:solidFill>
                  <a:schemeClr val="bg1"/>
                </a:solidFill>
              </a:rPr>
              <a:t> все </a:t>
            </a:r>
            <a:r>
              <a:rPr lang="ru-RU" sz="2400" b="1" dirty="0" err="1">
                <a:solidFill>
                  <a:schemeClr val="bg1"/>
                </a:solidFill>
              </a:rPr>
              <a:t>виходило</a:t>
            </a:r>
            <a:r>
              <a:rPr lang="ru-RU" sz="2400" b="1" dirty="0">
                <a:solidFill>
                  <a:schemeClr val="bg1"/>
                </a:solidFill>
              </a:rPr>
              <a:t>, але я </a:t>
            </a:r>
            <a:r>
              <a:rPr lang="ru-RU" sz="2400" b="1" dirty="0" err="1">
                <a:solidFill>
                  <a:schemeClr val="bg1"/>
                </a:solidFill>
              </a:rPr>
              <a:t>старав</a:t>
            </a:r>
            <a:r>
              <a:rPr lang="ru-RU" sz="2400" b="1" dirty="0">
                <a:solidFill>
                  <a:schemeClr val="bg1"/>
                </a:solidFill>
              </a:rPr>
              <a:t>(</a:t>
            </a:r>
            <a:r>
              <a:rPr lang="ru-RU" sz="2400" b="1" dirty="0" err="1">
                <a:solidFill>
                  <a:schemeClr val="bg1"/>
                </a:solidFill>
              </a:rPr>
              <a:t>лася</a:t>
            </a:r>
            <a:r>
              <a:rPr lang="ru-RU" sz="2400" b="1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068803" y="4206345"/>
            <a:ext cx="270805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Мало </a:t>
            </a:r>
            <a:r>
              <a:rPr lang="ru-RU" sz="2400" b="1" dirty="0">
                <a:solidFill>
                  <a:schemeClr val="bg1"/>
                </a:solidFill>
              </a:rPr>
              <a:t>що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, не </a:t>
            </a:r>
            <a:r>
              <a:rPr lang="ru-RU" sz="2400" b="1" dirty="0" err="1">
                <a:solidFill>
                  <a:schemeClr val="bg1"/>
                </a:solidFill>
              </a:rPr>
              <a:t>розумів</a:t>
            </a:r>
            <a:r>
              <a:rPr lang="ru-RU" sz="2400" b="1" dirty="0">
                <a:solidFill>
                  <a:schemeClr val="bg1"/>
                </a:solidFill>
              </a:rPr>
              <a:t>(ла).</a:t>
            </a:r>
          </a:p>
        </p:txBody>
      </p:sp>
      <p:pic>
        <p:nvPicPr>
          <p:cNvPr id="11" name="Picture 3" descr="D:\1 клас\2 Матем\1 УРОКИ Листопад\Малюнки для завдань\Цифра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050" y="2056558"/>
            <a:ext cx="1875721" cy="204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артинки Цифры для детей (39 шт.) - #3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651" y="2056558"/>
            <a:ext cx="1587720" cy="204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57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915900" y="1492253"/>
            <a:ext cx="5509479" cy="2281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Сядьте, діти, всі рівненько.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Усміхніться всі гарненько,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Настрій на урок візьмемо,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Й працювати розпочнемо.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057" y="623189"/>
            <a:ext cx="10080172" cy="7200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66257" y="1492253"/>
            <a:ext cx="7265590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Вправа «Веселі числа</a:t>
            </a:r>
            <a:r>
              <a:rPr lang="uk-UA" sz="2400" b="1" dirty="0" smtClean="0">
                <a:solidFill>
                  <a:srgbClr val="7030A0"/>
                </a:solidFill>
              </a:rPr>
              <a:t>». </a:t>
            </a:r>
          </a:p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Вибер</a:t>
            </a:r>
            <a:r>
              <a:rPr lang="uk-UA" sz="2400" b="1" dirty="0">
                <a:solidFill>
                  <a:srgbClr val="7030A0"/>
                </a:solidFill>
              </a:rPr>
              <a:t>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число, </a:t>
            </a:r>
            <a:r>
              <a:rPr lang="ru-RU" sz="2400" b="1" dirty="0" err="1">
                <a:solidFill>
                  <a:srgbClr val="7030A0"/>
                </a:solidFill>
              </a:rPr>
              <a:t>що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відповідає</a:t>
            </a:r>
            <a:r>
              <a:rPr lang="ru-RU" sz="2400" b="1" dirty="0">
                <a:solidFill>
                  <a:srgbClr val="7030A0"/>
                </a:solidFill>
              </a:rPr>
              <a:t>  </a:t>
            </a:r>
            <a:r>
              <a:rPr lang="ru-RU" sz="2400" b="1" dirty="0" err="1">
                <a:solidFill>
                  <a:srgbClr val="7030A0"/>
                </a:solidFill>
              </a:rPr>
              <a:t>твоєму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настрою зараз.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AutoShape 2" descr="data:image/jpeg;base64,/9j/4AAQSkZJRgABAQAAAQABAAD/2wCEAAkGBxISEhUSEhMWFhUXGBcaGBYWFxgXGBwYGBoYHhobFSAYHSggIBolIBgdITEhJSkrLjAxHiAzODMtNyktLisBCgoKDg0OGxAQGy0mICYtMDcvLzAwLS0vNS8vLS0tLS8vLS0tLS0tLS0tLS0tLS0tLS0tLS0tLS0tLS0tLS0tLf/AABEIAOEA4QMBIgACEQEDEQH/xAAcAAEAAgMBAQEAAAAAAAAAAAAABQYDBAcCAQj/xABHEAACAQIEAwYCBgcFBQkAAAABAhEAAwQSITEFQVEGEyJhcYEykQcUUmKhsSNCcoLB0fAzU3OSshU1ouHxNGODk5SzwtLi/8QAGwEBAAIDAQEAAAAAAAAAAAAAAAQFAgMGAQf/xAA5EQABAwMCBAQFAwMCBwEAAAABAAIRAwQhMUEFElFhE3GBkSKhsdHwMsHhFCPxBsIWQlNigqLSFf/aAAwDAQACEQMRAD8A7jSlKIlKUoiUpSiJSlKIlKUoiUpSiJSlKIlKUoiUpSiJSlKIlKUoiUpSiJSlKIlKUoiUpSiJSlKIlKUoiUpSiJSlKIlKUoiUpSiJSlKIlKUoiUpSiJSlKIlKUoiUpSiJSlKIlKUoiUpSiJSlKIlReO4zYtP3bMzXNCbdu3cvOA0gMy2lYqpg+IgDQ61KVXsZiUQu5YW0LgEg5MzyEBciCWJAUa7AVouLhtBnM72Gqya0uMBS17HWkKK9xUa5oiswVmPRQdSfKtuq5iGzqbNxkuAqZtOFIZJjxgiY5ZuuscqluFIFtIqszqAMrOczZeQYnUkDSTJMakmTWNvd0688m3XHqjmFuq3aUpUlYpSlVrE4NHuszg3ddBdYm2sbKlseHTm5BaZ5QBqrVqdFvNUMBetaXGArLSq9j7ruAyO9h1GjSHSf+9tzDJ1IIaNiu9TGEZyim4oV48SqcwDc8pgSOhIB8htXtOtTqCWOB8kII1WzSlK2LxaPEOJWrAButBacqgM7sQJItogLMY1hQTQ8UtC131xu6t82ug2o/aFwAr7xWtxBh3mkAqvicDxZSfhDbhfDJA+7WnZxwKoyXxkuQbZlWzZhIys05gRqAPP2gVuI0qVQsM46Cc9PbK2NplwkKwW3BAIMg6gjYjyr3UTwLCrbV8nhBYk2x8CtzNsfqhpDFRpJPMkmWqa1wc0OGhWs4SlKw4i+EUsdh/UDzrJF8uYhFIVnUM2wJAJ9Ad6z1WcBhhZJuJbTO3xM2txv27hliR8o0AFe7HfLeDIxh28dt3Z0M7m2WlrbgahR4CARCkhqh0r+3quDWuydNVmabgJIVjpSlTFglaPEcb3QGW29xmMKiAdJJYsQqqANSSOQEkgHeqL4o8lU5EEnziBB8tfyrTXrNo0zUdoFk1vMYC94XGXGts7W1LCYSzdFwmBtLhFDeRMede+H8SS9mjMrIYe24yup5Zh0PIiQeRNVjE8Xw62nxV5XRbTMjB1IYQ+UEoCZmQy6TlcR8UGwcNtjOxIllAAbnlJPhncgFSR0motrfis4NLSDnyxqJ8isnU4EypWlKVYLWlKVG8fxhtWGZTDGFX1bSR6CW9q8c4NElDhQ/GuMszG3aMKNGYbk8wvQDaf6MM15indk+GZ21BmdDy11B3HI14VYEDlW9wjAi+5ViQApMiJ5DmCOdc46pUuao6nTsoYqPc7B1WL60mcXjbJvrbNsOT4cpIJ0nmQDtOkTFe+GcQewRBJXmp5+nQ1i4hg2sXTbJzCAytESpka/eBGseR0mBgrXyvoPgYI/PbtovalWoSObZdAw19bih1Mg1mqr9lMSQzWjsRmHqN/68qluO3Lq4e61gTdCkqAJM+Q5tGw5mK6G3rCrTD/yQpDXy2Vr8Z7S4bC6XHlvsLqffkPciqRju11tra5BdV1dW0KqGCtMOdZDDcRr1G9VC8WmX3YkyZknnvuax1X13ePHMMDIXPVONXAceQBo7jPn+Y7Lpd7iaLnxJxAaw1pQlmBPeyxJneSCFy8o5V8+jzjeIxDXEvMXCqpDEKIOoI8IG+/tXNLtxEGZ2CrpLMQBr5mu+4bDpbUJbUKo2CiB+FZWFuWEkHGPXX8lWFvd1b2oH/pa3bJ5ifYY9VsVUO0vavumNqzBcaM51CnoBzb8B56gTPafHmxhrlxfigKp6M5Cg+0z7Vyn8fx/o04neOogMZqd+gXW8JsG3BNSpoNup+wUla47iFLnPmL75xm+XTfbbyrNguK2u7RMRba53VwXLZB2YSVkZgPCSYGoGmggVGX8LcSM9t0nYujKD6FgAaxVz7n1Gn4pnvIPn1V86ytqwwB5j8j88lMYftJfS811TozSbZMrAgAeRgDUf8q6PwzHLftLdTZhtzB5g+YNcV4hxG3YCm40BmCjQnU7bctN66R9Hdw91dU7BwR6ka/kKtuF16gfyO/SZjzHRVnFrSiKPPTgFsA+R0nv3W52k401lhat6OVzFjrAJIEDqYPpHnVWfEuWDsSxDBhmJOoIPy0q6cS4HbvXRdYtooUgbEAkieYjMdutYsd2bstbIRcjwcrAmQ3KZOo8jXW0a9BlPkLZmQfI4+ir7a7oUaYBaSTqfzsq2vEh9YW8UyjJkaGZvDMgxoND5TE+hyYbHLhwipca+Rce4WcloVy5yA+WaANYA15Com0+ZQ3UA/OsNzG21uLaLgXGBKpOpA3I/rr0rEcAtG1WVGyA2MTgkTEk5xOxyAArF1jRkO2+s/ddRweIW4iuuzCa2KhuyykYdZ5liPSpmo1Rga8tGxXPVmBlRzRsT9VivXVRSzEBVBJJ0AA1JPlXEO0/aq7icSbtt3tooK2srFTkO5Mc2gEjyUcqtP0jcea7cXh+H8TMyi5l5sYy2/yZvYdao3aHg7YO+bDsGICmVBA8QnnV1wy1p4dVglwMA5+Hcxpnvsq+4qE4boNT3WzwDtLewufKA6uczK8/F9oHeTz3mBXX+yGIN3C27zRmuAs0bTJAA8gABXA7l1VBZiABuSYFd37A/wC78P8AsH/U1YcWsramfHYwCoSJO8Rj6dBMdl7bVHn4ScD7qw0pSqVS1C8TxyTAcqUImDG4HTpM6iOXOovtJii62VIghi2kwYQiR/m2/PepTHcOuFmyEQ3VmEE77SPPbmai+0GAZLdtzl8LgEKOTKVmdN2yjaqev/U8z/h+GD7bEd9sa7r2py+GesKHqX7L3IvR9pSPyP8ACoitrhV3Lett94D2On8ag0H8tVru4+yr2GHBSvbGzrZuebp/mAYf+2fnXOzi79niQt3XzWMSpFkfYe2AWB056nzkdK6j2stzhieavbI/zqD+BNVsdnLV5sPfckvZLOoBGWbiAQ4gkgDXQjX8J17yMrS/Rzem+30Cl+C57yB0/Pms/AWjEW/cf8JqwYnHQ6lWDKRGTQSRJJE66jY7aec1B9nLM3x90MT8o/jW4eH3AQoQkBhqMo0B32G48z7VqpOqst/7YmXHTaO241BXtq0QZW12hu27uDvjQnurjZTuCqnWDqCDGvWK4wK6l2s4PduYZ2F57AtpcY920s4Ck928g+AxrBrloqVUe97Wmo2DnCo+PCHU47/7Vhx3DhiENoqTOwG8gGCPSuwfRlxdsVw3C3XJL93lYncm2zISeslJmqV2HvWlvnvIDEQhJAAPOJPxHlz3rpHCFUEhIywNBsIOkDYbk1jbXPLV8GDnfbQ/ZTOD0oti/mmTp0/z9IX3tBat3LRtXASHIHhmQR4gRAOoyzsfOoPh2CtJcV8ud0AWWAUkcmiY7wAEecDbSLPxDC96mXYyCDAOo9a0bHCCpJNwax8KgGBPOY59Kyu6Nd9RrqYGIyevft7+iuadTlbEka/PX33UP214rZbDtZDL3rPb/RypdcrB8zAEkCF38x1qiVucdNl8Vcu2lGsKbkDNcy6ZmIGo0AHkBWnVLxGv4tXOwjGk7x2nRdbwm2NG3zq4z9vktTi3DPrNm7bFvvG7u4ygLmIZUYgqBrm5CNSTHOrx2FlOH4dXzC6yqzzoQ2UAZhOadBy3msnZPhdxLZusnhuRGhLZROsdDP4elTtnCliRmywZhgT1OxI0HWt9BlcM8NrDnfsRtsDj13Cp+J3QfWLQRAgecT9J+q334paUS7hNJ8Ryj5nSoLifaYMpWyCJHxnSAeajr61ucV7K4fFDLiVW6o1VSCIaCM2+4BPzqv2+z+KiDb1Gk5kho5rrMHziur4byvaXXUB3TbX8/lQ7NlsXHxTpESo0LAgbCq12ww1tDYxkEXLN20My7m2zwyHWIIJ/HzqzOpBKspVgYKtoQfP+ex5VLcHvWshV8qkGZZgCZHLnpAqfxW6NC28RjebI027/AG7kK5vHTRkZmIPTurhgblsoO7+EaRtEcjPOo3tNxFrVoi2huXPCQgdU0za6kjSAdpNQeC4mtnEOwYCyZzRtAEk+xmqvY7eMcReu3Vc23A7tFOqZfhB8SjUEkmTB2GulcbW5qUPEpM5jytcQZE8xEjBDp10IPqucuWNoOaHHDhIP3/OisnZrgFrD4m5inZmDBjbzglkLT3mc6ktrE9M061UvpR/3g/8Ah2/yNbtzt8oXJbsmCGkuwB16QD13qlYkW8xNpHRDHhe611pgA+JteW1WXBaHEfFFS8boIBJExECQDjzjJkqvuH0eXlpndYXwPfjucpbOQAo3JJERHOa6/wDQzje94Rhsx8Si4vstxwPwiqL2Dv2UxQN2JKkIzEBVbTWTsYkA9THOukWeJol/D2rTI3etcVgGzEKqMxIg6HMoHua0cbvCb5tsGHSebY4JPo2CB3nCztWxTL530/OqtdKUqDKkJWpxHCi7be2dAwieh5EeYMH2rbpSJRc4hgSriHU5WHRh08juDzBB519qf7TYNGYMjRfj4ACxdeWYKCRrMOdOR8oG7buIAbttrYMRmykSeRKMQD5GucubY0nkDT813UN9It0GFKcQ4ybtnuisE5ZadPCQdB5xUfZxToMqsQNTEDnvuPOaxW1Zmyopdt4WNB1JJAA9TryqR4bgAbgGIBt66K3655AMpK69Jnyrw+LcOAOVk3xXZE+al+zGDyobh3bb9kfzqeryoAGm1R/HeKphbDX3BKrGgiZYgDfzNX9KmKVMNGy34Y3OgXntJ/2TEf4N3/Q1cPFdZxONxOKw7omGFoXEZc165l8LiJChCZ12MVzbjHCLuGcJdABIlSplWA3ykgHSRIIESPKodxUa8jlMql4zTe9ragBgTJ8421+S0V3HrX6Brj3DOx2JvWxdGRAwlA5IYjkTAMA/PyFTuN7W4/CkJiLKHox0DRvDKYnygHypb1msmd0sGPs2OfWaQDGYnrrEkeoXRaqHbfjfdr9XQ+Nx4yP1UPL1b8p8qk8XxwLgxisvxKpVT9p4Cg+UnU9K51ZwuIxLM6I91iSWfQCeerELptAOm1ecQunMb4dP9RHsOv2XYcLt6dQ+PVIDB13OoH7n2WoTSs2Nwdyy2S6hQkSJggjqCpIPzkSJ3rLw/hl++CbVssoMFpUCRuBmIn2rmRRfPLC6w3NIM8QuEdVP3u2J7gW7aFLmUKXnQaRKjr+XnUZ2VvkYu0QTLMQTO4ad+vWo3E4e5abJdRkbow39CND7E1I9lbLNiUyiSpLf5Qd/eB71MFetVr0xU1BEe6h+Bb0raoaUQQc6zj76dF1Wa+1zJeJ3dLjXGBO5LFYbmI2BnSPapC32lxCAZpg6A3LTqD5AkAE13L7ItgczZOgmPbquedwx4iHNz3/JW121A762RvkbN6ZlyT/xx71BA17xmLZ2z3DLNA21PQKB76DzrCXggMGUnYOjIT6BgJ9qsqHLRa2kXDm6Tn0GpVxas8Cm2mSJ/leMXhGvW3tWxLsjBR1MHT32rn2YV23srwsg984jSEB84lv4Cp9uH2SZNq2SdyUUn30rE8TFCo5obzDzjOexXP8AGeWvWHKf0iPWf2X5zkda+g1+iTw6wNTatD9xf5VyD6TDa+uDucmU2U+DLGYPdn4dJiPwqXacUFxVFPkiZ3nT0CpalvyNmVVauX0Z8GuviUxIWLVotLHSWKEZV6nxA9Kpldi+itx9Syz4hccleYBiJG9buKVzTtyBvj0OuFjbsDniVdIpX2lcgrJKUpXqKCS1dts5FouWdmzKU1BPhBzspkLC+wrHjLd68jWzZZcwIlzbyiRucrsdN9BU+zQJqGwfErzuM9u3aQ7K9ybxnbMijKpPTOT+VQnWNIu5iTr1xMz+ZWYeV5OEe1cc27JKvBHd92sQoGUhivME6faO3Nd724pRsO8EQQxtRr1i4dPY1sYni4tXAl1GRGZVS9obZdtlaDKMToMwAJIAMkAytZPsqbnFxJz3/PqgeQIWDCoyoisczBQGbqQNT7msPE8IL1sppurCRmGZGDLI5iVGkj1FbtKlESIKwUR9XxA/uz++y/8AwP51BdpOzGIxgVS9pFAb7bsSdN4ECOXp0qzcS4jbsKGuE+I5VVVZ3ZoJyoqgsxgEwBsCdga+2MdNs3Gt3LYEmGUFiBzC2yx9t/KoosaIIIGnd33Sr/cYWO0Ou30ytGzhcSqgHuiQBJDMgJ6gZWj0k1ixnBDicq4jKbatmyqWkmCB4tIGvIa/OpbBY23eXPadXWSJUzqDBB6EHQg6itqjbKi0yB83R7EwsnOLgQ7MqOxvDEfDtYAUKUyqCJCwPCfYgH2rUw9u7bUILBAUAAI1vKAOSyVMewqcr4TWytbsqxzTjoYRri0QFX8Rw1sQyC9a8CtmOcrr4WAC5CftcyPevuBwt2wi2ltEhRAKskEDn4mBk7kdSdTvWSzxG81zxLbs252di90idCyrC255SzHqAZFZcfxgWGJuJ+hEZrysGFued5d1T7wkAatlAJrT/RUeXlE4Os5nuf20WXiO/jZRnHsBexNkoLIDSpBdlGxElcpbWJGsb1s9l+AfVlLOQbrbxsB9kfxNWGlZ07Okx4eBkdSs/wCpqeEaQPwkyVVMRhe7xN28bBYsVyOiFvDlWfhBhi2aTEkBdTAj7jbzXENs2LhDCCDbua+UlQB6k1aqib/GIuG3as3bzKQHKBAiT9prjKpPVVLESJAmtNbhwquJ53CenL7TyzA2zheNrQNB8/uq5gOFXsM6vcU3CbaiUVmyt+uPCCdfDrEacuclib/eKUfD3GB5G1cI/FKl8fxS1Yy96Sgb9cqxRf8AEcDKg82IFSFbLiz8eq6o57pMT+nYAbtPRZG5c7LgCVo8IVxZQXJzRrJltzGY82iJ85repSpYEBR1XcZcU3n7/wCFSMivItxCnMJ8LNJOu4iNNZxcXOHxFprNzIysNh4mnkUCycw3Ea1OY/GJZQ3LrBVECT1JAAAGpYkgADUkgCvGBx3egt3V1F5G4uQn0UnOPRlFQqlkXuLucj2keR2jbotgfAiFzvsJwR8K73cXZNu5Ci2Xy5QDOYqVJAY6DUzG25q44m/YeJKlh8JU+MH7hXxA+lSuBx9q8CbbhsphhqGVomHU6q0EGCAa3K3XdF1zcOrveZMbDECMHUe6wpkMaGgKnfXMV/fX/wD0bf8A0pVxpXngP/6jv/X/AOV7zDoErHduBQSTAAkk7ADcmslVX6Qsd3eEKje6wt/uwWb2KqR71LY0ucGjde0qZqPDBqTCjMT2+BuZLVsZSYDu0btGaI0HPU/KpS9fCXEsldLgc5yw+JYOUyZLEFmkT8JmuVTWW1ibisrhjKxlMkkZdonl5bVu4jwQXPL4buWAepk7HXHfH2XS1OE08eFjHnP5uug3eLotm/dS1pauG06XFCrcgqDESGTx6HqIgaitnsx2wOKvGy1sIcpYENm2iQZA61ReKcev4hQjwFBmFUrJ5FpJ/lVk+jThjZ3xLDwgFF8ySMxHpEe56VrsuHOtbR3j/qkxkmNBE6aydMTCi1bFlG1c+sBzbft2XRaUqG7ScWGGtFhBdtEB69T90bn2HOsAJXPVHtptL3GANVk4jiQWFtWGYCWg+IKdhpquaDr901FJxSz3ZvLfy2gzKzTkTMrlDJIBBDAiRE+elUmxxG6jtcVznaczGDM9ZEVLcBd8Qz2LlsX0c5m7zYERq0gj9VYHkKrL6yuS81GOwIgAwf8Au6Z9Qq+y45b1nNplpBJO0jt7jtjrGVcuGWF7y4/65C5iNA4/VLgaZxBWY2jeBExWpgcOUBLfETrG3kB5fzNbdTLcPFJoqfqjPmrR0ThRvEeLW7JVWkltYAmB1Pl/XI14uccsZSQ4JgkCDqem1U/FYk3bj3D+sxj9kaKPlHvNY6uqdiwsBccqoqcQe15DQIU/fxWVrS5Q63SQz5lEErIMHVsx002npXjDY9M10C2ydwyqWZYVgyqxydVhoPn7VAZB0j00P4VsXsXccBWaQOUASRtMf18qoP8AhyqyqxzXg5lxyDrMxmSRgydfUqWOLMLXS2Og1236ZV6wmKtOItspjkOQ9OlbVVbsfY8Tv0AUe+p/IVaasa9MU3loK229Q1KYc4JVb4ji0EvckqbgtqMpYAs+QaDqdSeQ30GlY7Y9uXV2sYU5QpIa7uSRuLc6ADbN8uppb8ZxLobJvOysTKyTJYyQTuZJ2mqe+PitFNpjOfsr+14RWqNFQwJ0nWOsfQbrrP1te87gXCbuTPkYsQUnLqD4Ss+E89epmpnhdtFtILYhMvhWZAXkB5DYDkNK5hje0l+1bHeYU28Q6d39YdSpZRrpKSSCScswCZ8qiOzPae9g3EEtaJ8VsnQjqs7N/RrTZPq0pFYnbXPn6HCDhNWqwubGNIgz6gwO06zsu50rVwGLW9bS6hlXUMp8jWHimN7pRGrtoo/MnyH8hzq1fUaxpe44AlVAaSeWMr7xK7AVRGYnQ7kAbkefL3qGTH2/0pW9l7klbxnQEKrHOW6KQc3471gdmJzFjm+1z/l7VjZZzBhnDqVdX2ZSDptpudIjU1ytfinjVOYEtG2frtkexhTRauaNipPAd211LuYFmt+C4CPHbMHKxGjKMwZTuJMHUzYKpqiMoChVUBUVdlURoPkPkKsfC8VnWD8S7/wNWfDeIiqfBecjQ9f5A33WqtQLRzLfpSlXSirzmHWuc/SjiZu2bU7IzkftGF/0NVnvYuXVwCjbSQY8pmPMEem0VzvthjTexTsf1SqDWfhGsfvFqy4XcMr3HK3YT6aT7lWnC6JNy0nYE/KP3WpwR7AvKcQC1vXMFmSYMbEHerVbxfBZ/sXHme8I/BzVGpV9UoB5kk+hXQV7RtZ0lzh5GB7LrHDOG8Mu62bdl45EZiPUPqKsVm0qgKoAA0AAAAHkBX5zx+Ov4e/Yv27hFtWCuqmCC5gN6DT+jXauzPaNb9n9Ict1TlaATJgkMoHUA+4NVN1RNMF04Gs7TvPTbz2XO3tm+mS4EkA7650PkcjbI0VnrlPaXif1m+zg+BdLf7M6N+8dfSOlWzi3FHtYa9JJPwK2shnIUTOseKQf+tc9AqLa1G1W87fLyO4/PNcZ/qGu5jW0Bvk+Q0+efRK6NwP6thLIVriB2AL6yZ6aawNvnXOa+ipLmyFQ2V7/AEjy8NBMYnbr7rr+E4havf2dwNG4B19xvW5XBOzHHLrO+Ze6v2bmoE/A2qHfWRIPI+9do4VxNbtlLpIEiD5MDBHzrQ4ACdl1tlfms91Ko2HjoZBHUe49xnKpVyz3bvbP6jsvsD4fmpU+9b9jgt9wGVBBEgsQP+f4VKdxZe6XuwxBAzqfCY2zhdCIO/LUEwKsNtwRKkEeWoqSzifOwCnqMGeo/Pssv/zhzkvONoVLxPAsQilyLcKCTDmYAk7qB+NRoNW3tXictjIN7hC/u7v7QMv7wrlvbW/esLaxdu4RbsODetCR3iuyr7xJgHrPKplvXeaZe/I7fNRbmgxtQU6eDH+B6/uus9nbISws7sS3z2/AVk4/iWtYW/dX4ktXGHqqkj8q0MbiFygBTFvQMJ2ESdtNpBBmQPMVlxWOt9y64hlW2wyNcLKqZX8PiJOh8Ue49KoHX1N9YsnJOPPp2P12V1TpcjAOg/PdcLiCRW9wTHCxftXishGDFeo8vPmPOK1sXYFu46C4lzIYL22DK3MEFSRqCDHLasdQctPcL6DLKzJGWuHyK6H297Q4bEYO2LbhmNwNEQygBpLA7bx5zXPAKVl7HW8nFrOZTdS9LFToFNpZDHfTy0kkVsLvEMuMY/PkoLWM4dR+EEtnOdJED5wPWTO/cOyOEazg7Ft9GCSQeRYloPpMVo8Vu5r7/cyoB6gMT75gP3RWxgcXkZguo0JWRMHnoTruIO8A6VoX7oa/eI+0pj/w0H5qah8SuWVLQtYcggHy69xMZC5miS6uXu3k+6+VJcYwKd13qKA1sZpA1KDVlPWRJHmBUbUmvEB3LIfiylR0MjSfKq7hVWg01GVoAcNT8x+/p1hb7pryGluxUZW7we5FwDqCP4/wqtdpuGXb+EezYvNauQuV1JB8JBiQQRMRIrY7BcWOLw+GxB+JwM0faUlXjylSai2YLH06oP8AzgEef3z7d1sqmQ5h6fnthX+vteaV3MKnUL/sQyIdQAZHgkxy1BH4zNR3FuxNm+xud46XDuQEKk7eJSPbQg6DU1baisXx/DWnNt7qq4iQZ0naY2rXQoNpVOekId2me630qlYO/tkz2XOuJ9icVakoouqOdv4vdW/JS1VtljQggjQgiCCNwQdj5V21eNYUiRiLJH+Iv865H2lxKXcVeu2/gZhB6wqqT7lSferu0uKlQlrxtrEK/wCHXdxVcWVW6DWI9OnyUnwjsnZxeG/TE+J1ICkBl7ttN1PxFTOmo2rZwVhk4g9q2gAbNCLEQwDaZgYj26aVX+H8YvWARafKG1IgHXrqKtvYDC3L198XcMwCoMRLkLMeiiPeq+rZ3AqV313g03NIAzOSI2gcud/mSV5c0nUvGqvOCIHnI5RGmFs9o+H3FwzsVgC5aJ+EaBlEwpI5z6D2qnV2LiGEF21ctHZ1ZT+8ImuPZSNGEMAcw6MDDD2IIrTaUWUWlres/KPoAvmf+o2E1KdXtHsZ/cqZ7K8OS/fyXPhAJjaYjQ+WtZe1PBRZvqLQOS6CUWSYZSAVE8jmUj1PICo7g2ONi8lzkp1HUHQ/gasnbXilq4lnubgLhs0j9UZTv0ObKY8q2u5g7H8KNai2fY1BUgOBnbm2iJ3OR0k5UDc7HG1dvYnPINq2uUfaRpYnqsHTnVi7Koz4RgNSjkgddBI/OPOKh7/aR3tm2UAlcpbMSdRBOvl51bOxOFKYUE7sSfaYH5TUCgy4dSc25GT5aRnSYyrahUtal8x1poGGcEaQBqF8w2Fu5icjbKBJgaT1Gg16TWnjezWMuXGuJxK9h1MRatpbdBCgTLrJJiferfUbxzGdzZZh8R8KftHb5b+gNY21hTpP5manH5srx9X4c6KidzdV3W7irmJysVV7iosARmACAD4gdecCtl+A2cZYuWbxJV4BVTDDKysCDyMgDbad5rAqwAKsvZjAhkZ2nUwIJGg9PWrviNKoLPkou5TjPXOR66/wqWzqCpdc7hOvp0+y9WeEZwQGVRoNUnZQNNQZjnO/LlW1xHhNl7TriQLlqMzqyjIQhDagzsVB35VK2LQQQP51rcYwxu2L1td3tuo9WUgfnVHRs2NAc8Au3PfqP8K7c86DRcCxbW2uO1qyllGMi3bUKF5AHLzjc9ZqQwvZzFXbPfpYZ7euoiTG5VZzEctBUV6iJ5HceR866b9GvaNO7+q3WCspPdljGZSZyj7wJOnQ+VaaYD3/ABldlePfa24NuAQI74/IyuZlYkRtoQdCCNwehrpvBez+H7rD3ber21JS5mceK6F7yQrAEHKBBBiNNa1/pXwtgd3cgC+zQY3a2FMFusNlAJ6kVRMPxS/bXKl64q6wq3GAEzMAHTetF1ReDytdH2OxUZwdxK3a9vw5ODMeY3xt6rqnZe/9b75hChLmTWHPhk5lMAa5vPatniHAltM2ItKSzx30SWYKoCsANJUCIAkgncgTo/RVhSuFe4drlwlfRQFn5g/KrtUlljRdSILf1DJ32+0qguj4Nw5rDhp/yqbbcMJBBB5jUUziYkT0qzPw+ySWa1bJO5KKT7kioHH3VdxkACLIWBAJMS2nLQAe/WqG74W22pl7qnkIyT7rdSuTUdAasdpQWAJHoeZ6V77M8DtYXu7FhctpA5A1JktOpJM6sYrF/XSp/hOGKrmacx6kmB01r3hIdUqBg0GT6afP6LG6HL8XopClfaV1qrkrl3bDs7fOJe6i94t5xlCkZgcoBDBiNPDMjTrFdRqOx2CZ2R0cKyhhqpYEMVJ2IMyg1nrp0yFerRl1IAmNDopFrcvt387Fzu32GxJWS9sNyXM5+ZyafI1Xjgbne9zlPeZsuXnO8ekaz01rsBwV+P7RP8rflnrD/sHTNKd9nz95k0+DJlic2XL97fXyrChxK/Bd4gBwYnl/Vt+nbqD6KxZxeq2eY83pEfL5fMKlL2DvgAl0O2ZVJBA55SRBPSQKvvAxbW0LdpSoTwlG+JTuc3UmZnUGZBNeRgr/APeJ/kb8s9Z8BhGQszsGZoGi5RCzG5JnxHWemgrTTubyqYr6f+P+3VQbm6qVwA90x2A+gC365z2v4ORiM1kFu98RRNWVucgbI0TmOmaddRXRqgVt3bZf9EXLOzZlKagk5ZzspkLlWOUACayq1X0hLGyfz19lW3FpTuqZp1NPn6LnmL4detAG7aZATALZInpKEgH1iseFwty62S0jO0TCxIHUliAPc6610LiGGvX7b2jZYBwRLm3lE8/C5Om+grzg+FthS62bburNmBDJm+ECGzsuxE6dfWtYva/hF3hmZxjbrE7fNVLv9PUfGEP+CM9Z2gwBHpj1xUeHcAuteW3eU2gTqWjX7qFSVLHpPU1061bCqFUQAIA6AbVD3xduKUOHeCI8TWwPmHJHqBI5VLYZGCKGOZgAC3Uxqfes6FepUHxtiO0fJWdtw+jaSKWZ1nJ8sACPRecVi0tCXaJ0A1JJ6KBqT5AVWe0b3rpVls3O7QEz4ZJPPKGzaAdJ8R0qZxuGud93qqGGTLEww1JOWRHi8M6j4Rvyx57507m4PVrUfg5Nan3VelUmmyY07/MKU+kyowtccFU3POXL4i0BQupYnbL+fprtVv4biu5tKj2rqADVoVhJ3/s2YxrvFaGD4DdtXO+8DE94cgkFe8bN4SdGIjLqF3O2xkw97+5f1JtR+D/wqRfX9xUcGsZiAeuSMiZGhx31Ua0s20pLjnI9J/dSlq4rAMpBBEggyCDzBHKstR/CsO9tWzwMzswVTIUGNNhqTLHTdjvvUhWTSSASI7KUVzDtd2Q73Es+Egsxm6h8KIxE5s0RJ3KanWdjVc4z2TxWFTvLgRk0zG2xbLP2gygx5ifaurpg7ySEyMCztJZlPiYtqAjSdd9Jr5iMFfuAo3dqrCCwdmIB3gZAJjYz86q6jaxfinieo99Z0zorWhxStSa1vNIGxHymJXIeB9n7+MZu7iFjM7khQeQ0BJPkB6xImawnYW6t1RimVLM6tbJafumQMs/aIgV0i9g7ouO9vIQ5BIZmUghVXSFaR4R0515u4XEMCpFoAiCSzNv1XIJHlIrw06zXmGSPMZ+YIWypxiu8ktIbO0THrCksJhktIttAFVQAoHICvd++qKWdgqjcnQUsW8qqskwAJO5jrWnxXDPcCFMpKPmhiQD4WG4BggtOx29xaPJDSWieyptTlaXEcXcurltWnyk+ItlTMsHRQzBpJj4gNJqIF4QSfDlnMDoVI3B9tfMQRIIqdK4n7K+z/wD5rUvcFdy1xsof9HlUMSp7ts3jOWZMxoDED4tqoLuzrXbgS0ggdo8tTk9ffqJVKsKQhYMHbeQ7WXK7xKZvKQWGnlv5VYMJiUuAlDsYIIIYHowOoPPXqDWiExI0yL/5n81rJgcJcFxrlzKJULCktMEkFpUbSYGvxGpnD6TqHwCmQDqTH3K11X8+SVKUpSrVa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F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D:\2 клас\3 Математика\Цифра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847" y="2638427"/>
            <a:ext cx="1848668" cy="227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1 клас\2 Матем\1 УРОКИ Листопад\Малюнки для завдань\Цифра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76" y="2577980"/>
            <a:ext cx="2330876" cy="25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 клас\2 Матем\1 УРОКИ Листопад\Малюнки для завдань\2023-12-19_1951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37" y="2638427"/>
            <a:ext cx="2345145" cy="232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Цифры для детей (39 шт.) - #3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50" y="2559291"/>
            <a:ext cx="1885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7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31461250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6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816429" y="498667"/>
            <a:ext cx="10504713" cy="88381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Порівняй </a:t>
            </a:r>
            <a:r>
              <a:rPr lang="uk-UA" sz="3600" b="1" dirty="0">
                <a:solidFill>
                  <a:schemeClr val="bg1"/>
                </a:solidFill>
              </a:rPr>
              <a:t>вирази, не обчислюючи їхнього </a:t>
            </a:r>
            <a:r>
              <a:rPr lang="uk-UA" sz="3600" b="1" dirty="0" smtClean="0">
                <a:solidFill>
                  <a:schemeClr val="bg1"/>
                </a:solidFill>
              </a:rPr>
              <a:t>значення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FD0C418F-4B62-45F1-8F2B-9D0C2E6F14B3}"/>
              </a:ext>
            </a:extLst>
          </p:cNvPr>
          <p:cNvGrpSpPr/>
          <p:nvPr/>
        </p:nvGrpSpPr>
        <p:grpSpPr>
          <a:xfrm>
            <a:off x="9203746" y="1538423"/>
            <a:ext cx="1603962" cy="1034143"/>
            <a:chOff x="8682187" y="3202910"/>
            <a:chExt cx="3181074" cy="116650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10578BB3-DDA9-4AC0-BEFC-8A0DC306F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2435D15-215F-434A-8E31-D1D393FA185F}"/>
                </a:ext>
              </a:extLst>
            </p:cNvPr>
            <p:cNvSpPr txBox="1"/>
            <p:nvPr/>
          </p:nvSpPr>
          <p:spPr>
            <a:xfrm>
              <a:off x="8837851" y="3543386"/>
              <a:ext cx="2863243" cy="72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3600" dirty="0"/>
                <a:t>=</a:t>
              </a:r>
              <a:endParaRPr lang="uk-UA" sz="3600" dirty="0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7C5EB785-0918-45C4-B34B-5C06B9168DAA}"/>
              </a:ext>
            </a:extLst>
          </p:cNvPr>
          <p:cNvGrpSpPr/>
          <p:nvPr/>
        </p:nvGrpSpPr>
        <p:grpSpPr>
          <a:xfrm>
            <a:off x="5614781" y="1590621"/>
            <a:ext cx="1603962" cy="1034143"/>
            <a:chOff x="4718700" y="4369417"/>
            <a:chExt cx="3181074" cy="1166507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F9FF9B46-5A2B-4973-8248-24AA6894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78A8D29C-5013-499E-8ACA-B528E020535C}"/>
                </a:ext>
              </a:extLst>
            </p:cNvPr>
            <p:cNvSpPr txBox="1"/>
            <p:nvPr/>
          </p:nvSpPr>
          <p:spPr>
            <a:xfrm>
              <a:off x="4845466" y="4723044"/>
              <a:ext cx="2863243" cy="72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7C6BF1B2-DBAC-4501-B65F-FE0C164CDB9D}"/>
              </a:ext>
            </a:extLst>
          </p:cNvPr>
          <p:cNvGrpSpPr/>
          <p:nvPr/>
        </p:nvGrpSpPr>
        <p:grpSpPr>
          <a:xfrm>
            <a:off x="7423769" y="1577499"/>
            <a:ext cx="1603961" cy="1034142"/>
            <a:chOff x="4686549" y="5579685"/>
            <a:chExt cx="3181076" cy="1166508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xmlns="" id="{1E3E26A1-FC18-4CB8-B364-E9D3ACDD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B8E1C35E-A564-4A32-8303-5A99C7D2571E}"/>
                </a:ext>
              </a:extLst>
            </p:cNvPr>
            <p:cNvSpPr txBox="1"/>
            <p:nvPr/>
          </p:nvSpPr>
          <p:spPr>
            <a:xfrm>
              <a:off x="4810939" y="5911593"/>
              <a:ext cx="2863242" cy="729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7" name="Picture 2" descr="Пов’язане зображення">
            <a:extLst>
              <a:ext uri="{FF2B5EF4-FFF2-40B4-BE49-F238E27FC236}">
                <a16:creationId xmlns:a16="http://schemas.microsoft.com/office/drawing/2014/main" xmlns="" id="{3ACAEB6A-AF14-4A1C-AF59-11F1C625D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109" y="3836682"/>
            <a:ext cx="2634264" cy="258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Облачко с текстом: прямоугольное со скругленными углами 30">
            <a:extLst>
              <a:ext uri="{FF2B5EF4-FFF2-40B4-BE49-F238E27FC236}">
                <a16:creationId xmlns:a16="http://schemas.microsoft.com/office/drawing/2014/main" xmlns="" id="{6D79D429-2F67-4C6D-A637-435CCFDA61C3}"/>
              </a:ext>
            </a:extLst>
          </p:cNvPr>
          <p:cNvSpPr/>
          <p:nvPr/>
        </p:nvSpPr>
        <p:spPr>
          <a:xfrm>
            <a:off x="3065410" y="1767417"/>
            <a:ext cx="2459108" cy="57615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3 · 5 та 3 · 4 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FD0C418F-4B62-45F1-8F2B-9D0C2E6F14B3}"/>
              </a:ext>
            </a:extLst>
          </p:cNvPr>
          <p:cNvGrpSpPr/>
          <p:nvPr/>
        </p:nvGrpSpPr>
        <p:grpSpPr>
          <a:xfrm>
            <a:off x="9235716" y="2935534"/>
            <a:ext cx="1603962" cy="1034143"/>
            <a:chOff x="8682187" y="3202910"/>
            <a:chExt cx="3181074" cy="116650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10578BB3-DDA9-4AC0-BEFC-8A0DC306F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02435D15-215F-434A-8E31-D1D393FA185F}"/>
                </a:ext>
              </a:extLst>
            </p:cNvPr>
            <p:cNvSpPr txBox="1"/>
            <p:nvPr/>
          </p:nvSpPr>
          <p:spPr>
            <a:xfrm>
              <a:off x="8837851" y="3543386"/>
              <a:ext cx="2863243" cy="72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3600" dirty="0"/>
                <a:t>=</a:t>
              </a:r>
              <a:endParaRPr lang="uk-UA" sz="3600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7C5EB785-0918-45C4-B34B-5C06B9168DAA}"/>
              </a:ext>
            </a:extLst>
          </p:cNvPr>
          <p:cNvGrpSpPr/>
          <p:nvPr/>
        </p:nvGrpSpPr>
        <p:grpSpPr>
          <a:xfrm>
            <a:off x="5646751" y="2987732"/>
            <a:ext cx="1603962" cy="1034143"/>
            <a:chOff x="4718700" y="4369417"/>
            <a:chExt cx="3181074" cy="1166507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F9FF9B46-5A2B-4973-8248-24AA6894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78A8D29C-5013-499E-8ACA-B528E020535C}"/>
                </a:ext>
              </a:extLst>
            </p:cNvPr>
            <p:cNvSpPr txBox="1"/>
            <p:nvPr/>
          </p:nvSpPr>
          <p:spPr>
            <a:xfrm>
              <a:off x="4845466" y="4723044"/>
              <a:ext cx="2863243" cy="72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7C6BF1B2-DBAC-4501-B65F-FE0C164CDB9D}"/>
              </a:ext>
            </a:extLst>
          </p:cNvPr>
          <p:cNvGrpSpPr/>
          <p:nvPr/>
        </p:nvGrpSpPr>
        <p:grpSpPr>
          <a:xfrm>
            <a:off x="7455739" y="2974610"/>
            <a:ext cx="1603961" cy="1034142"/>
            <a:chOff x="4686549" y="5579685"/>
            <a:chExt cx="3181076" cy="1166508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1E3E26A1-FC18-4CB8-B364-E9D3ACDD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8E1C35E-A564-4A32-8303-5A99C7D2571E}"/>
                </a:ext>
              </a:extLst>
            </p:cNvPr>
            <p:cNvSpPr txBox="1"/>
            <p:nvPr/>
          </p:nvSpPr>
          <p:spPr>
            <a:xfrm>
              <a:off x="4810939" y="5911593"/>
              <a:ext cx="2863242" cy="729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2" name="Облачко с текстом: прямоугольное со скругленными углами 30">
            <a:extLst>
              <a:ext uri="{FF2B5EF4-FFF2-40B4-BE49-F238E27FC236}">
                <a16:creationId xmlns:a16="http://schemas.microsoft.com/office/drawing/2014/main" xmlns="" id="{6D79D429-2F67-4C6D-A637-435CCFDA61C3}"/>
              </a:ext>
            </a:extLst>
          </p:cNvPr>
          <p:cNvSpPr/>
          <p:nvPr/>
        </p:nvSpPr>
        <p:spPr>
          <a:xfrm>
            <a:off x="3065410" y="3164528"/>
            <a:ext cx="2491077" cy="576154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2 </a:t>
            </a:r>
            <a:r>
              <a:rPr lang="uk-UA" sz="3600" b="1" dirty="0">
                <a:solidFill>
                  <a:srgbClr val="7030A0"/>
                </a:solidFill>
              </a:rPr>
              <a:t>· </a:t>
            </a:r>
            <a:r>
              <a:rPr lang="uk-UA" sz="3600" b="1" dirty="0" smtClean="0">
                <a:solidFill>
                  <a:srgbClr val="7030A0"/>
                </a:solidFill>
              </a:rPr>
              <a:t>8 </a:t>
            </a:r>
            <a:r>
              <a:rPr lang="uk-UA" sz="3600" b="1" dirty="0">
                <a:solidFill>
                  <a:srgbClr val="7030A0"/>
                </a:solidFill>
              </a:rPr>
              <a:t>та 3 · </a:t>
            </a:r>
            <a:r>
              <a:rPr lang="uk-UA" sz="3600" b="1" dirty="0" smtClean="0">
                <a:solidFill>
                  <a:srgbClr val="7030A0"/>
                </a:solidFill>
              </a:rPr>
              <a:t>9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FD0C418F-4B62-45F1-8F2B-9D0C2E6F14B3}"/>
              </a:ext>
            </a:extLst>
          </p:cNvPr>
          <p:cNvGrpSpPr/>
          <p:nvPr/>
        </p:nvGrpSpPr>
        <p:grpSpPr>
          <a:xfrm>
            <a:off x="9317044" y="4325166"/>
            <a:ext cx="1603962" cy="1034143"/>
            <a:chOff x="8682187" y="3202910"/>
            <a:chExt cx="3181074" cy="1166507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xmlns="" id="{10578BB3-DDA9-4AC0-BEFC-8A0DC306F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02435D15-215F-434A-8E31-D1D393FA185F}"/>
                </a:ext>
              </a:extLst>
            </p:cNvPr>
            <p:cNvSpPr txBox="1"/>
            <p:nvPr/>
          </p:nvSpPr>
          <p:spPr>
            <a:xfrm>
              <a:off x="8837851" y="3543386"/>
              <a:ext cx="2863243" cy="72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3600" dirty="0"/>
                <a:t>=</a:t>
              </a:r>
              <a:endParaRPr lang="uk-UA" sz="36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7C5EB785-0918-45C4-B34B-5C06B9168DAA}"/>
              </a:ext>
            </a:extLst>
          </p:cNvPr>
          <p:cNvGrpSpPr/>
          <p:nvPr/>
        </p:nvGrpSpPr>
        <p:grpSpPr>
          <a:xfrm>
            <a:off x="5728079" y="4377364"/>
            <a:ext cx="1603962" cy="1034143"/>
            <a:chOff x="4718700" y="4369417"/>
            <a:chExt cx="3181074" cy="1166507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xmlns="" id="{F9FF9B46-5A2B-4973-8248-24AA6894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8A8D29C-5013-499E-8ACA-B528E020535C}"/>
                </a:ext>
              </a:extLst>
            </p:cNvPr>
            <p:cNvSpPr txBox="1"/>
            <p:nvPr/>
          </p:nvSpPr>
          <p:spPr>
            <a:xfrm>
              <a:off x="4845466" y="4723044"/>
              <a:ext cx="2863243" cy="72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7C6BF1B2-DBAC-4501-B65F-FE0C164CDB9D}"/>
              </a:ext>
            </a:extLst>
          </p:cNvPr>
          <p:cNvGrpSpPr/>
          <p:nvPr/>
        </p:nvGrpSpPr>
        <p:grpSpPr>
          <a:xfrm>
            <a:off x="7537067" y="4364242"/>
            <a:ext cx="1603961" cy="1034142"/>
            <a:chOff x="4686549" y="5579685"/>
            <a:chExt cx="3181076" cy="1166508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xmlns="" id="{1E3E26A1-FC18-4CB8-B364-E9D3ACDD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B8E1C35E-A564-4A32-8303-5A99C7D2571E}"/>
                </a:ext>
              </a:extLst>
            </p:cNvPr>
            <p:cNvSpPr txBox="1"/>
            <p:nvPr/>
          </p:nvSpPr>
          <p:spPr>
            <a:xfrm>
              <a:off x="4810939" y="5911593"/>
              <a:ext cx="2863242" cy="729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3" name="Облачко с текстом: прямоугольное со скругленными углами 30">
            <a:extLst>
              <a:ext uri="{FF2B5EF4-FFF2-40B4-BE49-F238E27FC236}">
                <a16:creationId xmlns:a16="http://schemas.microsoft.com/office/drawing/2014/main" xmlns="" id="{6D79D429-2F67-4C6D-A637-435CCFDA61C3}"/>
              </a:ext>
            </a:extLst>
          </p:cNvPr>
          <p:cNvSpPr/>
          <p:nvPr/>
        </p:nvSpPr>
        <p:spPr>
          <a:xfrm>
            <a:off x="3146738" y="4554160"/>
            <a:ext cx="2491077" cy="576154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3 · </a:t>
            </a:r>
            <a:r>
              <a:rPr lang="uk-UA" sz="3600" b="1" dirty="0" smtClean="0">
                <a:solidFill>
                  <a:srgbClr val="7030A0"/>
                </a:solidFill>
              </a:rPr>
              <a:t>7 </a:t>
            </a:r>
            <a:r>
              <a:rPr lang="uk-UA" sz="3600" b="1" dirty="0">
                <a:solidFill>
                  <a:srgbClr val="7030A0"/>
                </a:solidFill>
              </a:rPr>
              <a:t>та </a:t>
            </a:r>
            <a:r>
              <a:rPr lang="uk-UA" sz="3600" b="1" dirty="0" smtClean="0">
                <a:solidFill>
                  <a:srgbClr val="7030A0"/>
                </a:solidFill>
              </a:rPr>
              <a:t>7 </a:t>
            </a:r>
            <a:r>
              <a:rPr lang="uk-UA" sz="3600" b="1" dirty="0">
                <a:solidFill>
                  <a:srgbClr val="7030A0"/>
                </a:solidFill>
              </a:rPr>
              <a:t>· </a:t>
            </a:r>
            <a:r>
              <a:rPr lang="uk-UA" sz="3600" b="1" dirty="0" smtClean="0">
                <a:solidFill>
                  <a:srgbClr val="7030A0"/>
                </a:solidFill>
              </a:rPr>
              <a:t>3 </a:t>
            </a:r>
            <a:endParaRPr lang="uk-UA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816429" y="498667"/>
            <a:ext cx="10504713" cy="88381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Порівняй </a:t>
            </a:r>
            <a:r>
              <a:rPr lang="uk-UA" sz="3600" b="1" dirty="0">
                <a:solidFill>
                  <a:schemeClr val="bg1"/>
                </a:solidFill>
              </a:rPr>
              <a:t>вирази, не обчислюючи їхнього </a:t>
            </a:r>
            <a:r>
              <a:rPr lang="uk-UA" sz="3600" b="1" dirty="0" smtClean="0">
                <a:solidFill>
                  <a:schemeClr val="bg1"/>
                </a:solidFill>
              </a:rPr>
              <a:t>значення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FD0C418F-4B62-45F1-8F2B-9D0C2E6F14B3}"/>
              </a:ext>
            </a:extLst>
          </p:cNvPr>
          <p:cNvGrpSpPr/>
          <p:nvPr/>
        </p:nvGrpSpPr>
        <p:grpSpPr>
          <a:xfrm>
            <a:off x="9203746" y="1538423"/>
            <a:ext cx="1603962" cy="1034143"/>
            <a:chOff x="8682187" y="3202910"/>
            <a:chExt cx="3181074" cy="116650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10578BB3-DDA9-4AC0-BEFC-8A0DC306F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2435D15-215F-434A-8E31-D1D393FA185F}"/>
                </a:ext>
              </a:extLst>
            </p:cNvPr>
            <p:cNvSpPr txBox="1"/>
            <p:nvPr/>
          </p:nvSpPr>
          <p:spPr>
            <a:xfrm>
              <a:off x="8837851" y="3543386"/>
              <a:ext cx="2863243" cy="72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3600" dirty="0"/>
                <a:t>=</a:t>
              </a:r>
              <a:endParaRPr lang="uk-UA" sz="3600" dirty="0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7C5EB785-0918-45C4-B34B-5C06B9168DAA}"/>
              </a:ext>
            </a:extLst>
          </p:cNvPr>
          <p:cNvGrpSpPr/>
          <p:nvPr/>
        </p:nvGrpSpPr>
        <p:grpSpPr>
          <a:xfrm>
            <a:off x="5614781" y="1590621"/>
            <a:ext cx="1603962" cy="1034143"/>
            <a:chOff x="4718700" y="4369417"/>
            <a:chExt cx="3181074" cy="1166507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F9FF9B46-5A2B-4973-8248-24AA6894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78A8D29C-5013-499E-8ACA-B528E020535C}"/>
                </a:ext>
              </a:extLst>
            </p:cNvPr>
            <p:cNvSpPr txBox="1"/>
            <p:nvPr/>
          </p:nvSpPr>
          <p:spPr>
            <a:xfrm>
              <a:off x="4845466" y="4723044"/>
              <a:ext cx="2863243" cy="72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7C6BF1B2-DBAC-4501-B65F-FE0C164CDB9D}"/>
              </a:ext>
            </a:extLst>
          </p:cNvPr>
          <p:cNvGrpSpPr/>
          <p:nvPr/>
        </p:nvGrpSpPr>
        <p:grpSpPr>
          <a:xfrm>
            <a:off x="7423769" y="1577499"/>
            <a:ext cx="1603961" cy="1034142"/>
            <a:chOff x="4686549" y="5579685"/>
            <a:chExt cx="3181076" cy="1166508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xmlns="" id="{1E3E26A1-FC18-4CB8-B364-E9D3ACDD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B8E1C35E-A564-4A32-8303-5A99C7D2571E}"/>
                </a:ext>
              </a:extLst>
            </p:cNvPr>
            <p:cNvSpPr txBox="1"/>
            <p:nvPr/>
          </p:nvSpPr>
          <p:spPr>
            <a:xfrm>
              <a:off x="4810939" y="5911593"/>
              <a:ext cx="2863242" cy="729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7" name="Picture 2" descr="Пов’язане зображення">
            <a:extLst>
              <a:ext uri="{FF2B5EF4-FFF2-40B4-BE49-F238E27FC236}">
                <a16:creationId xmlns:a16="http://schemas.microsoft.com/office/drawing/2014/main" xmlns="" id="{3ACAEB6A-AF14-4A1C-AF59-11F1C625D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109" y="3836682"/>
            <a:ext cx="2634264" cy="258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Облачко с текстом: прямоугольное со скругленными углами 30">
            <a:extLst>
              <a:ext uri="{FF2B5EF4-FFF2-40B4-BE49-F238E27FC236}">
                <a16:creationId xmlns:a16="http://schemas.microsoft.com/office/drawing/2014/main" xmlns="" id="{6D79D429-2F67-4C6D-A637-435CCFDA61C3}"/>
              </a:ext>
            </a:extLst>
          </p:cNvPr>
          <p:cNvSpPr/>
          <p:nvPr/>
        </p:nvSpPr>
        <p:spPr>
          <a:xfrm>
            <a:off x="816429" y="1767417"/>
            <a:ext cx="4708089" cy="57615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2+2+2+2+2+2+2 та 2 </a:t>
            </a:r>
            <a:r>
              <a:rPr lang="uk-UA" sz="3600" b="1" dirty="0">
                <a:solidFill>
                  <a:srgbClr val="7030A0"/>
                </a:solidFill>
              </a:rPr>
              <a:t>· 4 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FD0C418F-4B62-45F1-8F2B-9D0C2E6F14B3}"/>
              </a:ext>
            </a:extLst>
          </p:cNvPr>
          <p:cNvGrpSpPr/>
          <p:nvPr/>
        </p:nvGrpSpPr>
        <p:grpSpPr>
          <a:xfrm>
            <a:off x="9235716" y="2935534"/>
            <a:ext cx="1603962" cy="1034143"/>
            <a:chOff x="8682187" y="3202910"/>
            <a:chExt cx="3181074" cy="116650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10578BB3-DDA9-4AC0-BEFC-8A0DC306F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02435D15-215F-434A-8E31-D1D393FA185F}"/>
                </a:ext>
              </a:extLst>
            </p:cNvPr>
            <p:cNvSpPr txBox="1"/>
            <p:nvPr/>
          </p:nvSpPr>
          <p:spPr>
            <a:xfrm>
              <a:off x="8837851" y="3543386"/>
              <a:ext cx="2863243" cy="72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3600" dirty="0"/>
                <a:t>=</a:t>
              </a:r>
              <a:endParaRPr lang="uk-UA" sz="3600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7C5EB785-0918-45C4-B34B-5C06B9168DAA}"/>
              </a:ext>
            </a:extLst>
          </p:cNvPr>
          <p:cNvGrpSpPr/>
          <p:nvPr/>
        </p:nvGrpSpPr>
        <p:grpSpPr>
          <a:xfrm>
            <a:off x="5646751" y="2987732"/>
            <a:ext cx="1603962" cy="1034143"/>
            <a:chOff x="4718700" y="4369417"/>
            <a:chExt cx="3181074" cy="1166507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F9FF9B46-5A2B-4973-8248-24AA6894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78A8D29C-5013-499E-8ACA-B528E020535C}"/>
                </a:ext>
              </a:extLst>
            </p:cNvPr>
            <p:cNvSpPr txBox="1"/>
            <p:nvPr/>
          </p:nvSpPr>
          <p:spPr>
            <a:xfrm>
              <a:off x="4845466" y="4723044"/>
              <a:ext cx="2863243" cy="72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7C6BF1B2-DBAC-4501-B65F-FE0C164CDB9D}"/>
              </a:ext>
            </a:extLst>
          </p:cNvPr>
          <p:cNvGrpSpPr/>
          <p:nvPr/>
        </p:nvGrpSpPr>
        <p:grpSpPr>
          <a:xfrm>
            <a:off x="7455739" y="2974610"/>
            <a:ext cx="1603961" cy="1034142"/>
            <a:chOff x="4686549" y="5579685"/>
            <a:chExt cx="3181076" cy="1166508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1E3E26A1-FC18-4CB8-B364-E9D3ACDD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8E1C35E-A564-4A32-8303-5A99C7D2571E}"/>
                </a:ext>
              </a:extLst>
            </p:cNvPr>
            <p:cNvSpPr txBox="1"/>
            <p:nvPr/>
          </p:nvSpPr>
          <p:spPr>
            <a:xfrm>
              <a:off x="4810939" y="5911593"/>
              <a:ext cx="2863242" cy="729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2" name="Облачко с текстом: прямоугольное со скругленными углами 30">
            <a:extLst>
              <a:ext uri="{FF2B5EF4-FFF2-40B4-BE49-F238E27FC236}">
                <a16:creationId xmlns:a16="http://schemas.microsoft.com/office/drawing/2014/main" xmlns="" id="{6D79D429-2F67-4C6D-A637-435CCFDA61C3}"/>
              </a:ext>
            </a:extLst>
          </p:cNvPr>
          <p:cNvSpPr/>
          <p:nvPr/>
        </p:nvSpPr>
        <p:spPr>
          <a:xfrm>
            <a:off x="2068286" y="3164528"/>
            <a:ext cx="3488201" cy="576154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2 </a:t>
            </a:r>
            <a:r>
              <a:rPr lang="uk-UA" sz="3600" b="1" dirty="0">
                <a:solidFill>
                  <a:srgbClr val="7030A0"/>
                </a:solidFill>
              </a:rPr>
              <a:t>· </a:t>
            </a:r>
            <a:r>
              <a:rPr lang="uk-UA" sz="3600" b="1" dirty="0" smtClean="0">
                <a:solidFill>
                  <a:srgbClr val="7030A0"/>
                </a:solidFill>
              </a:rPr>
              <a:t>6 </a:t>
            </a:r>
            <a:r>
              <a:rPr lang="uk-UA" sz="3600" b="1" dirty="0">
                <a:solidFill>
                  <a:srgbClr val="7030A0"/>
                </a:solidFill>
              </a:rPr>
              <a:t>та </a:t>
            </a:r>
            <a:r>
              <a:rPr lang="uk-UA" sz="3600" b="1" dirty="0" smtClean="0">
                <a:solidFill>
                  <a:srgbClr val="7030A0"/>
                </a:solidFill>
              </a:rPr>
              <a:t>2 </a:t>
            </a:r>
            <a:r>
              <a:rPr lang="uk-UA" sz="3600" b="1" dirty="0">
                <a:solidFill>
                  <a:srgbClr val="7030A0"/>
                </a:solidFill>
              </a:rPr>
              <a:t>· </a:t>
            </a:r>
            <a:r>
              <a:rPr lang="uk-UA" sz="3600" b="1" dirty="0" smtClean="0">
                <a:solidFill>
                  <a:srgbClr val="7030A0"/>
                </a:solidFill>
              </a:rPr>
              <a:t>5 + 2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FD0C418F-4B62-45F1-8F2B-9D0C2E6F14B3}"/>
              </a:ext>
            </a:extLst>
          </p:cNvPr>
          <p:cNvGrpSpPr/>
          <p:nvPr/>
        </p:nvGrpSpPr>
        <p:grpSpPr>
          <a:xfrm>
            <a:off x="9317044" y="4325166"/>
            <a:ext cx="1603962" cy="1034143"/>
            <a:chOff x="8682187" y="3202910"/>
            <a:chExt cx="3181074" cy="1166507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xmlns="" id="{10578BB3-DDA9-4AC0-BEFC-8A0DC306F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02435D15-215F-434A-8E31-D1D393FA185F}"/>
                </a:ext>
              </a:extLst>
            </p:cNvPr>
            <p:cNvSpPr txBox="1"/>
            <p:nvPr/>
          </p:nvSpPr>
          <p:spPr>
            <a:xfrm>
              <a:off x="8837851" y="3543386"/>
              <a:ext cx="2863243" cy="72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3600" dirty="0"/>
                <a:t>=</a:t>
              </a:r>
              <a:endParaRPr lang="uk-UA" sz="36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7C5EB785-0918-45C4-B34B-5C06B9168DAA}"/>
              </a:ext>
            </a:extLst>
          </p:cNvPr>
          <p:cNvGrpSpPr/>
          <p:nvPr/>
        </p:nvGrpSpPr>
        <p:grpSpPr>
          <a:xfrm>
            <a:off x="5728079" y="4377364"/>
            <a:ext cx="1603962" cy="1034143"/>
            <a:chOff x="4718700" y="4369417"/>
            <a:chExt cx="3181074" cy="1166507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xmlns="" id="{F9FF9B46-5A2B-4973-8248-24AA6894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8A8D29C-5013-499E-8ACA-B528E020535C}"/>
                </a:ext>
              </a:extLst>
            </p:cNvPr>
            <p:cNvSpPr txBox="1"/>
            <p:nvPr/>
          </p:nvSpPr>
          <p:spPr>
            <a:xfrm>
              <a:off x="4845466" y="4723044"/>
              <a:ext cx="2863243" cy="72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7C6BF1B2-DBAC-4501-B65F-FE0C164CDB9D}"/>
              </a:ext>
            </a:extLst>
          </p:cNvPr>
          <p:cNvGrpSpPr/>
          <p:nvPr/>
        </p:nvGrpSpPr>
        <p:grpSpPr>
          <a:xfrm>
            <a:off x="7537067" y="4364242"/>
            <a:ext cx="1603961" cy="1034142"/>
            <a:chOff x="4686549" y="5579685"/>
            <a:chExt cx="3181076" cy="1166508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xmlns="" id="{1E3E26A1-FC18-4CB8-B364-E9D3ACDD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B8E1C35E-A564-4A32-8303-5A99C7D2571E}"/>
                </a:ext>
              </a:extLst>
            </p:cNvPr>
            <p:cNvSpPr txBox="1"/>
            <p:nvPr/>
          </p:nvSpPr>
          <p:spPr>
            <a:xfrm>
              <a:off x="4810939" y="5911593"/>
              <a:ext cx="2863242" cy="729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3" name="Облачко с текстом: прямоугольное со скругленными углами 30">
            <a:extLst>
              <a:ext uri="{FF2B5EF4-FFF2-40B4-BE49-F238E27FC236}">
                <a16:creationId xmlns:a16="http://schemas.microsoft.com/office/drawing/2014/main" xmlns="" id="{6D79D429-2F67-4C6D-A637-435CCFDA61C3}"/>
              </a:ext>
            </a:extLst>
          </p:cNvPr>
          <p:cNvSpPr/>
          <p:nvPr/>
        </p:nvSpPr>
        <p:spPr>
          <a:xfrm>
            <a:off x="2427514" y="4554160"/>
            <a:ext cx="3210301" cy="57615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3 · </a:t>
            </a:r>
            <a:r>
              <a:rPr lang="uk-UA" sz="3600" b="1" dirty="0" smtClean="0">
                <a:solidFill>
                  <a:srgbClr val="7030A0"/>
                </a:solidFill>
              </a:rPr>
              <a:t>5 - 3 </a:t>
            </a:r>
            <a:r>
              <a:rPr lang="uk-UA" sz="3600" b="1" dirty="0">
                <a:solidFill>
                  <a:srgbClr val="7030A0"/>
                </a:solidFill>
              </a:rPr>
              <a:t>та </a:t>
            </a:r>
            <a:r>
              <a:rPr lang="uk-UA" sz="3600" b="1" dirty="0" smtClean="0">
                <a:solidFill>
                  <a:srgbClr val="7030A0"/>
                </a:solidFill>
              </a:rPr>
              <a:t>3 </a:t>
            </a:r>
            <a:r>
              <a:rPr lang="uk-UA" sz="3600" b="1" dirty="0">
                <a:solidFill>
                  <a:srgbClr val="7030A0"/>
                </a:solidFill>
              </a:rPr>
              <a:t>· </a:t>
            </a:r>
            <a:r>
              <a:rPr lang="uk-UA" sz="3600" b="1" dirty="0" smtClean="0">
                <a:solidFill>
                  <a:srgbClr val="7030A0"/>
                </a:solidFill>
              </a:rPr>
              <a:t>4 </a:t>
            </a:r>
            <a:endParaRPr lang="uk-UA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2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78ABED6F-A7DA-48E7-B642-3E425A484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1" r="55559" b="69741"/>
          <a:stretch/>
        </p:blipFill>
        <p:spPr>
          <a:xfrm>
            <a:off x="437952" y="1175971"/>
            <a:ext cx="11268000" cy="43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975361" y="-584401"/>
            <a:ext cx="484006" cy="60382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40501" y="2361183"/>
            <a:ext cx="473019" cy="59012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725401" y="2340159"/>
            <a:ext cx="493114" cy="6151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060" y="262311"/>
            <a:ext cx="2329543" cy="1827320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EEB7480D-02C6-481C-87F6-DFFA66B6DCD6}"/>
              </a:ext>
            </a:extLst>
          </p:cNvPr>
          <p:cNvSpPr/>
          <p:nvPr/>
        </p:nvSpPr>
        <p:spPr>
          <a:xfrm>
            <a:off x="1056234" y="455123"/>
            <a:ext cx="8033338" cy="65129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Математичний диктант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E62D205-D412-4F4B-99D2-9D192FF15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790615" y="2352345"/>
            <a:ext cx="481725" cy="60098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FF8EEA44-B3CF-4FCE-B0E4-0A4FF3BC74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371112" y="3164577"/>
            <a:ext cx="484360" cy="60427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FFA47766-3758-47F4-95A9-DD2B53068B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301415" y="3152575"/>
            <a:ext cx="484361" cy="60427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A4D78ADC-70FB-4510-888E-A919DCC623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594249" y="3154679"/>
            <a:ext cx="478482" cy="60785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30A86792-A6CD-4FDD-BF31-BE2009FF71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130980" y="2354368"/>
            <a:ext cx="481725" cy="60098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A74BF3B1-692B-4B50-9974-1453E73B44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625931" y="2354368"/>
            <a:ext cx="478482" cy="59693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10217E3-9519-4800-856F-5BC031190A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5008" y="2354368"/>
            <a:ext cx="481725" cy="60098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A75FB131-E072-4FD9-B251-B5ECA86822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252810" y="2350322"/>
            <a:ext cx="481725" cy="60098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0C123D10-8E33-4A9A-8F7F-A6081D1618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591178" y="2354368"/>
            <a:ext cx="481725" cy="60098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6B0295D7-8F25-42D5-BCD3-9E6E65ED4C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566329" y="3177636"/>
            <a:ext cx="481725" cy="60098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B1A26155-506E-4F49-BFB3-49E1B965A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365323" y="3165566"/>
            <a:ext cx="481725" cy="60098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24F23D4C-BFC2-4A23-9720-F893A001CD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40949" y="3154680"/>
            <a:ext cx="481725" cy="60098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4758E3D0-C61F-45FB-B62E-E5976B721E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753873" y="3153885"/>
            <a:ext cx="481726" cy="60098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52502" y="3155795"/>
            <a:ext cx="484006" cy="60382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288182" y="2306753"/>
            <a:ext cx="516648" cy="64455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958501" y="3154679"/>
            <a:ext cx="484006" cy="603828"/>
          </a:xfrm>
          <a:prstGeom prst="rect">
            <a:avLst/>
          </a:prstGeom>
        </p:spPr>
      </p:pic>
      <p:sp>
        <p:nvSpPr>
          <p:cNvPr id="4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xmlns="" id="{F957D36F-D415-457D-BA88-85289BF422E5}"/>
              </a:ext>
            </a:extLst>
          </p:cNvPr>
          <p:cNvSpPr/>
          <p:nvPr/>
        </p:nvSpPr>
        <p:spPr>
          <a:xfrm>
            <a:off x="1042331" y="5330307"/>
            <a:ext cx="9492289" cy="565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rgbClr val="7030A0"/>
                </a:solidFill>
              </a:rPr>
              <a:t>Запишіть </a:t>
            </a:r>
            <a:r>
              <a:rPr lang="uk-UA" sz="2400" b="1" dirty="0" smtClean="0">
                <a:solidFill>
                  <a:srgbClr val="7030A0"/>
                </a:solidFill>
              </a:rPr>
              <a:t>добутки при множенні на числа 2 і 3 в порядку спадання  </a:t>
            </a:r>
          </a:p>
        </p:txBody>
      </p:sp>
      <p:sp>
        <p:nvSpPr>
          <p:cNvPr id="47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xmlns="" id="{F957D36F-D415-457D-BA88-85289BF422E5}"/>
              </a:ext>
            </a:extLst>
          </p:cNvPr>
          <p:cNvSpPr/>
          <p:nvPr/>
        </p:nvSpPr>
        <p:spPr>
          <a:xfrm>
            <a:off x="543104" y="5197809"/>
            <a:ext cx="9991515" cy="11593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rgbClr val="7030A0"/>
                </a:solidFill>
              </a:rPr>
              <a:t>Запишіть </a:t>
            </a:r>
            <a:r>
              <a:rPr lang="uk-UA" sz="2400" b="1" dirty="0" smtClean="0">
                <a:solidFill>
                  <a:srgbClr val="7030A0"/>
                </a:solidFill>
              </a:rPr>
              <a:t>вирази: </a:t>
            </a:r>
            <a:r>
              <a:rPr lang="en-US" sz="3600" b="1" dirty="0" smtClean="0">
                <a:solidFill>
                  <a:srgbClr val="FF0000"/>
                </a:solidFill>
              </a:rPr>
              <a:t>k</a:t>
            </a:r>
            <a:r>
              <a:rPr lang="uk-UA" sz="2400" b="1" dirty="0" smtClean="0">
                <a:solidFill>
                  <a:srgbClr val="FF0000"/>
                </a:solidFill>
              </a:rPr>
              <a:t> збільш </a:t>
            </a:r>
            <a:r>
              <a:rPr lang="uk-UA" sz="2400" b="1" u="sng" dirty="0" smtClean="0">
                <a:solidFill>
                  <a:srgbClr val="FF0000"/>
                </a:solidFill>
              </a:rPr>
              <a:t>на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5</a:t>
            </a:r>
            <a:r>
              <a:rPr lang="uk-UA" sz="2400" b="1" dirty="0" smtClean="0">
                <a:solidFill>
                  <a:srgbClr val="FF0000"/>
                </a:solidFill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</a:rPr>
              <a:t>k</a:t>
            </a:r>
            <a:r>
              <a:rPr lang="uk-UA" sz="2400" b="1" dirty="0" smtClean="0">
                <a:solidFill>
                  <a:srgbClr val="FF0000"/>
                </a:solidFill>
              </a:rPr>
              <a:t> збільш </a:t>
            </a:r>
            <a:r>
              <a:rPr lang="uk-UA" sz="2400" b="1" u="sng" dirty="0" smtClean="0">
                <a:solidFill>
                  <a:srgbClr val="FF0000"/>
                </a:solidFill>
              </a:rPr>
              <a:t>у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r>
              <a:rPr lang="uk-UA" sz="2400" b="1" dirty="0" smtClean="0">
                <a:solidFill>
                  <a:srgbClr val="FF0000"/>
                </a:solidFill>
              </a:rPr>
              <a:t> рази, 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n</a:t>
            </a:r>
            <a:r>
              <a:rPr lang="uk-UA" sz="2400" b="1" dirty="0" smtClean="0">
                <a:solidFill>
                  <a:srgbClr val="0070C0"/>
                </a:solidFill>
              </a:rPr>
              <a:t> збільш </a:t>
            </a:r>
            <a:r>
              <a:rPr lang="uk-UA" sz="2400" b="1" u="sng" dirty="0" smtClean="0">
                <a:solidFill>
                  <a:srgbClr val="0070C0"/>
                </a:solidFill>
              </a:rPr>
              <a:t>на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m</a:t>
            </a:r>
            <a:r>
              <a:rPr lang="uk-UA" sz="2400" b="1" dirty="0" smtClean="0">
                <a:solidFill>
                  <a:srgbClr val="0070C0"/>
                </a:solidFill>
              </a:rPr>
              <a:t>, </a:t>
            </a:r>
            <a:r>
              <a:rPr lang="en-US" sz="3600" b="1" dirty="0" smtClean="0">
                <a:solidFill>
                  <a:srgbClr val="0070C0"/>
                </a:solidFill>
              </a:rPr>
              <a:t>f</a:t>
            </a:r>
            <a:r>
              <a:rPr lang="uk-UA" sz="2400" b="1" dirty="0" smtClean="0">
                <a:solidFill>
                  <a:srgbClr val="0070C0"/>
                </a:solidFill>
              </a:rPr>
              <a:t> збільш </a:t>
            </a:r>
            <a:r>
              <a:rPr lang="uk-UA" sz="2400" b="1" u="sng" dirty="0" smtClean="0">
                <a:solidFill>
                  <a:srgbClr val="0070C0"/>
                </a:solidFill>
              </a:rPr>
              <a:t>у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0070C0"/>
                </a:solidFill>
              </a:rPr>
              <a:t>m</a:t>
            </a:r>
            <a:r>
              <a:rPr lang="uk-UA" sz="2400" b="1" dirty="0" smtClean="0">
                <a:solidFill>
                  <a:srgbClr val="0070C0"/>
                </a:solidFill>
              </a:rPr>
              <a:t> разів,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збільш </a:t>
            </a:r>
            <a:r>
              <a:rPr lang="uk-UA" sz="2400" b="1" u="sng" smtClean="0">
                <a:solidFill>
                  <a:schemeClr val="accent6">
                    <a:lumMod val="75000"/>
                  </a:schemeClr>
                </a:solidFill>
              </a:rPr>
              <a:t>на</a:t>
            </a:r>
            <a:r>
              <a:rPr lang="uk-UA" sz="24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3600" b="1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uk-UA" sz="2400" b="1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збільш </a:t>
            </a:r>
            <a:r>
              <a:rPr lang="uk-UA" sz="3600" b="1" u="sng" dirty="0" smtClean="0">
                <a:solidFill>
                  <a:schemeClr val="accent6">
                    <a:lumMod val="75000"/>
                  </a:schemeClr>
                </a:solidFill>
              </a:rPr>
              <a:t>удвічі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540008" y="-657986"/>
            <a:ext cx="512273" cy="63909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253133" y="-618516"/>
            <a:ext cx="512273" cy="63909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361062" y="-545125"/>
            <a:ext cx="512273" cy="63909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789142" y="-643679"/>
            <a:ext cx="512273" cy="63909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247026" y="-605808"/>
            <a:ext cx="509398" cy="635506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8E62D205-D412-4F4B-99D2-9D192FF15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48635" y="-624624"/>
            <a:ext cx="481725" cy="60098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E62D205-D412-4F4B-99D2-9D192FF15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536194" y="-726179"/>
            <a:ext cx="481725" cy="60098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F2CC7F01-1EE8-4B7F-9058-D94F7647C6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8047" y="1396814"/>
            <a:ext cx="2584234" cy="107499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6B0295D7-8F25-42D5-BCD3-9E6E65ED4C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73601" y="2350322"/>
            <a:ext cx="481725" cy="60098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E62D205-D412-4F4B-99D2-9D192FF15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974008" y="2340159"/>
            <a:ext cx="481725" cy="60098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258414" y="2305485"/>
            <a:ext cx="516648" cy="64455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309954" y="3103704"/>
            <a:ext cx="516648" cy="64455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C123D10-8E33-4A9A-8F7F-A6081D1618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982942" y="3147273"/>
            <a:ext cx="481725" cy="60098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A74BF3B1-692B-4B50-9974-1453E73B44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185410" y="3136954"/>
            <a:ext cx="478482" cy="596936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A75FB131-E072-4FD9-B251-B5ECA86822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812289" y="3132908"/>
            <a:ext cx="481725" cy="60098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8E62D205-D412-4F4B-99D2-9D192FF15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968573" y="3166988"/>
            <a:ext cx="481725" cy="60098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8E62D205-D412-4F4B-99D2-9D192FF15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163700" y="3147011"/>
            <a:ext cx="481725" cy="60098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0A86792-A6CD-4FDD-BF31-BE2009FF71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504065" y="3149034"/>
            <a:ext cx="481725" cy="60098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0062606" y="3134825"/>
            <a:ext cx="493114" cy="61519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A74BF3B1-692B-4B50-9974-1453E73B44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132551" y="2354368"/>
            <a:ext cx="478482" cy="596936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710244" y="2350322"/>
            <a:ext cx="473019" cy="59012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886459" y="2350322"/>
            <a:ext cx="493114" cy="61519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30A86792-A6CD-4FDD-BF31-BE2009FF71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0487662" y="2364531"/>
            <a:ext cx="481725" cy="60098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885883" y="1549767"/>
            <a:ext cx="499709" cy="623418"/>
          </a:xfrm>
          <a:prstGeom prst="rect">
            <a:avLst/>
          </a:prstGeom>
        </p:spPr>
      </p:pic>
      <p:sp>
        <p:nvSpPr>
          <p:cNvPr id="117" name="Облачко с текстом: прямоугольное со скругленными углами 30">
            <a:extLst>
              <a:ext uri="{FF2B5EF4-FFF2-40B4-BE49-F238E27FC236}">
                <a16:creationId xmlns:a16="http://schemas.microsoft.com/office/drawing/2014/main" xmlns="" id="{6D79D429-2F67-4C6D-A637-435CCFDA61C3}"/>
              </a:ext>
            </a:extLst>
          </p:cNvPr>
          <p:cNvSpPr/>
          <p:nvPr/>
        </p:nvSpPr>
        <p:spPr>
          <a:xfrm>
            <a:off x="903237" y="3893101"/>
            <a:ext cx="1349573" cy="57615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k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+ 5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18" name="Облачко с текстом: прямоугольное со скругленными углами 30">
            <a:extLst>
              <a:ext uri="{FF2B5EF4-FFF2-40B4-BE49-F238E27FC236}">
                <a16:creationId xmlns:a16="http://schemas.microsoft.com/office/drawing/2014/main" xmlns="" id="{6D79D429-2F67-4C6D-A637-435CCFDA61C3}"/>
              </a:ext>
            </a:extLst>
          </p:cNvPr>
          <p:cNvSpPr/>
          <p:nvPr/>
        </p:nvSpPr>
        <p:spPr>
          <a:xfrm>
            <a:off x="903237" y="4621655"/>
            <a:ext cx="1349573" cy="57615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k </a:t>
            </a:r>
            <a:r>
              <a:rPr lang="uk-UA" sz="3600" b="1" dirty="0" smtClean="0">
                <a:solidFill>
                  <a:srgbClr val="7030A0"/>
                </a:solidFill>
              </a:rPr>
              <a:t>· </a:t>
            </a:r>
            <a:r>
              <a:rPr lang="uk-UA" sz="3600" b="1" dirty="0">
                <a:solidFill>
                  <a:srgbClr val="7030A0"/>
                </a:solidFill>
              </a:rPr>
              <a:t>4 </a:t>
            </a:r>
          </a:p>
        </p:txBody>
      </p:sp>
      <p:sp>
        <p:nvSpPr>
          <p:cNvPr id="119" name="Облачко с текстом: прямоугольное со скругленными углами 30">
            <a:extLst>
              <a:ext uri="{FF2B5EF4-FFF2-40B4-BE49-F238E27FC236}">
                <a16:creationId xmlns:a16="http://schemas.microsoft.com/office/drawing/2014/main" xmlns="" id="{6D79D429-2F67-4C6D-A637-435CCFDA61C3}"/>
              </a:ext>
            </a:extLst>
          </p:cNvPr>
          <p:cNvSpPr/>
          <p:nvPr/>
        </p:nvSpPr>
        <p:spPr>
          <a:xfrm>
            <a:off x="3725401" y="3893101"/>
            <a:ext cx="1349573" cy="57615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n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+ m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20" name="Облачко с текстом: прямоугольное со скругленными углами 30">
            <a:extLst>
              <a:ext uri="{FF2B5EF4-FFF2-40B4-BE49-F238E27FC236}">
                <a16:creationId xmlns:a16="http://schemas.microsoft.com/office/drawing/2014/main" xmlns="" id="{6D79D429-2F67-4C6D-A637-435CCFDA61C3}"/>
              </a:ext>
            </a:extLst>
          </p:cNvPr>
          <p:cNvSpPr/>
          <p:nvPr/>
        </p:nvSpPr>
        <p:spPr>
          <a:xfrm>
            <a:off x="3723330" y="4621655"/>
            <a:ext cx="1349573" cy="57615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f </a:t>
            </a:r>
            <a:r>
              <a:rPr lang="uk-UA" sz="3600" b="1" dirty="0" smtClean="0">
                <a:solidFill>
                  <a:srgbClr val="7030A0"/>
                </a:solidFill>
              </a:rPr>
              <a:t>· </a:t>
            </a:r>
            <a:r>
              <a:rPr lang="en-US" sz="3600" b="1" dirty="0" smtClean="0">
                <a:solidFill>
                  <a:srgbClr val="7030A0"/>
                </a:solidFill>
              </a:rPr>
              <a:t>m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21" name="Облачко с текстом: прямоугольное со скругленными углами 30">
            <a:extLst>
              <a:ext uri="{FF2B5EF4-FFF2-40B4-BE49-F238E27FC236}">
                <a16:creationId xmlns:a16="http://schemas.microsoft.com/office/drawing/2014/main" xmlns="" id="{6D79D429-2F67-4C6D-A637-435CCFDA61C3}"/>
              </a:ext>
            </a:extLst>
          </p:cNvPr>
          <p:cNvSpPr/>
          <p:nvPr/>
        </p:nvSpPr>
        <p:spPr>
          <a:xfrm>
            <a:off x="6496596" y="3998265"/>
            <a:ext cx="1349573" cy="57615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p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+ </a:t>
            </a:r>
            <a:r>
              <a:rPr lang="uk-UA" sz="3600" b="1" dirty="0" smtClean="0">
                <a:solidFill>
                  <a:srgbClr val="7030A0"/>
                </a:solidFill>
              </a:rPr>
              <a:t>6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22" name="Облачко с текстом: прямоугольное со скругленными углами 30">
            <a:extLst>
              <a:ext uri="{FF2B5EF4-FFF2-40B4-BE49-F238E27FC236}">
                <a16:creationId xmlns:a16="http://schemas.microsoft.com/office/drawing/2014/main" xmlns="" id="{6D79D429-2F67-4C6D-A637-435CCFDA61C3}"/>
              </a:ext>
            </a:extLst>
          </p:cNvPr>
          <p:cNvSpPr/>
          <p:nvPr/>
        </p:nvSpPr>
        <p:spPr>
          <a:xfrm>
            <a:off x="6496596" y="4726819"/>
            <a:ext cx="1349573" cy="57615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c </a:t>
            </a:r>
            <a:r>
              <a:rPr lang="uk-UA" sz="3600" b="1" dirty="0" smtClean="0">
                <a:solidFill>
                  <a:srgbClr val="7030A0"/>
                </a:solidFill>
              </a:rPr>
              <a:t>· </a:t>
            </a:r>
            <a:r>
              <a:rPr lang="en-US" sz="3600" b="1" dirty="0" smtClean="0">
                <a:solidFill>
                  <a:srgbClr val="7030A0"/>
                </a:solidFill>
              </a:rPr>
              <a:t>2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endParaRPr lang="uk-UA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6935" y="509554"/>
            <a:ext cx="10085608" cy="7135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Ознайомлення з поняттям «ділення»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1507901" y="1375518"/>
            <a:ext cx="9083676" cy="10892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Мама поставила у 2 вази 6 квіток, поділивши їх порівну. Скільки квіток поставила мама в кожну вазу?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E91D3D4-F440-4172-A99F-35C39DAC3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2" y="2772553"/>
            <a:ext cx="1803234" cy="2503664"/>
          </a:xfrm>
          <a:prstGeom prst="rect">
            <a:avLst/>
          </a:prstGeom>
        </p:spPr>
      </p:pic>
      <p:pic>
        <p:nvPicPr>
          <p:cNvPr id="2050" name="Picture 2" descr="Red vase with rosy tulips posy isolated on white">
            <a:extLst>
              <a:ext uri="{FF2B5EF4-FFF2-40B4-BE49-F238E27FC236}">
                <a16:creationId xmlns:a16="http://schemas.microsoft.com/office/drawing/2014/main" xmlns="" id="{B90EBDC5-961A-456F-9123-B26029392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9" r="6583"/>
          <a:stretch/>
        </p:blipFill>
        <p:spPr bwMode="auto">
          <a:xfrm>
            <a:off x="2338843" y="2772553"/>
            <a:ext cx="1054100" cy="238125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d vase with rosy tulips posy isolated on white">
            <a:extLst>
              <a:ext uri="{FF2B5EF4-FFF2-40B4-BE49-F238E27FC236}">
                <a16:creationId xmlns:a16="http://schemas.microsoft.com/office/drawing/2014/main" xmlns="" id="{5A7C083B-4384-4309-BD6B-537996EE6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9" r="6583"/>
          <a:stretch/>
        </p:blipFill>
        <p:spPr bwMode="auto">
          <a:xfrm>
            <a:off x="1054100" y="2772553"/>
            <a:ext cx="1054100" cy="238125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5EC145-6C9C-4A3F-BF29-5F991664D0D0}"/>
              </a:ext>
            </a:extLst>
          </p:cNvPr>
          <p:cNvSpPr txBox="1"/>
          <p:nvPr/>
        </p:nvSpPr>
        <p:spPr>
          <a:xfrm>
            <a:off x="3603470" y="2768273"/>
            <a:ext cx="6063044" cy="273865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2800" dirty="0">
                <a:solidFill>
                  <a:srgbClr val="7030A0"/>
                </a:solidFill>
              </a:rPr>
              <a:t>Таку задачу розв’язують дією ділення.</a:t>
            </a:r>
          </a:p>
          <a:p>
            <a:pPr algn="l"/>
            <a:r>
              <a:rPr lang="uk-UA" sz="2800" dirty="0">
                <a:solidFill>
                  <a:srgbClr val="7030A0"/>
                </a:solidFill>
              </a:rPr>
              <a:t>Міркую так:</a:t>
            </a:r>
          </a:p>
          <a:p>
            <a:pPr algn="l"/>
            <a:r>
              <a:rPr lang="uk-UA" sz="2800" dirty="0">
                <a:solidFill>
                  <a:srgbClr val="7030A0"/>
                </a:solidFill>
              </a:rPr>
              <a:t>6 квіток поділю на дві рівні частини.</a:t>
            </a:r>
          </a:p>
          <a:p>
            <a:pPr algn="l"/>
            <a:r>
              <a:rPr lang="uk-UA" sz="2800" dirty="0">
                <a:solidFill>
                  <a:srgbClr val="7030A0"/>
                </a:solidFill>
              </a:rPr>
              <a:t>Розв’язання </a:t>
            </a:r>
            <a:r>
              <a:rPr lang="uk-UA" sz="2800" dirty="0" err="1">
                <a:solidFill>
                  <a:srgbClr val="7030A0"/>
                </a:solidFill>
              </a:rPr>
              <a:t>запишу</a:t>
            </a:r>
            <a:r>
              <a:rPr lang="uk-UA" sz="2800" dirty="0">
                <a:solidFill>
                  <a:srgbClr val="7030A0"/>
                </a:solidFill>
              </a:rPr>
              <a:t> таким чином.</a:t>
            </a:r>
          </a:p>
          <a:p>
            <a:pPr algn="l"/>
            <a:r>
              <a:rPr lang="uk-UA" sz="2800" dirty="0">
                <a:solidFill>
                  <a:srgbClr val="7030A0"/>
                </a:solidFill>
              </a:rPr>
              <a:t>6:2=3 (</a:t>
            </a:r>
            <a:r>
              <a:rPr lang="uk-UA" sz="2800" dirty="0" err="1">
                <a:solidFill>
                  <a:srgbClr val="7030A0"/>
                </a:solidFill>
              </a:rPr>
              <a:t>кв</a:t>
            </a:r>
            <a:r>
              <a:rPr lang="uk-UA" sz="2800" dirty="0">
                <a:solidFill>
                  <a:srgbClr val="7030A0"/>
                </a:solidFill>
              </a:rPr>
              <a:t>.). </a:t>
            </a:r>
          </a:p>
          <a:p>
            <a:pPr algn="l"/>
            <a:r>
              <a:rPr lang="uk-UA" sz="2800" dirty="0">
                <a:solidFill>
                  <a:srgbClr val="7030A0"/>
                </a:solidFill>
              </a:rPr>
              <a:t>Відповідь: 3 квітки.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9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E91D3D4-F440-4172-A99F-35C39DAC3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638" y="3954005"/>
            <a:ext cx="1600848" cy="22226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5EC145-6C9C-4A3F-BF29-5F991664D0D0}"/>
              </a:ext>
            </a:extLst>
          </p:cNvPr>
          <p:cNvSpPr txBox="1"/>
          <p:nvPr/>
        </p:nvSpPr>
        <p:spPr>
          <a:xfrm>
            <a:off x="1054100" y="1335556"/>
            <a:ext cx="3316019" cy="5150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b="1" dirty="0"/>
              <a:t>:</a:t>
            </a:r>
            <a:r>
              <a:rPr lang="uk-UA" sz="2800" dirty="0">
                <a:solidFill>
                  <a:srgbClr val="7030A0"/>
                </a:solidFill>
              </a:rPr>
              <a:t> </a:t>
            </a:r>
            <a:r>
              <a:rPr lang="uk-UA" sz="2800" dirty="0" smtClean="0">
                <a:solidFill>
                  <a:srgbClr val="7030A0"/>
                </a:solidFill>
              </a:rPr>
              <a:t>це знак </a:t>
            </a:r>
            <a:r>
              <a:rPr lang="uk-UA" sz="2800" dirty="0">
                <a:solidFill>
                  <a:srgbClr val="7030A0"/>
                </a:solidFill>
              </a:rPr>
              <a:t>ділення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7022C4D-835F-4097-BCA2-D546D14CACA6}"/>
              </a:ext>
            </a:extLst>
          </p:cNvPr>
          <p:cNvSpPr txBox="1"/>
          <p:nvPr/>
        </p:nvSpPr>
        <p:spPr>
          <a:xfrm>
            <a:off x="1054099" y="1850571"/>
            <a:ext cx="4682671" cy="5609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2800" dirty="0">
                <a:solidFill>
                  <a:srgbClr val="7030A0"/>
                </a:solidFill>
              </a:rPr>
              <a:t>Вираз</a:t>
            </a:r>
            <a:r>
              <a:rPr lang="uk-UA" sz="2800" b="1" dirty="0"/>
              <a:t> 6:2</a:t>
            </a:r>
            <a:r>
              <a:rPr lang="uk-UA" sz="2800" dirty="0">
                <a:solidFill>
                  <a:srgbClr val="0D0D0D"/>
                </a:solidFill>
              </a:rPr>
              <a:t> </a:t>
            </a:r>
            <a:r>
              <a:rPr lang="uk-UA" sz="2800" dirty="0">
                <a:solidFill>
                  <a:srgbClr val="7030A0"/>
                </a:solidFill>
              </a:rPr>
              <a:t>називають</a:t>
            </a:r>
            <a:r>
              <a:rPr lang="uk-UA" sz="2800" dirty="0">
                <a:solidFill>
                  <a:srgbClr val="0D0D0D"/>
                </a:solidFill>
              </a:rPr>
              <a:t> </a:t>
            </a:r>
            <a:r>
              <a:rPr lang="uk-UA" sz="2800" b="1" dirty="0"/>
              <a:t>часткою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054A477-A51F-45FF-B007-C71962D21022}"/>
              </a:ext>
            </a:extLst>
          </p:cNvPr>
          <p:cNvSpPr txBox="1"/>
          <p:nvPr/>
        </p:nvSpPr>
        <p:spPr>
          <a:xfrm>
            <a:off x="1061365" y="2445952"/>
            <a:ext cx="6218774" cy="13698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uk-UA" sz="2800" dirty="0">
                <a:solidFill>
                  <a:srgbClr val="7030A0"/>
                </a:solidFill>
              </a:rPr>
              <a:t>Перше число в записі вказує на те,  яке число ділять на рівні частини, а друге – на скільки частин ділять перше число</a:t>
            </a:r>
            <a:r>
              <a:rPr lang="uk-UA" sz="2800" dirty="0" smtClean="0">
                <a:solidFill>
                  <a:srgbClr val="7030A0"/>
                </a:solidFill>
              </a:rPr>
              <a:t>.  </a:t>
            </a:r>
            <a:endParaRPr lang="uk-UA" sz="2800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622218F-ADEE-4ED7-9061-E80FD2759BAF}"/>
              </a:ext>
            </a:extLst>
          </p:cNvPr>
          <p:cNvSpPr txBox="1"/>
          <p:nvPr/>
        </p:nvSpPr>
        <p:spPr>
          <a:xfrm>
            <a:off x="1054100" y="3848416"/>
            <a:ext cx="6838043" cy="8606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2800" dirty="0">
                <a:solidFill>
                  <a:srgbClr val="7030A0"/>
                </a:solidFill>
              </a:rPr>
              <a:t>Запис 6:2=3 читають:</a:t>
            </a:r>
          </a:p>
          <a:p>
            <a:pPr algn="l"/>
            <a:r>
              <a:rPr lang="uk-UA" sz="2800" b="1" dirty="0"/>
              <a:t>«Шість поділити на два, дорівнює трьом»</a:t>
            </a:r>
            <a:r>
              <a:rPr lang="uk-UA" sz="2800" dirty="0">
                <a:solidFill>
                  <a:srgbClr val="0D0D0D"/>
                </a:solidFill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06935" y="509554"/>
            <a:ext cx="10085608" cy="7135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Ознайомлення з поняттям «ділення»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054A477-A51F-45FF-B007-C71962D21022}"/>
              </a:ext>
            </a:extLst>
          </p:cNvPr>
          <p:cNvSpPr txBox="1"/>
          <p:nvPr/>
        </p:nvSpPr>
        <p:spPr>
          <a:xfrm>
            <a:off x="1061366" y="4782810"/>
            <a:ext cx="7364178" cy="8886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2800" dirty="0">
                <a:solidFill>
                  <a:srgbClr val="7030A0"/>
                </a:solidFill>
              </a:rPr>
              <a:t>Ділення </a:t>
            </a:r>
            <a:r>
              <a:rPr lang="uk-UA" sz="2800" dirty="0" smtClean="0">
                <a:solidFill>
                  <a:srgbClr val="7030A0"/>
                </a:solidFill>
              </a:rPr>
              <a:t>перевіряють за </a:t>
            </a:r>
            <a:r>
              <a:rPr lang="uk-UA" sz="2800" dirty="0">
                <a:solidFill>
                  <a:srgbClr val="7030A0"/>
                </a:solidFill>
              </a:rPr>
              <a:t>допомогою множення.</a:t>
            </a:r>
          </a:p>
          <a:p>
            <a:pPr algn="l"/>
            <a:r>
              <a:rPr lang="uk-UA" sz="2800" dirty="0">
                <a:solidFill>
                  <a:srgbClr val="7030A0"/>
                </a:solidFill>
              </a:rPr>
              <a:t>У двох вазах по 3 </a:t>
            </a:r>
            <a:r>
              <a:rPr lang="uk-UA" sz="2800" dirty="0" smtClean="0">
                <a:solidFill>
                  <a:srgbClr val="7030A0"/>
                </a:solidFill>
              </a:rPr>
              <a:t>квітки: 3·2=6 </a:t>
            </a:r>
            <a:r>
              <a:rPr lang="uk-UA" sz="2800" dirty="0">
                <a:solidFill>
                  <a:srgbClr val="7030A0"/>
                </a:solidFill>
              </a:rPr>
              <a:t>(</a:t>
            </a:r>
            <a:r>
              <a:rPr lang="uk-UA" sz="2800" dirty="0" err="1">
                <a:solidFill>
                  <a:srgbClr val="7030A0"/>
                </a:solidFill>
              </a:rPr>
              <a:t>кв</a:t>
            </a:r>
            <a:r>
              <a:rPr lang="uk-UA" sz="2800" dirty="0" smtClean="0">
                <a:solidFill>
                  <a:srgbClr val="7030A0"/>
                </a:solidFill>
              </a:rPr>
              <a:t>.)</a:t>
            </a:r>
            <a:endParaRPr lang="uk-UA" sz="2800" dirty="0">
              <a:solidFill>
                <a:srgbClr val="7030A0"/>
              </a:solidFill>
            </a:endParaRPr>
          </a:p>
        </p:txBody>
      </p:sp>
      <p:sp>
        <p:nvSpPr>
          <p:cNvPr id="20" name="Облачко с текстом: прямоугольное со скругленными углами 1">
            <a:extLst>
              <a:ext uri="{FF2B5EF4-FFF2-40B4-BE49-F238E27FC236}">
                <a16:creationId xmlns:a16="http://schemas.microsoft.com/office/drawing/2014/main" xmlns="" id="{843AF833-F6DB-4B55-8CC2-8BE91B3EB74A}"/>
              </a:ext>
            </a:extLst>
          </p:cNvPr>
          <p:cNvSpPr/>
          <p:nvPr/>
        </p:nvSpPr>
        <p:spPr>
          <a:xfrm>
            <a:off x="6403115" y="1290042"/>
            <a:ext cx="4773880" cy="11103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bg1"/>
                </a:solidFill>
              </a:rPr>
              <a:t>Ділення – дія, обернена до множення. </a:t>
            </a:r>
          </a:p>
        </p:txBody>
      </p:sp>
      <p:pic>
        <p:nvPicPr>
          <p:cNvPr id="14" name="Picture 2" descr="Red vase with rosy tulips posy isolated on white">
            <a:extLst>
              <a:ext uri="{FF2B5EF4-FFF2-40B4-BE49-F238E27FC236}">
                <a16:creationId xmlns:a16="http://schemas.microsoft.com/office/drawing/2014/main" xmlns="" id="{B90EBDC5-961A-456F-9123-B26029392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9" r="6583"/>
          <a:stretch/>
        </p:blipFill>
        <p:spPr bwMode="auto">
          <a:xfrm>
            <a:off x="8932114" y="2873829"/>
            <a:ext cx="771247" cy="174227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d vase with rosy tulips posy isolated on white">
            <a:extLst>
              <a:ext uri="{FF2B5EF4-FFF2-40B4-BE49-F238E27FC236}">
                <a16:creationId xmlns:a16="http://schemas.microsoft.com/office/drawing/2014/main" xmlns="" id="{5A7C083B-4384-4309-BD6B-537996EE6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9" r="6583"/>
          <a:stretch/>
        </p:blipFill>
        <p:spPr bwMode="auto">
          <a:xfrm>
            <a:off x="8051570" y="2873829"/>
            <a:ext cx="771247" cy="174227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87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8491" y="489854"/>
            <a:ext cx="10339278" cy="10915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кожному малюнку поділили солодощі на дві рівні </a:t>
            </a:r>
            <a:r>
              <a:rPr lang="uk-UA" sz="3200" b="1" dirty="0" smtClean="0">
                <a:solidFill>
                  <a:schemeClr val="bg1"/>
                </a:solidFill>
              </a:rPr>
              <a:t>частини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047" y="1817453"/>
            <a:ext cx="1677722" cy="283922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588810" y="1643277"/>
            <a:ext cx="5742740" cy="47943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рівності за зразком і </a:t>
            </a:r>
            <a:r>
              <a:rPr lang="uk-UA" sz="2400" b="1" dirty="0" err="1">
                <a:solidFill>
                  <a:srgbClr val="7030A0"/>
                </a:solidFill>
              </a:rPr>
              <a:t>перевір</a:t>
            </a:r>
            <a:r>
              <a:rPr lang="uk-UA" sz="2400" b="1" dirty="0">
                <a:solidFill>
                  <a:srgbClr val="7030A0"/>
                </a:solidFill>
              </a:rPr>
              <a:t>.  </a:t>
            </a:r>
          </a:p>
        </p:txBody>
      </p:sp>
      <p:pic>
        <p:nvPicPr>
          <p:cNvPr id="1027" name="Picture 3" descr="D:\2 клас\3 Математика\1 Листопад\7 Дія ділення\№078 - Дія ділення. Знак ділення\2025-02-03_14533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r="229"/>
          <a:stretch/>
        </p:blipFill>
        <p:spPr bwMode="auto">
          <a:xfrm>
            <a:off x="1070740" y="2243152"/>
            <a:ext cx="8151966" cy="177369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58435" y="4136949"/>
            <a:ext cx="1352108" cy="523220"/>
          </a:xfrm>
          <a:prstGeom prst="rect">
            <a:avLst/>
          </a:prstGeom>
          <a:solidFill>
            <a:srgbClr val="BA1CB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8 : 2 = 4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358435" y="4756289"/>
            <a:ext cx="1352108" cy="523220"/>
          </a:xfrm>
          <a:prstGeom prst="rect">
            <a:avLst/>
          </a:prstGeom>
          <a:solidFill>
            <a:srgbClr val="BA1CB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4 ∙ 2 = 8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358726" y="4126807"/>
            <a:ext cx="135210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6 : 2 = 3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358726" y="4746147"/>
            <a:ext cx="135210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 ∙ 2 = 6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263509" y="4126807"/>
            <a:ext cx="168454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12 : 2 = 6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263509" y="4746147"/>
            <a:ext cx="168454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6 ∙ 2 = 12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387860" y="5387959"/>
            <a:ext cx="7834846" cy="83866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Пригадай, у яких життєвих ситуаціях доводиться виконувати дію ділення. 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5349</TotalTime>
  <Words>528</Words>
  <Application>Microsoft Office PowerPoint</Application>
  <PresentationFormat>Произвольный</PresentationFormat>
  <Paragraphs>125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«Веселі числа»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781</cp:revision>
  <dcterms:created xsi:type="dcterms:W3CDTF">2018-01-05T16:38:53Z</dcterms:created>
  <dcterms:modified xsi:type="dcterms:W3CDTF">2025-02-04T09:44:17Z</dcterms:modified>
</cp:coreProperties>
</file>