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798" r:id="rId3"/>
    <p:sldId id="793" r:id="rId4"/>
    <p:sldId id="800" r:id="rId5"/>
    <p:sldId id="801" r:id="rId6"/>
    <p:sldId id="797" r:id="rId7"/>
    <p:sldId id="666" r:id="rId8"/>
    <p:sldId id="794" r:id="rId9"/>
    <p:sldId id="736" r:id="rId10"/>
    <p:sldId id="761" r:id="rId11"/>
    <p:sldId id="783" r:id="rId12"/>
    <p:sldId id="792" r:id="rId13"/>
    <p:sldId id="795" r:id="rId14"/>
    <p:sldId id="796" r:id="rId15"/>
    <p:sldId id="79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98"/>
            <p14:sldId id="793"/>
            <p14:sldId id="800"/>
            <p14:sldId id="801"/>
            <p14:sldId id="797"/>
            <p14:sldId id="666"/>
            <p14:sldId id="794"/>
            <p14:sldId id="736"/>
            <p14:sldId id="761"/>
            <p14:sldId id="783"/>
            <p14:sldId id="792"/>
            <p14:sldId id="795"/>
            <p14:sldId id="796"/>
            <p14:sldId id="79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F3"/>
    <a:srgbClr val="C6109F"/>
    <a:srgbClr val="2F3242"/>
    <a:srgbClr val="FF3131"/>
    <a:srgbClr val="295FFF"/>
    <a:srgbClr val="9E0000"/>
    <a:srgbClr val="BA1CBA"/>
    <a:srgbClr val="00B050"/>
    <a:srgbClr val="0D0D0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Читання і обчислення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 на ділення на вміщення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часу за годинником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06121" custLinFactX="77928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8201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17794" custLinFactNeighborX="-7046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08355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38C014-A5D6-4D1A-931F-63FD2A5566E8}" type="presOf" srcId="{6EE47331-2253-406E-9CB5-953C9128E5FC}" destId="{783C5BBC-E083-4F12-B4A9-616A8F9530EC}" srcOrd="0" destOrd="0" presId="urn:microsoft.com/office/officeart/2005/8/layout/hList6"/>
    <dgm:cxn modelId="{250564D9-AABB-409B-A9CF-51687CF41C13}" type="presOf" srcId="{3466C275-B8F1-459F-B50B-976409EFE0E4}" destId="{6C0F7CAC-2753-43F9-84FC-D27019835444}" srcOrd="0" destOrd="0" presId="urn:microsoft.com/office/officeart/2005/8/layout/hList6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0ABCC2B-02D0-41A6-8F69-02D164C71ED8}" type="presOf" srcId="{289AA968-9F58-4A6E-B11C-582CA574AD65}" destId="{6408D3F1-0C0E-4F5D-B5D5-053E6D4B4C50}" srcOrd="0" destOrd="0" presId="urn:microsoft.com/office/officeart/2005/8/layout/hList6"/>
    <dgm:cxn modelId="{B3ABA04D-9325-4252-9CFB-B720003AF899}" type="presOf" srcId="{17FCBCD0-5166-44EF-A995-697AB50FC98B}" destId="{8C93B566-6306-40C5-A3D5-B84E788E517B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25956F04-94EC-4F09-BEB2-92ACEC99C93A}" type="presOf" srcId="{C7F066E2-A2BF-4022-BF58-14958850D66F}" destId="{59CF1D9C-2F66-430C-8C5F-07B7FEE5F045}" srcOrd="0" destOrd="0" presId="urn:microsoft.com/office/officeart/2005/8/layout/hList6"/>
    <dgm:cxn modelId="{2DEB3FCE-22AB-4ABF-ABF7-7F804D8A0883}" type="presParOf" srcId="{6408D3F1-0C0E-4F5D-B5D5-053E6D4B4C50}" destId="{783C5BBC-E083-4F12-B4A9-616A8F9530EC}" srcOrd="0" destOrd="0" presId="urn:microsoft.com/office/officeart/2005/8/layout/hList6"/>
    <dgm:cxn modelId="{405361B6-505B-4C35-B480-C1226C56D815}" type="presParOf" srcId="{6408D3F1-0C0E-4F5D-B5D5-053E6D4B4C50}" destId="{903EF99B-E600-4B60-96C8-658D7EF2F880}" srcOrd="1" destOrd="0" presId="urn:microsoft.com/office/officeart/2005/8/layout/hList6"/>
    <dgm:cxn modelId="{2BA3D07E-9FC7-417D-AAEF-4DA859A0488D}" type="presParOf" srcId="{6408D3F1-0C0E-4F5D-B5D5-053E6D4B4C50}" destId="{8C93B566-6306-40C5-A3D5-B84E788E517B}" srcOrd="2" destOrd="0" presId="urn:microsoft.com/office/officeart/2005/8/layout/hList6"/>
    <dgm:cxn modelId="{5F1F6DEC-690F-4303-84F3-D9E852515937}" type="presParOf" srcId="{6408D3F1-0C0E-4F5D-B5D5-053E6D4B4C50}" destId="{B4E8D5E2-E5AE-41CC-80D3-5A0016AFADCC}" srcOrd="3" destOrd="0" presId="urn:microsoft.com/office/officeart/2005/8/layout/hList6"/>
    <dgm:cxn modelId="{587840B6-A7F5-4ECF-9B7B-8C761B89DA50}" type="presParOf" srcId="{6408D3F1-0C0E-4F5D-B5D5-053E6D4B4C50}" destId="{59CF1D9C-2F66-430C-8C5F-07B7FEE5F045}" srcOrd="4" destOrd="0" presId="urn:microsoft.com/office/officeart/2005/8/layout/hList6"/>
    <dgm:cxn modelId="{2B0578A7-C80D-47F6-84C8-925B5949EF88}" type="presParOf" srcId="{6408D3F1-0C0E-4F5D-B5D5-053E6D4B4C50}" destId="{DF566261-9B99-479C-9346-B39B9279D96E}" srcOrd="5" destOrd="0" presId="urn:microsoft.com/office/officeart/2005/8/layout/hList6"/>
    <dgm:cxn modelId="{3015CF19-B8EC-4A28-8A87-96336DB36C49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313610" y="814516"/>
          <a:ext cx="4272497" cy="264346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Читання і обчислення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28127" y="854498"/>
        <a:ext cx="264346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62258" y="1162258"/>
          <a:ext cx="4272497" cy="194797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1947979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4164447" y="669130"/>
          <a:ext cx="4272497" cy="293423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 на ділення на вміщення</a:t>
          </a:r>
          <a:endParaRPr lang="ru-RU" sz="3200" b="1" kern="1200" dirty="0"/>
        </a:p>
      </dsp:txBody>
      <dsp:txXfrm rot="5400000">
        <a:off x="4833578" y="854498"/>
        <a:ext cx="2934236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062965" y="786692"/>
          <a:ext cx="4272497" cy="269911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часу за годинником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49658" y="854498"/>
        <a:ext cx="2699112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86" y="3980194"/>
            <a:ext cx="9553625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4800" b="1" dirty="0">
                <a:solidFill>
                  <a:srgbClr val="7030A0"/>
                </a:solidFill>
              </a:rPr>
              <a:t>задач на ділення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на вміщення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B58A05-8CF0-451F-9BE9-FD678F273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031748"/>
            <a:ext cx="2550721" cy="248482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33690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6223403" y="3920174"/>
            <a:ext cx="43760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Відповідь: 5 </a:t>
            </a:r>
            <a:r>
              <a:rPr lang="uk-UA" sz="2800" b="1" dirty="0" smtClean="0"/>
              <a:t>глечиків знадобилося.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7058" y="625157"/>
            <a:ext cx="10254342" cy="7464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947057" y="1604241"/>
            <a:ext cx="5076321" cy="16058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15 кг мандаринів розклали в пакети, по 3 кг в кожний. Скільки пакетів знадобилося?</a:t>
            </a:r>
          </a:p>
        </p:txBody>
      </p:sp>
      <p:pic>
        <p:nvPicPr>
          <p:cNvPr id="1026" name="Picture 2" descr="Red bag filled with ripe tangerines isolated on vector">
            <a:extLst>
              <a:ext uri="{FF2B5EF4-FFF2-40B4-BE49-F238E27FC236}">
                <a16:creationId xmlns:a16="http://schemas.microsoft.com/office/drawing/2014/main" xmlns="" id="{2B067342-5052-4CA0-A47A-5999956F6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7" b="9358"/>
          <a:stretch/>
        </p:blipFill>
        <p:spPr bwMode="auto">
          <a:xfrm>
            <a:off x="4093638" y="4193850"/>
            <a:ext cx="2017080" cy="20520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30920" y="3284504"/>
            <a:ext cx="1709058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15 : 3 =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710898" y="3284504"/>
            <a:ext cx="12954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5 (п.)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947057" y="3940645"/>
            <a:ext cx="3284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Відповідь: 5 пакетів знадобилося</a:t>
            </a:r>
          </a:p>
        </p:txBody>
      </p:sp>
      <p:sp>
        <p:nvSpPr>
          <p:cNvPr id="13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110718" y="1604241"/>
            <a:ext cx="5090682" cy="16058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10 л морсу розлили в глечики, по 2 л в кожний. Скільки глечиків знадобилося?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65B60D8-006D-4A6D-9306-76FEE1E8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43" y="4336277"/>
            <a:ext cx="1817914" cy="190957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223403" y="3273996"/>
            <a:ext cx="1709058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10 : 2 =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903381" y="3273996"/>
            <a:ext cx="12954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5 (</a:t>
            </a:r>
            <a:r>
              <a:rPr lang="uk-UA" sz="3200" b="1" dirty="0" err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гл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62196" y="579759"/>
            <a:ext cx="10391603" cy="11289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Яку годину показує годинник у першій половині доби?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</a:t>
            </a:r>
            <a:r>
              <a:rPr lang="uk-UA" sz="3200" b="1" dirty="0">
                <a:solidFill>
                  <a:schemeClr val="bg1"/>
                </a:solidFill>
              </a:rPr>
              <a:t>другій половині доби?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99AEADE-2A71-4FCC-AF47-66B0F5550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34" y="3292371"/>
            <a:ext cx="2158328" cy="2996689"/>
          </a:xfrm>
          <a:prstGeom prst="rect">
            <a:avLst/>
          </a:prstGeom>
        </p:spPr>
      </p:pic>
      <p:sp>
        <p:nvSpPr>
          <p:cNvPr id="35" name="Облачко с текстом: прямоугольное со скругленными углами 34">
            <a:extLst>
              <a:ext uri="{FF2B5EF4-FFF2-40B4-BE49-F238E27FC236}">
                <a16:creationId xmlns:a16="http://schemas.microsoft.com/office/drawing/2014/main" xmlns="" id="{5B4EAA90-6C41-46FB-ABE9-52A4265E823A}"/>
              </a:ext>
            </a:extLst>
          </p:cNvPr>
          <p:cNvSpPr/>
          <p:nvPr/>
        </p:nvSpPr>
        <p:spPr>
          <a:xfrm>
            <a:off x="6179320" y="1969345"/>
            <a:ext cx="5174479" cy="972138"/>
          </a:xfrm>
          <a:prstGeom prst="wedgeRoundRectCallout">
            <a:avLst>
              <a:gd name="adj1" fmla="val 1522"/>
              <a:gd name="adj2" fmla="val 9825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5 годину у першій половині доби.</a:t>
            </a:r>
          </a:p>
        </p:txBody>
      </p:sp>
      <p:sp>
        <p:nvSpPr>
          <p:cNvPr id="23" name="Прямокутник: округлені кути 80">
            <a:extLst>
              <a:ext uri="{FF2B5EF4-FFF2-40B4-BE49-F238E27FC236}">
                <a16:creationId xmlns:a16="http://schemas.microsoft.com/office/drawing/2014/main" xmlns="" id="{5B6D0597-BB45-4EC4-8F8D-A2571744C65B}"/>
              </a:ext>
            </a:extLst>
          </p:cNvPr>
          <p:cNvSpPr/>
          <p:nvPr/>
        </p:nvSpPr>
        <p:spPr>
          <a:xfrm rot="3363950">
            <a:off x="2919377" y="4067002"/>
            <a:ext cx="958507" cy="13392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3B611522-A57C-418D-AA72-2C0B78BD907E}"/>
              </a:ext>
            </a:extLst>
          </p:cNvPr>
          <p:cNvSpPr/>
          <p:nvPr/>
        </p:nvSpPr>
        <p:spPr>
          <a:xfrm>
            <a:off x="748894" y="1441969"/>
            <a:ext cx="4795258" cy="4795258"/>
          </a:xfrm>
          <a:prstGeom prst="ellipse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9BAD031A-D152-454C-9C5F-6E3B47577FFD}"/>
              </a:ext>
            </a:extLst>
          </p:cNvPr>
          <p:cNvSpPr/>
          <p:nvPr/>
        </p:nvSpPr>
        <p:spPr>
          <a:xfrm>
            <a:off x="3042856" y="3632265"/>
            <a:ext cx="207333" cy="207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івнобедрений трикутник 8">
            <a:extLst>
              <a:ext uri="{FF2B5EF4-FFF2-40B4-BE49-F238E27FC236}">
                <a16:creationId xmlns:a16="http://schemas.microsoft.com/office/drawing/2014/main" xmlns="" id="{0D7888AC-11BB-42D7-A20B-85FDFDEE304A}"/>
              </a:ext>
            </a:extLst>
          </p:cNvPr>
          <p:cNvSpPr/>
          <p:nvPr/>
        </p:nvSpPr>
        <p:spPr>
          <a:xfrm rot="10800000">
            <a:off x="3034267" y="1468353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івнобедрений трикутник 9">
            <a:extLst>
              <a:ext uri="{FF2B5EF4-FFF2-40B4-BE49-F238E27FC236}">
                <a16:creationId xmlns:a16="http://schemas.microsoft.com/office/drawing/2014/main" xmlns="" id="{337F8456-4811-436C-9E90-F0B2EA86C028}"/>
              </a:ext>
            </a:extLst>
          </p:cNvPr>
          <p:cNvSpPr/>
          <p:nvPr/>
        </p:nvSpPr>
        <p:spPr>
          <a:xfrm>
            <a:off x="3083204" y="5724889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Рівнобедрений трикутник 10">
            <a:extLst>
              <a:ext uri="{FF2B5EF4-FFF2-40B4-BE49-F238E27FC236}">
                <a16:creationId xmlns:a16="http://schemas.microsoft.com/office/drawing/2014/main" xmlns="" id="{F5F3104F-8A14-4E5C-A329-A87BAF698864}"/>
              </a:ext>
            </a:extLst>
          </p:cNvPr>
          <p:cNvSpPr/>
          <p:nvPr/>
        </p:nvSpPr>
        <p:spPr>
          <a:xfrm rot="16200000">
            <a:off x="5220269" y="3590451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Рівнобедрений трикутник 11">
            <a:extLst>
              <a:ext uri="{FF2B5EF4-FFF2-40B4-BE49-F238E27FC236}">
                <a16:creationId xmlns:a16="http://schemas.microsoft.com/office/drawing/2014/main" xmlns="" id="{C34BC433-5DED-4485-81DF-C02F71232DBD}"/>
              </a:ext>
            </a:extLst>
          </p:cNvPr>
          <p:cNvSpPr/>
          <p:nvPr/>
        </p:nvSpPr>
        <p:spPr>
          <a:xfrm rot="5400000">
            <a:off x="915124" y="3590451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Рівнобедрений трикутник 12">
            <a:extLst>
              <a:ext uri="{FF2B5EF4-FFF2-40B4-BE49-F238E27FC236}">
                <a16:creationId xmlns:a16="http://schemas.microsoft.com/office/drawing/2014/main" xmlns="" id="{FB0A8A05-D588-41AC-82C3-7510C15A863F}"/>
              </a:ext>
            </a:extLst>
          </p:cNvPr>
          <p:cNvSpPr/>
          <p:nvPr/>
        </p:nvSpPr>
        <p:spPr>
          <a:xfrm rot="7362101">
            <a:off x="1158012" y="2612909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Рівнобедрений трикутник 13">
            <a:extLst>
              <a:ext uri="{FF2B5EF4-FFF2-40B4-BE49-F238E27FC236}">
                <a16:creationId xmlns:a16="http://schemas.microsoft.com/office/drawing/2014/main" xmlns="" id="{FE8BD3D1-76CA-4EB4-B85E-D548F571402E}"/>
              </a:ext>
            </a:extLst>
          </p:cNvPr>
          <p:cNvSpPr/>
          <p:nvPr/>
        </p:nvSpPr>
        <p:spPr>
          <a:xfrm rot="9000779">
            <a:off x="1844678" y="1730107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Рівнобедрений трикутник 14">
            <a:extLst>
              <a:ext uri="{FF2B5EF4-FFF2-40B4-BE49-F238E27FC236}">
                <a16:creationId xmlns:a16="http://schemas.microsoft.com/office/drawing/2014/main" xmlns="" id="{6CF9458C-8D52-4345-BA3F-A9A913D28FAB}"/>
              </a:ext>
            </a:extLst>
          </p:cNvPr>
          <p:cNvSpPr/>
          <p:nvPr/>
        </p:nvSpPr>
        <p:spPr>
          <a:xfrm rot="13438659">
            <a:off x="4147549" y="1744692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Рівнобедрений трикутник 15">
            <a:extLst>
              <a:ext uri="{FF2B5EF4-FFF2-40B4-BE49-F238E27FC236}">
                <a16:creationId xmlns:a16="http://schemas.microsoft.com/office/drawing/2014/main" xmlns="" id="{5FBBE6C9-3446-4BB1-86BA-0DB1AD92CCC9}"/>
              </a:ext>
            </a:extLst>
          </p:cNvPr>
          <p:cNvSpPr/>
          <p:nvPr/>
        </p:nvSpPr>
        <p:spPr>
          <a:xfrm rot="14626840">
            <a:off x="4912429" y="2541757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Рівнобедрений трикутник 16">
            <a:extLst>
              <a:ext uri="{FF2B5EF4-FFF2-40B4-BE49-F238E27FC236}">
                <a16:creationId xmlns:a16="http://schemas.microsoft.com/office/drawing/2014/main" xmlns="" id="{FAE63990-6369-4D8E-9607-57C6013B283D}"/>
              </a:ext>
            </a:extLst>
          </p:cNvPr>
          <p:cNvSpPr/>
          <p:nvPr/>
        </p:nvSpPr>
        <p:spPr>
          <a:xfrm rot="3747727">
            <a:off x="1196671" y="4692885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Рівнобедрений трикутник 17">
            <a:extLst>
              <a:ext uri="{FF2B5EF4-FFF2-40B4-BE49-F238E27FC236}">
                <a16:creationId xmlns:a16="http://schemas.microsoft.com/office/drawing/2014/main" xmlns="" id="{1DA09159-7A5E-4BC7-B9B7-8CE4AD94219E}"/>
              </a:ext>
            </a:extLst>
          </p:cNvPr>
          <p:cNvSpPr/>
          <p:nvPr/>
        </p:nvSpPr>
        <p:spPr>
          <a:xfrm rot="2214483">
            <a:off x="1982641" y="5438756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Рівнобедрений трикутник 18">
            <a:extLst>
              <a:ext uri="{FF2B5EF4-FFF2-40B4-BE49-F238E27FC236}">
                <a16:creationId xmlns:a16="http://schemas.microsoft.com/office/drawing/2014/main" xmlns="" id="{214F257F-B977-4C5B-B19C-E0721FE5CAF0}"/>
              </a:ext>
            </a:extLst>
          </p:cNvPr>
          <p:cNvSpPr/>
          <p:nvPr/>
        </p:nvSpPr>
        <p:spPr>
          <a:xfrm rot="19700431">
            <a:off x="4147549" y="5425130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Рівнобедрений трикутник 19">
            <a:extLst>
              <a:ext uri="{FF2B5EF4-FFF2-40B4-BE49-F238E27FC236}">
                <a16:creationId xmlns:a16="http://schemas.microsoft.com/office/drawing/2014/main" xmlns="" id="{10357718-76BA-469A-880B-BF4417CBEEBE}"/>
              </a:ext>
            </a:extLst>
          </p:cNvPr>
          <p:cNvSpPr/>
          <p:nvPr/>
        </p:nvSpPr>
        <p:spPr>
          <a:xfrm rot="17624068">
            <a:off x="4918078" y="4649784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B017EC62-2074-4DFE-8C2A-1AAAF0081062}"/>
              </a:ext>
            </a:extLst>
          </p:cNvPr>
          <p:cNvSpPr/>
          <p:nvPr/>
        </p:nvSpPr>
        <p:spPr>
          <a:xfrm>
            <a:off x="2158125" y="195430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8ACE666E-C846-44B0-989E-ACA43DC61EA5}"/>
              </a:ext>
            </a:extLst>
          </p:cNvPr>
          <p:cNvSpPr/>
          <p:nvPr/>
        </p:nvSpPr>
        <p:spPr>
          <a:xfrm>
            <a:off x="2400332" y="183281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8EF3953B-B0A4-46EF-B9E8-86CE05D1BB05}"/>
              </a:ext>
            </a:extLst>
          </p:cNvPr>
          <p:cNvSpPr/>
          <p:nvPr/>
        </p:nvSpPr>
        <p:spPr>
          <a:xfrm>
            <a:off x="2656193" y="176585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48767D9-998F-4743-BF72-A83655228BF8}"/>
              </a:ext>
            </a:extLst>
          </p:cNvPr>
          <p:cNvSpPr/>
          <p:nvPr/>
        </p:nvSpPr>
        <p:spPr>
          <a:xfrm>
            <a:off x="2916439" y="1731940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993F268D-5F12-483E-888A-1F0021EB8758}"/>
              </a:ext>
            </a:extLst>
          </p:cNvPr>
          <p:cNvSpPr/>
          <p:nvPr/>
        </p:nvSpPr>
        <p:spPr>
          <a:xfrm>
            <a:off x="3315990" y="1765851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262872A-D1AB-47A5-92FC-220E960C3F6C}"/>
              </a:ext>
            </a:extLst>
          </p:cNvPr>
          <p:cNvSpPr/>
          <p:nvPr/>
        </p:nvSpPr>
        <p:spPr>
          <a:xfrm>
            <a:off x="3542648" y="179890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DB85ED48-90E2-43E1-B357-692B6A14B4C5}"/>
              </a:ext>
            </a:extLst>
          </p:cNvPr>
          <p:cNvSpPr/>
          <p:nvPr/>
        </p:nvSpPr>
        <p:spPr>
          <a:xfrm>
            <a:off x="3749029" y="1867288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921D4C01-1635-464A-A9E8-AAE3C76A9574}"/>
              </a:ext>
            </a:extLst>
          </p:cNvPr>
          <p:cNvSpPr/>
          <p:nvPr/>
        </p:nvSpPr>
        <p:spPr>
          <a:xfrm>
            <a:off x="3942199" y="198757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5DEE0A61-A5D8-4810-904A-55677887F45B}"/>
              </a:ext>
            </a:extLst>
          </p:cNvPr>
          <p:cNvSpPr/>
          <p:nvPr/>
        </p:nvSpPr>
        <p:spPr>
          <a:xfrm>
            <a:off x="4222027" y="212767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C06884C6-8948-4860-9AB1-C4161518EA8E}"/>
              </a:ext>
            </a:extLst>
          </p:cNvPr>
          <p:cNvSpPr/>
          <p:nvPr/>
        </p:nvSpPr>
        <p:spPr>
          <a:xfrm>
            <a:off x="4408455" y="2261603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672A1541-74D3-4990-8F6B-BBC9FF616CFD}"/>
              </a:ext>
            </a:extLst>
          </p:cNvPr>
          <p:cNvSpPr/>
          <p:nvPr/>
        </p:nvSpPr>
        <p:spPr>
          <a:xfrm>
            <a:off x="4579438" y="244655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8FEC727A-4E09-490B-AE16-FF9843813216}"/>
              </a:ext>
            </a:extLst>
          </p:cNvPr>
          <p:cNvSpPr/>
          <p:nvPr/>
        </p:nvSpPr>
        <p:spPr>
          <a:xfrm>
            <a:off x="4713367" y="2647445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61B76816-44E2-47D4-9A6B-CE094A006ED1}"/>
              </a:ext>
            </a:extLst>
          </p:cNvPr>
          <p:cNvSpPr/>
          <p:nvPr/>
        </p:nvSpPr>
        <p:spPr>
          <a:xfrm>
            <a:off x="4886821" y="293460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C6042C98-5C00-4BDE-8425-9664DAE2809D}"/>
              </a:ext>
            </a:extLst>
          </p:cNvPr>
          <p:cNvSpPr/>
          <p:nvPr/>
        </p:nvSpPr>
        <p:spPr>
          <a:xfrm>
            <a:off x="4955685" y="315534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76B04898-4FF8-4A0B-9ED5-0E5440FE1C79}"/>
              </a:ext>
            </a:extLst>
          </p:cNvPr>
          <p:cNvSpPr/>
          <p:nvPr/>
        </p:nvSpPr>
        <p:spPr>
          <a:xfrm>
            <a:off x="5011261" y="3409690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347F7BA8-5B5A-4364-B759-0E9103CD5889}"/>
              </a:ext>
            </a:extLst>
          </p:cNvPr>
          <p:cNvSpPr/>
          <p:nvPr/>
        </p:nvSpPr>
        <p:spPr>
          <a:xfrm>
            <a:off x="5045396" y="360791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C923BC74-D422-44B7-B3EE-35A38D461699}"/>
              </a:ext>
            </a:extLst>
          </p:cNvPr>
          <p:cNvSpPr/>
          <p:nvPr/>
        </p:nvSpPr>
        <p:spPr>
          <a:xfrm>
            <a:off x="5049852" y="3925980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1648B645-0B21-40D3-86E5-8DBC1AB49211}"/>
              </a:ext>
            </a:extLst>
          </p:cNvPr>
          <p:cNvSpPr/>
          <p:nvPr/>
        </p:nvSpPr>
        <p:spPr>
          <a:xfrm>
            <a:off x="4987159" y="4176541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62CAF0FB-23B4-4F2C-80D2-82CB0408D8BC}"/>
              </a:ext>
            </a:extLst>
          </p:cNvPr>
          <p:cNvSpPr/>
          <p:nvPr/>
        </p:nvSpPr>
        <p:spPr>
          <a:xfrm>
            <a:off x="4911467" y="440042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860307B1-1B7D-43E5-B4A7-1037492E6EE4}"/>
              </a:ext>
            </a:extLst>
          </p:cNvPr>
          <p:cNvSpPr/>
          <p:nvPr/>
        </p:nvSpPr>
        <p:spPr>
          <a:xfrm>
            <a:off x="4813534" y="4621588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C0DB26DA-6501-4DE6-B002-BD48A7996E78}"/>
              </a:ext>
            </a:extLst>
          </p:cNvPr>
          <p:cNvSpPr/>
          <p:nvPr/>
        </p:nvSpPr>
        <p:spPr>
          <a:xfrm>
            <a:off x="4666309" y="4890381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F7D036CD-0471-40C8-B55D-2DD42E34696F}"/>
              </a:ext>
            </a:extLst>
          </p:cNvPr>
          <p:cNvSpPr/>
          <p:nvPr/>
        </p:nvSpPr>
        <p:spPr>
          <a:xfrm>
            <a:off x="4515688" y="504461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1F0E3C8E-1EE4-4474-AB30-E3A2915E4F66}"/>
              </a:ext>
            </a:extLst>
          </p:cNvPr>
          <p:cNvSpPr/>
          <p:nvPr/>
        </p:nvSpPr>
        <p:spPr>
          <a:xfrm>
            <a:off x="4365303" y="5190863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E614A15C-EE3C-4AAF-B695-B14936EE45E3}"/>
              </a:ext>
            </a:extLst>
          </p:cNvPr>
          <p:cNvSpPr/>
          <p:nvPr/>
        </p:nvSpPr>
        <p:spPr>
          <a:xfrm>
            <a:off x="4188545" y="5336193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F6A72CA9-20C2-4317-844B-264DEE77A909}"/>
              </a:ext>
            </a:extLst>
          </p:cNvPr>
          <p:cNvSpPr/>
          <p:nvPr/>
        </p:nvSpPr>
        <p:spPr>
          <a:xfrm>
            <a:off x="3969166" y="5488593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32BEF0DF-A3DC-463E-AC4D-55DEF92DF0AF}"/>
              </a:ext>
            </a:extLst>
          </p:cNvPr>
          <p:cNvSpPr/>
          <p:nvPr/>
        </p:nvSpPr>
        <p:spPr>
          <a:xfrm>
            <a:off x="3758372" y="560105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A52A4D92-6F19-4F52-AC0E-55D4471AC787}"/>
              </a:ext>
            </a:extLst>
          </p:cNvPr>
          <p:cNvSpPr/>
          <p:nvPr/>
        </p:nvSpPr>
        <p:spPr>
          <a:xfrm>
            <a:off x="3541594" y="565792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E322E163-7505-4DC7-AB29-4A4C483A090F}"/>
              </a:ext>
            </a:extLst>
          </p:cNvPr>
          <p:cNvSpPr/>
          <p:nvPr/>
        </p:nvSpPr>
        <p:spPr>
          <a:xfrm>
            <a:off x="3289475" y="570980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FF0EB16E-F1FF-4AD0-BA1B-F4DF963B7554}"/>
              </a:ext>
            </a:extLst>
          </p:cNvPr>
          <p:cNvSpPr/>
          <p:nvPr/>
        </p:nvSpPr>
        <p:spPr>
          <a:xfrm>
            <a:off x="2961109" y="568295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E798C621-06E4-4595-8B9C-04008C45924B}"/>
              </a:ext>
            </a:extLst>
          </p:cNvPr>
          <p:cNvSpPr/>
          <p:nvPr/>
        </p:nvSpPr>
        <p:spPr>
          <a:xfrm>
            <a:off x="2750314" y="566939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D81A93EB-4B89-400A-B524-E9031E5F9C1E}"/>
              </a:ext>
            </a:extLst>
          </p:cNvPr>
          <p:cNvSpPr/>
          <p:nvPr/>
        </p:nvSpPr>
        <p:spPr>
          <a:xfrm>
            <a:off x="2295147" y="551568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8258C087-9F20-4696-9809-10F9CC5E221C}"/>
              </a:ext>
            </a:extLst>
          </p:cNvPr>
          <p:cNvSpPr/>
          <p:nvPr/>
        </p:nvSpPr>
        <p:spPr>
          <a:xfrm>
            <a:off x="2508149" y="5609488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1CE44C3F-9F45-4BE1-B7DF-6677C13230F6}"/>
              </a:ext>
            </a:extLst>
          </p:cNvPr>
          <p:cNvSpPr/>
          <p:nvPr/>
        </p:nvSpPr>
        <p:spPr>
          <a:xfrm>
            <a:off x="1997529" y="5355631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E5037175-AF9B-47F8-821B-9729DEE5289F}"/>
              </a:ext>
            </a:extLst>
          </p:cNvPr>
          <p:cNvSpPr/>
          <p:nvPr/>
        </p:nvSpPr>
        <p:spPr>
          <a:xfrm>
            <a:off x="1811633" y="5245465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A26E4BA3-59F6-4D33-AD5B-3F87C88443C9}"/>
              </a:ext>
            </a:extLst>
          </p:cNvPr>
          <p:cNvSpPr/>
          <p:nvPr/>
        </p:nvSpPr>
        <p:spPr>
          <a:xfrm>
            <a:off x="1666103" y="508527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57DD77E3-A657-4D42-A1FA-EA71508911E9}"/>
              </a:ext>
            </a:extLst>
          </p:cNvPr>
          <p:cNvSpPr/>
          <p:nvPr/>
        </p:nvSpPr>
        <p:spPr>
          <a:xfrm>
            <a:off x="1533258" y="4910688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EEDAB0AA-C3E1-4003-8623-C8391C1EA2AB}"/>
              </a:ext>
            </a:extLst>
          </p:cNvPr>
          <p:cNvSpPr/>
          <p:nvPr/>
        </p:nvSpPr>
        <p:spPr>
          <a:xfrm>
            <a:off x="1357560" y="464004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E19E3461-FF5B-4013-BB39-A03AD2B7FB88}"/>
              </a:ext>
            </a:extLst>
          </p:cNvPr>
          <p:cNvSpPr/>
          <p:nvPr/>
        </p:nvSpPr>
        <p:spPr>
          <a:xfrm>
            <a:off x="1248967" y="4435690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4B025EAE-7599-444E-A963-593309B5411C}"/>
              </a:ext>
            </a:extLst>
          </p:cNvPr>
          <p:cNvSpPr/>
          <p:nvPr/>
        </p:nvSpPr>
        <p:spPr>
          <a:xfrm>
            <a:off x="1199008" y="422192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1D9B9FAC-6B90-497D-B4C2-F7506588A74E}"/>
              </a:ext>
            </a:extLst>
          </p:cNvPr>
          <p:cNvSpPr/>
          <p:nvPr/>
        </p:nvSpPr>
        <p:spPr>
          <a:xfrm>
            <a:off x="1169849" y="397128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688A7452-7A0F-4E79-BC15-3DA16A1050F9}"/>
              </a:ext>
            </a:extLst>
          </p:cNvPr>
          <p:cNvSpPr/>
          <p:nvPr/>
        </p:nvSpPr>
        <p:spPr>
          <a:xfrm>
            <a:off x="1137997" y="360707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4D704546-2F70-4095-A9C5-2122715F4DC4}"/>
              </a:ext>
            </a:extLst>
          </p:cNvPr>
          <p:cNvSpPr/>
          <p:nvPr/>
        </p:nvSpPr>
        <p:spPr>
          <a:xfrm>
            <a:off x="1182002" y="340460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394DA3E3-3732-4043-8233-374510166182}"/>
              </a:ext>
            </a:extLst>
          </p:cNvPr>
          <p:cNvSpPr/>
          <p:nvPr/>
        </p:nvSpPr>
        <p:spPr>
          <a:xfrm>
            <a:off x="1236813" y="322540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B78D4E26-0125-49A2-B8E6-55A130FABBA1}"/>
              </a:ext>
            </a:extLst>
          </p:cNvPr>
          <p:cNvSpPr/>
          <p:nvPr/>
        </p:nvSpPr>
        <p:spPr>
          <a:xfrm>
            <a:off x="1319545" y="304336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B6A7AB3D-0A8B-4D01-81DB-D10CC847B413}"/>
              </a:ext>
            </a:extLst>
          </p:cNvPr>
          <p:cNvSpPr/>
          <p:nvPr/>
        </p:nvSpPr>
        <p:spPr>
          <a:xfrm>
            <a:off x="1435805" y="274652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4EB25F36-8558-4044-A214-34AF95B287E9}"/>
              </a:ext>
            </a:extLst>
          </p:cNvPr>
          <p:cNvSpPr/>
          <p:nvPr/>
        </p:nvSpPr>
        <p:spPr>
          <a:xfrm>
            <a:off x="1569734" y="256675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0A341E23-2556-4413-9B53-2FD3425489AE}"/>
              </a:ext>
            </a:extLst>
          </p:cNvPr>
          <p:cNvSpPr/>
          <p:nvPr/>
        </p:nvSpPr>
        <p:spPr>
          <a:xfrm>
            <a:off x="1703663" y="239553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xmlns="" id="{2F119CA7-9A2F-40FA-884B-F857FB720D35}"/>
              </a:ext>
            </a:extLst>
          </p:cNvPr>
          <p:cNvSpPr/>
          <p:nvPr/>
        </p:nvSpPr>
        <p:spPr>
          <a:xfrm>
            <a:off x="1857814" y="221356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A5CAEDC1-7626-4B8C-8C51-B239C92BD4F2}"/>
              </a:ext>
            </a:extLst>
          </p:cNvPr>
          <p:cNvSpPr txBox="1"/>
          <p:nvPr/>
        </p:nvSpPr>
        <p:spPr>
          <a:xfrm>
            <a:off x="3716659" y="2066475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80FD1243-2A01-40F6-A2B3-7FDF3E62C713}"/>
              </a:ext>
            </a:extLst>
          </p:cNvPr>
          <p:cNvSpPr txBox="1"/>
          <p:nvPr/>
        </p:nvSpPr>
        <p:spPr>
          <a:xfrm>
            <a:off x="4400273" y="2687631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2673A9E-5C20-45BD-9DC3-551F126ABEB6}"/>
              </a:ext>
            </a:extLst>
          </p:cNvPr>
          <p:cNvSpPr txBox="1"/>
          <p:nvPr/>
        </p:nvSpPr>
        <p:spPr>
          <a:xfrm>
            <a:off x="4452162" y="3446612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81934858-405B-4753-8F09-6456BA2BEDBD}"/>
              </a:ext>
            </a:extLst>
          </p:cNvPr>
          <p:cNvSpPr txBox="1"/>
          <p:nvPr/>
        </p:nvSpPr>
        <p:spPr>
          <a:xfrm>
            <a:off x="4273439" y="4247642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708C247C-2480-4034-B3CF-35300816A017}"/>
              </a:ext>
            </a:extLst>
          </p:cNvPr>
          <p:cNvSpPr txBox="1"/>
          <p:nvPr/>
        </p:nvSpPr>
        <p:spPr>
          <a:xfrm>
            <a:off x="3764074" y="4868798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F2AE6A6-D812-4267-B4AA-B7C627DDAC16}"/>
              </a:ext>
            </a:extLst>
          </p:cNvPr>
          <p:cNvSpPr txBox="1"/>
          <p:nvPr/>
        </p:nvSpPr>
        <p:spPr>
          <a:xfrm>
            <a:off x="2976751" y="5032570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8F923995-4620-413A-8DF1-3EB51CC4F087}"/>
              </a:ext>
            </a:extLst>
          </p:cNvPr>
          <p:cNvSpPr txBox="1"/>
          <p:nvPr/>
        </p:nvSpPr>
        <p:spPr>
          <a:xfrm>
            <a:off x="2189418" y="4917791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48BC63F-8ABE-4E99-AEF7-5CEBF907F906}"/>
              </a:ext>
            </a:extLst>
          </p:cNvPr>
          <p:cNvSpPr txBox="1"/>
          <p:nvPr/>
        </p:nvSpPr>
        <p:spPr>
          <a:xfrm>
            <a:off x="1553426" y="4322797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86EC7E2-7942-4AA9-959A-7D7A910EBEA4}"/>
              </a:ext>
            </a:extLst>
          </p:cNvPr>
          <p:cNvSpPr txBox="1"/>
          <p:nvPr/>
        </p:nvSpPr>
        <p:spPr>
          <a:xfrm>
            <a:off x="1338748" y="3521924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284AA9C2-4185-401B-BC65-66B7C0A8917D}"/>
              </a:ext>
            </a:extLst>
          </p:cNvPr>
          <p:cNvSpPr txBox="1"/>
          <p:nvPr/>
        </p:nvSpPr>
        <p:spPr>
          <a:xfrm>
            <a:off x="1543276" y="2797822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2348A6A7-DDDD-4EE5-A694-6F84F1DC724A}"/>
              </a:ext>
            </a:extLst>
          </p:cNvPr>
          <p:cNvSpPr txBox="1"/>
          <p:nvPr/>
        </p:nvSpPr>
        <p:spPr>
          <a:xfrm>
            <a:off x="1987456" y="2163027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227E588-58E4-4BB1-B1DD-50BC7D749B76}"/>
              </a:ext>
            </a:extLst>
          </p:cNvPr>
          <p:cNvSpPr txBox="1"/>
          <p:nvPr/>
        </p:nvSpPr>
        <p:spPr>
          <a:xfrm>
            <a:off x="2826230" y="1947920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15" name="Прямокутник: округлені кути 81">
            <a:extLst>
              <a:ext uri="{FF2B5EF4-FFF2-40B4-BE49-F238E27FC236}">
                <a16:creationId xmlns:a16="http://schemas.microsoft.com/office/drawing/2014/main" xmlns="" id="{CB2D0884-D8EB-4ADE-9A79-5551BC483208}"/>
              </a:ext>
            </a:extLst>
          </p:cNvPr>
          <p:cNvSpPr/>
          <p:nvPr/>
        </p:nvSpPr>
        <p:spPr>
          <a:xfrm rot="16200000">
            <a:off x="2345624" y="2860463"/>
            <a:ext cx="1614080" cy="696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Облачко с текстом: прямоугольное со скругленными углами 115">
            <a:extLst>
              <a:ext uri="{FF2B5EF4-FFF2-40B4-BE49-F238E27FC236}">
                <a16:creationId xmlns:a16="http://schemas.microsoft.com/office/drawing/2014/main" xmlns="" id="{E9C65D82-2DC4-444E-8A87-B7AF301E7916}"/>
              </a:ext>
            </a:extLst>
          </p:cNvPr>
          <p:cNvSpPr/>
          <p:nvPr/>
        </p:nvSpPr>
        <p:spPr>
          <a:xfrm>
            <a:off x="6157997" y="1987579"/>
            <a:ext cx="5174479" cy="926699"/>
          </a:xfrm>
          <a:prstGeom prst="wedgeRoundRectCallout">
            <a:avLst>
              <a:gd name="adj1" fmla="val 1522"/>
              <a:gd name="adj2" fmla="val 9825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17 годину у другій половині доби.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62196" y="579759"/>
            <a:ext cx="10391603" cy="11289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Яку годину показує годинник у першій половині доби?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</a:t>
            </a:r>
            <a:r>
              <a:rPr lang="uk-UA" sz="3200" b="1" dirty="0">
                <a:solidFill>
                  <a:schemeClr val="bg1"/>
                </a:solidFill>
              </a:rPr>
              <a:t>другій половині доби?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99AEADE-2A71-4FCC-AF47-66B0F5550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812" y="3653898"/>
            <a:ext cx="2158328" cy="299668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3B611522-A57C-418D-AA72-2C0B78BD907E}"/>
              </a:ext>
            </a:extLst>
          </p:cNvPr>
          <p:cNvSpPr/>
          <p:nvPr/>
        </p:nvSpPr>
        <p:spPr>
          <a:xfrm>
            <a:off x="748894" y="1441969"/>
            <a:ext cx="4795258" cy="4795258"/>
          </a:xfrm>
          <a:prstGeom prst="ellipse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9BAD031A-D152-454C-9C5F-6E3B47577FFD}"/>
              </a:ext>
            </a:extLst>
          </p:cNvPr>
          <p:cNvSpPr/>
          <p:nvPr/>
        </p:nvSpPr>
        <p:spPr>
          <a:xfrm>
            <a:off x="3042856" y="3632265"/>
            <a:ext cx="207333" cy="207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івнобедрений трикутник 8">
            <a:extLst>
              <a:ext uri="{FF2B5EF4-FFF2-40B4-BE49-F238E27FC236}">
                <a16:creationId xmlns:a16="http://schemas.microsoft.com/office/drawing/2014/main" xmlns="" id="{0D7888AC-11BB-42D7-A20B-85FDFDEE304A}"/>
              </a:ext>
            </a:extLst>
          </p:cNvPr>
          <p:cNvSpPr/>
          <p:nvPr/>
        </p:nvSpPr>
        <p:spPr>
          <a:xfrm rot="10800000">
            <a:off x="3034267" y="1468353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івнобедрений трикутник 9">
            <a:extLst>
              <a:ext uri="{FF2B5EF4-FFF2-40B4-BE49-F238E27FC236}">
                <a16:creationId xmlns:a16="http://schemas.microsoft.com/office/drawing/2014/main" xmlns="" id="{337F8456-4811-436C-9E90-F0B2EA86C028}"/>
              </a:ext>
            </a:extLst>
          </p:cNvPr>
          <p:cNvSpPr/>
          <p:nvPr/>
        </p:nvSpPr>
        <p:spPr>
          <a:xfrm>
            <a:off x="3083204" y="5724889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Рівнобедрений трикутник 10">
            <a:extLst>
              <a:ext uri="{FF2B5EF4-FFF2-40B4-BE49-F238E27FC236}">
                <a16:creationId xmlns:a16="http://schemas.microsoft.com/office/drawing/2014/main" xmlns="" id="{F5F3104F-8A14-4E5C-A329-A87BAF698864}"/>
              </a:ext>
            </a:extLst>
          </p:cNvPr>
          <p:cNvSpPr/>
          <p:nvPr/>
        </p:nvSpPr>
        <p:spPr>
          <a:xfrm rot="16200000">
            <a:off x="5220269" y="3590451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Рівнобедрений трикутник 11">
            <a:extLst>
              <a:ext uri="{FF2B5EF4-FFF2-40B4-BE49-F238E27FC236}">
                <a16:creationId xmlns:a16="http://schemas.microsoft.com/office/drawing/2014/main" xmlns="" id="{C34BC433-5DED-4485-81DF-C02F71232DBD}"/>
              </a:ext>
            </a:extLst>
          </p:cNvPr>
          <p:cNvSpPr/>
          <p:nvPr/>
        </p:nvSpPr>
        <p:spPr>
          <a:xfrm rot="5400000">
            <a:off x="915124" y="3590451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Рівнобедрений трикутник 12">
            <a:extLst>
              <a:ext uri="{FF2B5EF4-FFF2-40B4-BE49-F238E27FC236}">
                <a16:creationId xmlns:a16="http://schemas.microsoft.com/office/drawing/2014/main" xmlns="" id="{FB0A8A05-D588-41AC-82C3-7510C15A863F}"/>
              </a:ext>
            </a:extLst>
          </p:cNvPr>
          <p:cNvSpPr/>
          <p:nvPr/>
        </p:nvSpPr>
        <p:spPr>
          <a:xfrm rot="7362101">
            <a:off x="1158012" y="2612909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Рівнобедрений трикутник 13">
            <a:extLst>
              <a:ext uri="{FF2B5EF4-FFF2-40B4-BE49-F238E27FC236}">
                <a16:creationId xmlns:a16="http://schemas.microsoft.com/office/drawing/2014/main" xmlns="" id="{FE8BD3D1-76CA-4EB4-B85E-D548F571402E}"/>
              </a:ext>
            </a:extLst>
          </p:cNvPr>
          <p:cNvSpPr/>
          <p:nvPr/>
        </p:nvSpPr>
        <p:spPr>
          <a:xfrm rot="9000779">
            <a:off x="1844678" y="1730107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Рівнобедрений трикутник 14">
            <a:extLst>
              <a:ext uri="{FF2B5EF4-FFF2-40B4-BE49-F238E27FC236}">
                <a16:creationId xmlns:a16="http://schemas.microsoft.com/office/drawing/2014/main" xmlns="" id="{6CF9458C-8D52-4345-BA3F-A9A913D28FAB}"/>
              </a:ext>
            </a:extLst>
          </p:cNvPr>
          <p:cNvSpPr/>
          <p:nvPr/>
        </p:nvSpPr>
        <p:spPr>
          <a:xfrm rot="13438659">
            <a:off x="4147549" y="1744692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Рівнобедрений трикутник 15">
            <a:extLst>
              <a:ext uri="{FF2B5EF4-FFF2-40B4-BE49-F238E27FC236}">
                <a16:creationId xmlns:a16="http://schemas.microsoft.com/office/drawing/2014/main" xmlns="" id="{5FBBE6C9-3446-4BB1-86BA-0DB1AD92CCC9}"/>
              </a:ext>
            </a:extLst>
          </p:cNvPr>
          <p:cNvSpPr/>
          <p:nvPr/>
        </p:nvSpPr>
        <p:spPr>
          <a:xfrm rot="14626840">
            <a:off x="4912429" y="2541757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Рівнобедрений трикутник 16">
            <a:extLst>
              <a:ext uri="{FF2B5EF4-FFF2-40B4-BE49-F238E27FC236}">
                <a16:creationId xmlns:a16="http://schemas.microsoft.com/office/drawing/2014/main" xmlns="" id="{FAE63990-6369-4D8E-9607-57C6013B283D}"/>
              </a:ext>
            </a:extLst>
          </p:cNvPr>
          <p:cNvSpPr/>
          <p:nvPr/>
        </p:nvSpPr>
        <p:spPr>
          <a:xfrm rot="3747727">
            <a:off x="1196671" y="4692885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Рівнобедрений трикутник 17">
            <a:extLst>
              <a:ext uri="{FF2B5EF4-FFF2-40B4-BE49-F238E27FC236}">
                <a16:creationId xmlns:a16="http://schemas.microsoft.com/office/drawing/2014/main" xmlns="" id="{1DA09159-7A5E-4BC7-B9B7-8CE4AD94219E}"/>
              </a:ext>
            </a:extLst>
          </p:cNvPr>
          <p:cNvSpPr/>
          <p:nvPr/>
        </p:nvSpPr>
        <p:spPr>
          <a:xfrm rot="2214483">
            <a:off x="1982641" y="5438756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Рівнобедрений трикутник 18">
            <a:extLst>
              <a:ext uri="{FF2B5EF4-FFF2-40B4-BE49-F238E27FC236}">
                <a16:creationId xmlns:a16="http://schemas.microsoft.com/office/drawing/2014/main" xmlns="" id="{214F257F-B977-4C5B-B19C-E0721FE5CAF0}"/>
              </a:ext>
            </a:extLst>
          </p:cNvPr>
          <p:cNvSpPr/>
          <p:nvPr/>
        </p:nvSpPr>
        <p:spPr>
          <a:xfrm rot="19700431">
            <a:off x="4147549" y="5425130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Рівнобедрений трикутник 19">
            <a:extLst>
              <a:ext uri="{FF2B5EF4-FFF2-40B4-BE49-F238E27FC236}">
                <a16:creationId xmlns:a16="http://schemas.microsoft.com/office/drawing/2014/main" xmlns="" id="{10357718-76BA-469A-880B-BF4417CBEEBE}"/>
              </a:ext>
            </a:extLst>
          </p:cNvPr>
          <p:cNvSpPr/>
          <p:nvPr/>
        </p:nvSpPr>
        <p:spPr>
          <a:xfrm rot="17624068">
            <a:off x="4918078" y="4649784"/>
            <a:ext cx="215922" cy="48577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B017EC62-2074-4DFE-8C2A-1AAAF0081062}"/>
              </a:ext>
            </a:extLst>
          </p:cNvPr>
          <p:cNvSpPr/>
          <p:nvPr/>
        </p:nvSpPr>
        <p:spPr>
          <a:xfrm>
            <a:off x="2158125" y="195430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8ACE666E-C846-44B0-989E-ACA43DC61EA5}"/>
              </a:ext>
            </a:extLst>
          </p:cNvPr>
          <p:cNvSpPr/>
          <p:nvPr/>
        </p:nvSpPr>
        <p:spPr>
          <a:xfrm>
            <a:off x="2400332" y="183281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8EF3953B-B0A4-46EF-B9E8-86CE05D1BB05}"/>
              </a:ext>
            </a:extLst>
          </p:cNvPr>
          <p:cNvSpPr/>
          <p:nvPr/>
        </p:nvSpPr>
        <p:spPr>
          <a:xfrm>
            <a:off x="2656193" y="176585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48767D9-998F-4743-BF72-A83655228BF8}"/>
              </a:ext>
            </a:extLst>
          </p:cNvPr>
          <p:cNvSpPr/>
          <p:nvPr/>
        </p:nvSpPr>
        <p:spPr>
          <a:xfrm>
            <a:off x="2916439" y="1731940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993F268D-5F12-483E-888A-1F0021EB8758}"/>
              </a:ext>
            </a:extLst>
          </p:cNvPr>
          <p:cNvSpPr/>
          <p:nvPr/>
        </p:nvSpPr>
        <p:spPr>
          <a:xfrm>
            <a:off x="3315990" y="1765851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262872A-D1AB-47A5-92FC-220E960C3F6C}"/>
              </a:ext>
            </a:extLst>
          </p:cNvPr>
          <p:cNvSpPr/>
          <p:nvPr/>
        </p:nvSpPr>
        <p:spPr>
          <a:xfrm>
            <a:off x="3542648" y="179890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DB85ED48-90E2-43E1-B357-692B6A14B4C5}"/>
              </a:ext>
            </a:extLst>
          </p:cNvPr>
          <p:cNvSpPr/>
          <p:nvPr/>
        </p:nvSpPr>
        <p:spPr>
          <a:xfrm>
            <a:off x="3749029" y="1867288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921D4C01-1635-464A-A9E8-AAE3C76A9574}"/>
              </a:ext>
            </a:extLst>
          </p:cNvPr>
          <p:cNvSpPr/>
          <p:nvPr/>
        </p:nvSpPr>
        <p:spPr>
          <a:xfrm>
            <a:off x="3942199" y="198757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5DEE0A61-A5D8-4810-904A-55677887F45B}"/>
              </a:ext>
            </a:extLst>
          </p:cNvPr>
          <p:cNvSpPr/>
          <p:nvPr/>
        </p:nvSpPr>
        <p:spPr>
          <a:xfrm>
            <a:off x="4222027" y="212767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C06884C6-8948-4860-9AB1-C4161518EA8E}"/>
              </a:ext>
            </a:extLst>
          </p:cNvPr>
          <p:cNvSpPr/>
          <p:nvPr/>
        </p:nvSpPr>
        <p:spPr>
          <a:xfrm>
            <a:off x="4408455" y="2261603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672A1541-74D3-4990-8F6B-BBC9FF616CFD}"/>
              </a:ext>
            </a:extLst>
          </p:cNvPr>
          <p:cNvSpPr/>
          <p:nvPr/>
        </p:nvSpPr>
        <p:spPr>
          <a:xfrm>
            <a:off x="4579438" y="244655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8FEC727A-4E09-490B-AE16-FF9843813216}"/>
              </a:ext>
            </a:extLst>
          </p:cNvPr>
          <p:cNvSpPr/>
          <p:nvPr/>
        </p:nvSpPr>
        <p:spPr>
          <a:xfrm>
            <a:off x="4713367" y="2647445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61B76816-44E2-47D4-9A6B-CE094A006ED1}"/>
              </a:ext>
            </a:extLst>
          </p:cNvPr>
          <p:cNvSpPr/>
          <p:nvPr/>
        </p:nvSpPr>
        <p:spPr>
          <a:xfrm>
            <a:off x="4886821" y="293460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C6042C98-5C00-4BDE-8425-9664DAE2809D}"/>
              </a:ext>
            </a:extLst>
          </p:cNvPr>
          <p:cNvSpPr/>
          <p:nvPr/>
        </p:nvSpPr>
        <p:spPr>
          <a:xfrm>
            <a:off x="4955685" y="315534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76B04898-4FF8-4A0B-9ED5-0E5440FE1C79}"/>
              </a:ext>
            </a:extLst>
          </p:cNvPr>
          <p:cNvSpPr/>
          <p:nvPr/>
        </p:nvSpPr>
        <p:spPr>
          <a:xfrm>
            <a:off x="5011261" y="3409690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347F7BA8-5B5A-4364-B759-0E9103CD5889}"/>
              </a:ext>
            </a:extLst>
          </p:cNvPr>
          <p:cNvSpPr/>
          <p:nvPr/>
        </p:nvSpPr>
        <p:spPr>
          <a:xfrm>
            <a:off x="5045396" y="360791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C923BC74-D422-44B7-B3EE-35A38D461699}"/>
              </a:ext>
            </a:extLst>
          </p:cNvPr>
          <p:cNvSpPr/>
          <p:nvPr/>
        </p:nvSpPr>
        <p:spPr>
          <a:xfrm>
            <a:off x="5049852" y="3925980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1648B645-0B21-40D3-86E5-8DBC1AB49211}"/>
              </a:ext>
            </a:extLst>
          </p:cNvPr>
          <p:cNvSpPr/>
          <p:nvPr/>
        </p:nvSpPr>
        <p:spPr>
          <a:xfrm>
            <a:off x="4987159" y="4176541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62CAF0FB-23B4-4F2C-80D2-82CB0408D8BC}"/>
              </a:ext>
            </a:extLst>
          </p:cNvPr>
          <p:cNvSpPr/>
          <p:nvPr/>
        </p:nvSpPr>
        <p:spPr>
          <a:xfrm>
            <a:off x="4911467" y="440042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860307B1-1B7D-43E5-B4A7-1037492E6EE4}"/>
              </a:ext>
            </a:extLst>
          </p:cNvPr>
          <p:cNvSpPr/>
          <p:nvPr/>
        </p:nvSpPr>
        <p:spPr>
          <a:xfrm>
            <a:off x="4813534" y="4621588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C0DB26DA-6501-4DE6-B002-BD48A7996E78}"/>
              </a:ext>
            </a:extLst>
          </p:cNvPr>
          <p:cNvSpPr/>
          <p:nvPr/>
        </p:nvSpPr>
        <p:spPr>
          <a:xfrm>
            <a:off x="4666309" y="4890381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F7D036CD-0471-40C8-B55D-2DD42E34696F}"/>
              </a:ext>
            </a:extLst>
          </p:cNvPr>
          <p:cNvSpPr/>
          <p:nvPr/>
        </p:nvSpPr>
        <p:spPr>
          <a:xfrm>
            <a:off x="4515688" y="504461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1F0E3C8E-1EE4-4474-AB30-E3A2915E4F66}"/>
              </a:ext>
            </a:extLst>
          </p:cNvPr>
          <p:cNvSpPr/>
          <p:nvPr/>
        </p:nvSpPr>
        <p:spPr>
          <a:xfrm>
            <a:off x="4365303" y="5190863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E614A15C-EE3C-4AAF-B695-B14936EE45E3}"/>
              </a:ext>
            </a:extLst>
          </p:cNvPr>
          <p:cNvSpPr/>
          <p:nvPr/>
        </p:nvSpPr>
        <p:spPr>
          <a:xfrm>
            <a:off x="4188545" y="5336193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F6A72CA9-20C2-4317-844B-264DEE77A909}"/>
              </a:ext>
            </a:extLst>
          </p:cNvPr>
          <p:cNvSpPr/>
          <p:nvPr/>
        </p:nvSpPr>
        <p:spPr>
          <a:xfrm>
            <a:off x="3969166" y="5488593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32BEF0DF-A3DC-463E-AC4D-55DEF92DF0AF}"/>
              </a:ext>
            </a:extLst>
          </p:cNvPr>
          <p:cNvSpPr/>
          <p:nvPr/>
        </p:nvSpPr>
        <p:spPr>
          <a:xfrm>
            <a:off x="3758372" y="560105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A52A4D92-6F19-4F52-AC0E-55D4471AC787}"/>
              </a:ext>
            </a:extLst>
          </p:cNvPr>
          <p:cNvSpPr/>
          <p:nvPr/>
        </p:nvSpPr>
        <p:spPr>
          <a:xfrm>
            <a:off x="3541594" y="565792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E322E163-7505-4DC7-AB29-4A4C483A090F}"/>
              </a:ext>
            </a:extLst>
          </p:cNvPr>
          <p:cNvSpPr/>
          <p:nvPr/>
        </p:nvSpPr>
        <p:spPr>
          <a:xfrm>
            <a:off x="3289475" y="570980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FF0EB16E-F1FF-4AD0-BA1B-F4DF963B7554}"/>
              </a:ext>
            </a:extLst>
          </p:cNvPr>
          <p:cNvSpPr/>
          <p:nvPr/>
        </p:nvSpPr>
        <p:spPr>
          <a:xfrm>
            <a:off x="2961109" y="568295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E798C621-06E4-4595-8B9C-04008C45924B}"/>
              </a:ext>
            </a:extLst>
          </p:cNvPr>
          <p:cNvSpPr/>
          <p:nvPr/>
        </p:nvSpPr>
        <p:spPr>
          <a:xfrm>
            <a:off x="2750314" y="566939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D81A93EB-4B89-400A-B524-E9031E5F9C1E}"/>
              </a:ext>
            </a:extLst>
          </p:cNvPr>
          <p:cNvSpPr/>
          <p:nvPr/>
        </p:nvSpPr>
        <p:spPr>
          <a:xfrm>
            <a:off x="2295147" y="551568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8258C087-9F20-4696-9809-10F9CC5E221C}"/>
              </a:ext>
            </a:extLst>
          </p:cNvPr>
          <p:cNvSpPr/>
          <p:nvPr/>
        </p:nvSpPr>
        <p:spPr>
          <a:xfrm>
            <a:off x="2508149" y="5609488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1CE44C3F-9F45-4BE1-B7DF-6677C13230F6}"/>
              </a:ext>
            </a:extLst>
          </p:cNvPr>
          <p:cNvSpPr/>
          <p:nvPr/>
        </p:nvSpPr>
        <p:spPr>
          <a:xfrm>
            <a:off x="1997529" y="5355631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E5037175-AF9B-47F8-821B-9729DEE5289F}"/>
              </a:ext>
            </a:extLst>
          </p:cNvPr>
          <p:cNvSpPr/>
          <p:nvPr/>
        </p:nvSpPr>
        <p:spPr>
          <a:xfrm>
            <a:off x="1811633" y="5245465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A26E4BA3-59F6-4D33-AD5B-3F87C88443C9}"/>
              </a:ext>
            </a:extLst>
          </p:cNvPr>
          <p:cNvSpPr/>
          <p:nvPr/>
        </p:nvSpPr>
        <p:spPr>
          <a:xfrm>
            <a:off x="1666103" y="508527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57DD77E3-A657-4D42-A1FA-EA71508911E9}"/>
              </a:ext>
            </a:extLst>
          </p:cNvPr>
          <p:cNvSpPr/>
          <p:nvPr/>
        </p:nvSpPr>
        <p:spPr>
          <a:xfrm>
            <a:off x="1533258" y="4910688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EEDAB0AA-C3E1-4003-8623-C8391C1EA2AB}"/>
              </a:ext>
            </a:extLst>
          </p:cNvPr>
          <p:cNvSpPr/>
          <p:nvPr/>
        </p:nvSpPr>
        <p:spPr>
          <a:xfrm>
            <a:off x="1357560" y="464004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E19E3461-FF5B-4013-BB39-A03AD2B7FB88}"/>
              </a:ext>
            </a:extLst>
          </p:cNvPr>
          <p:cNvSpPr/>
          <p:nvPr/>
        </p:nvSpPr>
        <p:spPr>
          <a:xfrm>
            <a:off x="1248967" y="4435690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4B025EAE-7599-444E-A963-593309B5411C}"/>
              </a:ext>
            </a:extLst>
          </p:cNvPr>
          <p:cNvSpPr/>
          <p:nvPr/>
        </p:nvSpPr>
        <p:spPr>
          <a:xfrm>
            <a:off x="1199008" y="422192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1D9B9FAC-6B90-497D-B4C2-F7506588A74E}"/>
              </a:ext>
            </a:extLst>
          </p:cNvPr>
          <p:cNvSpPr/>
          <p:nvPr/>
        </p:nvSpPr>
        <p:spPr>
          <a:xfrm>
            <a:off x="1169849" y="397128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688A7452-7A0F-4E79-BC15-3DA16A1050F9}"/>
              </a:ext>
            </a:extLst>
          </p:cNvPr>
          <p:cNvSpPr/>
          <p:nvPr/>
        </p:nvSpPr>
        <p:spPr>
          <a:xfrm>
            <a:off x="1137997" y="360707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4D704546-2F70-4095-A9C5-2122715F4DC4}"/>
              </a:ext>
            </a:extLst>
          </p:cNvPr>
          <p:cNvSpPr/>
          <p:nvPr/>
        </p:nvSpPr>
        <p:spPr>
          <a:xfrm>
            <a:off x="1182002" y="3404604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394DA3E3-3732-4043-8233-374510166182}"/>
              </a:ext>
            </a:extLst>
          </p:cNvPr>
          <p:cNvSpPr/>
          <p:nvPr/>
        </p:nvSpPr>
        <p:spPr>
          <a:xfrm>
            <a:off x="1236813" y="3225407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B78D4E26-0125-49A2-B8E6-55A130FABBA1}"/>
              </a:ext>
            </a:extLst>
          </p:cNvPr>
          <p:cNvSpPr/>
          <p:nvPr/>
        </p:nvSpPr>
        <p:spPr>
          <a:xfrm>
            <a:off x="1319545" y="304336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B6A7AB3D-0A8B-4D01-81DB-D10CC847B413}"/>
              </a:ext>
            </a:extLst>
          </p:cNvPr>
          <p:cNvSpPr/>
          <p:nvPr/>
        </p:nvSpPr>
        <p:spPr>
          <a:xfrm>
            <a:off x="1435805" y="274652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4EB25F36-8558-4044-A214-34AF95B287E9}"/>
              </a:ext>
            </a:extLst>
          </p:cNvPr>
          <p:cNvSpPr/>
          <p:nvPr/>
        </p:nvSpPr>
        <p:spPr>
          <a:xfrm>
            <a:off x="1569734" y="2566759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0A341E23-2556-4413-9B53-2FD3425489AE}"/>
              </a:ext>
            </a:extLst>
          </p:cNvPr>
          <p:cNvSpPr/>
          <p:nvPr/>
        </p:nvSpPr>
        <p:spPr>
          <a:xfrm>
            <a:off x="1703663" y="2395532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xmlns="" id="{2F119CA7-9A2F-40FA-884B-F857FB720D35}"/>
              </a:ext>
            </a:extLst>
          </p:cNvPr>
          <p:cNvSpPr/>
          <p:nvPr/>
        </p:nvSpPr>
        <p:spPr>
          <a:xfrm>
            <a:off x="1857814" y="2213566"/>
            <a:ext cx="133929" cy="13392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A5CAEDC1-7626-4B8C-8C51-B239C92BD4F2}"/>
              </a:ext>
            </a:extLst>
          </p:cNvPr>
          <p:cNvSpPr txBox="1"/>
          <p:nvPr/>
        </p:nvSpPr>
        <p:spPr>
          <a:xfrm>
            <a:off x="3716659" y="2066475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80FD1243-2A01-40F6-A2B3-7FDF3E62C713}"/>
              </a:ext>
            </a:extLst>
          </p:cNvPr>
          <p:cNvSpPr txBox="1"/>
          <p:nvPr/>
        </p:nvSpPr>
        <p:spPr>
          <a:xfrm>
            <a:off x="4400273" y="2687631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2673A9E-5C20-45BD-9DC3-551F126ABEB6}"/>
              </a:ext>
            </a:extLst>
          </p:cNvPr>
          <p:cNvSpPr txBox="1"/>
          <p:nvPr/>
        </p:nvSpPr>
        <p:spPr>
          <a:xfrm>
            <a:off x="4452162" y="3446612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81934858-405B-4753-8F09-6456BA2BEDBD}"/>
              </a:ext>
            </a:extLst>
          </p:cNvPr>
          <p:cNvSpPr txBox="1"/>
          <p:nvPr/>
        </p:nvSpPr>
        <p:spPr>
          <a:xfrm>
            <a:off x="4273439" y="4247642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708C247C-2480-4034-B3CF-35300816A017}"/>
              </a:ext>
            </a:extLst>
          </p:cNvPr>
          <p:cNvSpPr txBox="1"/>
          <p:nvPr/>
        </p:nvSpPr>
        <p:spPr>
          <a:xfrm>
            <a:off x="3764074" y="4868798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F2AE6A6-D812-4267-B4AA-B7C627DDAC16}"/>
              </a:ext>
            </a:extLst>
          </p:cNvPr>
          <p:cNvSpPr txBox="1"/>
          <p:nvPr/>
        </p:nvSpPr>
        <p:spPr>
          <a:xfrm>
            <a:off x="2976751" y="5032570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8F923995-4620-413A-8DF1-3EB51CC4F087}"/>
              </a:ext>
            </a:extLst>
          </p:cNvPr>
          <p:cNvSpPr txBox="1"/>
          <p:nvPr/>
        </p:nvSpPr>
        <p:spPr>
          <a:xfrm>
            <a:off x="2189418" y="4917791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48BC63F-8ABE-4E99-AEF7-5CEBF907F906}"/>
              </a:ext>
            </a:extLst>
          </p:cNvPr>
          <p:cNvSpPr txBox="1"/>
          <p:nvPr/>
        </p:nvSpPr>
        <p:spPr>
          <a:xfrm>
            <a:off x="1553426" y="4322797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86EC7E2-7942-4AA9-959A-7D7A910EBEA4}"/>
              </a:ext>
            </a:extLst>
          </p:cNvPr>
          <p:cNvSpPr txBox="1"/>
          <p:nvPr/>
        </p:nvSpPr>
        <p:spPr>
          <a:xfrm>
            <a:off x="1338748" y="3521924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284AA9C2-4185-401B-BC65-66B7C0A8917D}"/>
              </a:ext>
            </a:extLst>
          </p:cNvPr>
          <p:cNvSpPr txBox="1"/>
          <p:nvPr/>
        </p:nvSpPr>
        <p:spPr>
          <a:xfrm>
            <a:off x="1543276" y="2797822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2348A6A7-DDDD-4EE5-A694-6F84F1DC724A}"/>
              </a:ext>
            </a:extLst>
          </p:cNvPr>
          <p:cNvSpPr txBox="1"/>
          <p:nvPr/>
        </p:nvSpPr>
        <p:spPr>
          <a:xfrm>
            <a:off x="1987456" y="2163027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227E588-58E4-4BB1-B1DD-50BC7D749B76}"/>
              </a:ext>
            </a:extLst>
          </p:cNvPr>
          <p:cNvSpPr txBox="1"/>
          <p:nvPr/>
        </p:nvSpPr>
        <p:spPr>
          <a:xfrm>
            <a:off x="2826230" y="1947920"/>
            <a:ext cx="7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15" name="Прямокутник: округлені кути 81">
            <a:extLst>
              <a:ext uri="{FF2B5EF4-FFF2-40B4-BE49-F238E27FC236}">
                <a16:creationId xmlns:a16="http://schemas.microsoft.com/office/drawing/2014/main" xmlns="" id="{CB2D0884-D8EB-4ADE-9A79-5551BC483208}"/>
              </a:ext>
            </a:extLst>
          </p:cNvPr>
          <p:cNvSpPr/>
          <p:nvPr/>
        </p:nvSpPr>
        <p:spPr>
          <a:xfrm rot="16200000">
            <a:off x="2345624" y="2860463"/>
            <a:ext cx="1614080" cy="696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: округлені кути 80">
            <a:extLst>
              <a:ext uri="{FF2B5EF4-FFF2-40B4-BE49-F238E27FC236}">
                <a16:creationId xmlns:a16="http://schemas.microsoft.com/office/drawing/2014/main" xmlns="" id="{5B6D0597-BB45-4EC4-8F8D-A2571744C65B}"/>
              </a:ext>
            </a:extLst>
          </p:cNvPr>
          <p:cNvSpPr/>
          <p:nvPr/>
        </p:nvSpPr>
        <p:spPr>
          <a:xfrm rot="16200000">
            <a:off x="2672290" y="3236414"/>
            <a:ext cx="958507" cy="13392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9" name="Облачко с текстом: прямоугольное со скругленными углами 34">
            <a:extLst>
              <a:ext uri="{FF2B5EF4-FFF2-40B4-BE49-F238E27FC236}">
                <a16:creationId xmlns:a16="http://schemas.microsoft.com/office/drawing/2014/main" xmlns="" id="{5B4EAA90-6C41-46FB-ABE9-52A4265E823A}"/>
              </a:ext>
            </a:extLst>
          </p:cNvPr>
          <p:cNvSpPr/>
          <p:nvPr/>
        </p:nvSpPr>
        <p:spPr>
          <a:xfrm>
            <a:off x="6179320" y="1969345"/>
            <a:ext cx="5174479" cy="972138"/>
          </a:xfrm>
          <a:prstGeom prst="wedgeRoundRectCallout">
            <a:avLst>
              <a:gd name="adj1" fmla="val 1522"/>
              <a:gd name="adj2" fmla="val 9825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 </a:t>
            </a:r>
            <a:r>
              <a:rPr lang="uk-UA" sz="3200" b="1" dirty="0">
                <a:solidFill>
                  <a:schemeClr val="bg1"/>
                </a:solidFill>
              </a:rPr>
              <a:t>годину у першій половині доби.</a:t>
            </a:r>
          </a:p>
        </p:txBody>
      </p:sp>
      <p:sp>
        <p:nvSpPr>
          <p:cNvPr id="120" name="Облачко с текстом: прямоугольное со скругленными углами 115">
            <a:extLst>
              <a:ext uri="{FF2B5EF4-FFF2-40B4-BE49-F238E27FC236}">
                <a16:creationId xmlns:a16="http://schemas.microsoft.com/office/drawing/2014/main" xmlns="" id="{E9C65D82-2DC4-444E-8A87-B7AF301E7916}"/>
              </a:ext>
            </a:extLst>
          </p:cNvPr>
          <p:cNvSpPr/>
          <p:nvPr/>
        </p:nvSpPr>
        <p:spPr>
          <a:xfrm>
            <a:off x="6189846" y="1965583"/>
            <a:ext cx="5174479" cy="926699"/>
          </a:xfrm>
          <a:prstGeom prst="wedgeRoundRectCallout">
            <a:avLst>
              <a:gd name="adj1" fmla="val 1522"/>
              <a:gd name="adj2" fmla="val 9825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 </a:t>
            </a:r>
            <a:r>
              <a:rPr lang="uk-UA" sz="3200" b="1" dirty="0">
                <a:solidFill>
                  <a:schemeClr val="bg1"/>
                </a:solidFill>
              </a:rPr>
              <a:t>годину у другій половині доби.</a:t>
            </a:r>
          </a:p>
        </p:txBody>
      </p:sp>
    </p:spTree>
    <p:extLst>
      <p:ext uri="{BB962C8B-B14F-4D97-AF65-F5344CB8AC3E}">
        <p14:creationId xmlns:p14="http://schemas.microsoft.com/office/powerpoint/2010/main" val="1545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  <p:bldP spid="1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139144" y="617627"/>
            <a:ext cx="9735685" cy="7531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35" y="1613007"/>
            <a:ext cx="2872866" cy="22535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44" y="1449061"/>
            <a:ext cx="7034672" cy="496806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632857" y="2464181"/>
            <a:ext cx="598714" cy="5511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83971" y="2464181"/>
            <a:ext cx="598714" cy="5511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17890" y="2464181"/>
            <a:ext cx="598714" cy="5511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864428" y="2464181"/>
            <a:ext cx="598714" cy="5511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592035" y="3909399"/>
            <a:ext cx="127907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15 : 3 =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868385" y="3909399"/>
            <a:ext cx="129540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5 (б.)</a:t>
            </a:r>
            <a:endParaRPr lang="ru-RU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493197" y="5453036"/>
            <a:ext cx="127907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15 : 3 =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769547" y="5453036"/>
            <a:ext cx="129540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5 (п.)</a:t>
            </a:r>
            <a:endParaRPr lang="ru-RU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 клас\3 Математика\1 Листопад\7 Дія ділення\№085 - Закріпл вивч таблиць множення і ділення\2025-02-16_212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48" y="1391792"/>
            <a:ext cx="5932598" cy="493054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139144" y="617627"/>
            <a:ext cx="9735685" cy="7531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32" y="1475129"/>
            <a:ext cx="3332510" cy="26140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3410" y="4089188"/>
            <a:ext cx="403576" cy="4572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3" y="620688"/>
            <a:ext cx="9514114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«Добери 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7198" y="1504054"/>
            <a:ext cx="9390802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Опиши </a:t>
            </a:r>
            <a:r>
              <a:rPr lang="ru-RU" sz="2400" b="1" dirty="0">
                <a:solidFill>
                  <a:srgbClr val="7030A0"/>
                </a:solidFill>
              </a:rPr>
              <a:t>урок, </a:t>
            </a:r>
            <a:r>
              <a:rPr lang="ru-RU" sz="2400" b="1" dirty="0" err="1">
                <a:solidFill>
                  <a:srgbClr val="7030A0"/>
                </a:solidFill>
              </a:rPr>
              <a:t>дібравши</a:t>
            </a:r>
            <a:r>
              <a:rPr lang="ru-RU" sz="2400" b="1" dirty="0">
                <a:solidFill>
                  <a:srgbClr val="7030A0"/>
                </a:solidFill>
              </a:rPr>
              <a:t> слова з </a:t>
            </a:r>
            <a:r>
              <a:rPr lang="ru-RU" sz="2400" b="1" dirty="0" err="1">
                <a:solidFill>
                  <a:srgbClr val="7030A0"/>
                </a:solidFill>
              </a:rPr>
              <a:t>поданими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закінченнями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9270" y="2228930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Урок </a:t>
            </a:r>
            <a:r>
              <a:rPr lang="ru-RU" sz="3200" b="1" dirty="0" err="1" smtClean="0">
                <a:solidFill>
                  <a:schemeClr val="bg1"/>
                </a:solidFill>
              </a:rPr>
              <a:t>був</a:t>
            </a:r>
            <a:r>
              <a:rPr lang="ru-RU" sz="3200" b="1" dirty="0" smtClean="0">
                <a:solidFill>
                  <a:schemeClr val="bg1"/>
                </a:solidFill>
              </a:rPr>
              <a:t>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9269" y="3140968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та </a:t>
            </a:r>
            <a:r>
              <a:rPr lang="ru-RU" sz="3200" b="1" dirty="0" err="1">
                <a:solidFill>
                  <a:schemeClr val="bg1"/>
                </a:solidFill>
              </a:rPr>
              <a:t>вправи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були</a:t>
            </a:r>
            <a:r>
              <a:rPr lang="ru-RU" sz="3200" b="1" dirty="0" smtClean="0">
                <a:solidFill>
                  <a:schemeClr val="bg1"/>
                </a:solidFill>
              </a:rPr>
              <a:t> ... </a:t>
            </a:r>
            <a:r>
              <a:rPr lang="ru-RU" sz="3200" b="1" dirty="0">
                <a:solidFill>
                  <a:schemeClr val="bg1"/>
                </a:solidFill>
              </a:rPr>
              <a:t>і </a:t>
            </a:r>
            <a:r>
              <a:rPr lang="ru-RU" sz="32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9269" y="4066558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Настрій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</a:t>
            </a:r>
            <a:r>
              <a:rPr lang="ru-RU" sz="3200" b="1" dirty="0">
                <a:solidFill>
                  <a:schemeClr val="bg1"/>
                </a:solidFill>
              </a:rPr>
              <a:t> уроку </a:t>
            </a:r>
            <a:r>
              <a:rPr lang="ru-RU" sz="3200" b="1" dirty="0" smtClean="0">
                <a:solidFill>
                  <a:schemeClr val="bg1"/>
                </a:solidFill>
              </a:rPr>
              <a:t> 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2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74" y="2228930"/>
            <a:ext cx="2537926" cy="3319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37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5166" y="592500"/>
            <a:ext cx="9892319" cy="68112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452257" y="1546965"/>
            <a:ext cx="6455227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Школярів усіх скликає: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Гей, до класу поспішайте,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місця свої сідайте.</a:t>
            </a:r>
          </a:p>
        </p:txBody>
      </p:sp>
      <p:pic>
        <p:nvPicPr>
          <p:cNvPr id="1026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6" y="1335920"/>
            <a:ext cx="2707018" cy="35403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978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4982265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1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827314" y="487781"/>
            <a:ext cx="10286999" cy="6878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Віршовані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4BDECD90-A3BB-441E-B1E0-3E0E4529435C}"/>
              </a:ext>
            </a:extLst>
          </p:cNvPr>
          <p:cNvSpPr/>
          <p:nvPr/>
        </p:nvSpPr>
        <p:spPr>
          <a:xfrm>
            <a:off x="827314" y="1270210"/>
            <a:ext cx="4234544" cy="2757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Вітер листя обривав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І швиденько рахував.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</a:rPr>
              <a:t>Вісім</a:t>
            </a:r>
            <a:r>
              <a:rPr lang="uk-UA" sz="2400" b="1" dirty="0">
                <a:solidFill>
                  <a:schemeClr val="bg1"/>
                </a:solidFill>
              </a:rPr>
              <a:t> листочків дубових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Та </a:t>
            </a:r>
            <a:r>
              <a:rPr lang="uk-UA" sz="2400" b="1" dirty="0">
                <a:solidFill>
                  <a:srgbClr val="FFFF00"/>
                </a:solidFill>
              </a:rPr>
              <a:t>сім </a:t>
            </a:r>
            <a:r>
              <a:rPr lang="uk-UA" sz="2400" b="1" dirty="0">
                <a:solidFill>
                  <a:schemeClr val="bg1"/>
                </a:solidFill>
              </a:rPr>
              <a:t>кленових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Тихо він на землю клав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І у діток запитав: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- Скільки ж я листків зірвав?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8EB2E34-802D-4A87-A1D7-05CF632EDDB8}"/>
              </a:ext>
            </a:extLst>
          </p:cNvPr>
          <p:cNvSpPr txBox="1"/>
          <p:nvPr/>
        </p:nvSpPr>
        <p:spPr>
          <a:xfrm>
            <a:off x="2550089" y="4082879"/>
            <a:ext cx="10964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8+7=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Grunge tree in the wind">
            <a:extLst>
              <a:ext uri="{FF2B5EF4-FFF2-40B4-BE49-F238E27FC236}">
                <a16:creationId xmlns="" xmlns:a16="http://schemas.microsoft.com/office/drawing/2014/main" id="{8C66A0E6-C5BC-4FB5-A04F-E0921EB5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3" y="4173019"/>
            <a:ext cx="1722775" cy="18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8EB2E34-802D-4A87-A1D7-05CF632EDDB8}"/>
              </a:ext>
            </a:extLst>
          </p:cNvPr>
          <p:cNvSpPr txBox="1"/>
          <p:nvPr/>
        </p:nvSpPr>
        <p:spPr>
          <a:xfrm>
            <a:off x="3638588" y="4094501"/>
            <a:ext cx="14232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15 (л.)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5">
            <a:extLst>
              <a:ext uri="{FF2B5EF4-FFF2-40B4-BE49-F238E27FC236}">
                <a16:creationId xmlns="" xmlns:a16="http://schemas.microsoft.com/office/drawing/2014/main" id="{4BDECD90-A3BB-441E-B1E0-3E0E4529435C}"/>
              </a:ext>
            </a:extLst>
          </p:cNvPr>
          <p:cNvSpPr/>
          <p:nvPr/>
        </p:nvSpPr>
        <p:spPr>
          <a:xfrm>
            <a:off x="5245269" y="1270210"/>
            <a:ext cx="4377701" cy="24091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Петрик книги протирав,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На полиці їх складав.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Ось поклав він </a:t>
            </a:r>
            <a:r>
              <a:rPr lang="uk-UA" sz="2400" b="1" dirty="0">
                <a:solidFill>
                  <a:srgbClr val="FFFF00"/>
                </a:solidFill>
              </a:rPr>
              <a:t>дев’ять</a:t>
            </a:r>
            <a:r>
              <a:rPr lang="uk-UA" sz="2400" b="1" dirty="0">
                <a:solidFill>
                  <a:schemeClr val="bg1"/>
                </a:solidFill>
              </a:rPr>
              <a:t> книг,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Потім ще </a:t>
            </a:r>
            <a:r>
              <a:rPr lang="uk-UA" sz="2400" b="1" dirty="0">
                <a:solidFill>
                  <a:srgbClr val="FFFF00"/>
                </a:solidFill>
              </a:rPr>
              <a:t>чотири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Довго думав і гадав,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всіх книжок поклав?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8EB2E34-802D-4A87-A1D7-05CF632EDDB8}"/>
              </a:ext>
            </a:extLst>
          </p:cNvPr>
          <p:cNvSpPr txBox="1"/>
          <p:nvPr/>
        </p:nvSpPr>
        <p:spPr>
          <a:xfrm>
            <a:off x="6608327" y="3667749"/>
            <a:ext cx="10964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9+4=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8EB2E34-802D-4A87-A1D7-05CF632EDDB8}"/>
              </a:ext>
            </a:extLst>
          </p:cNvPr>
          <p:cNvSpPr txBox="1"/>
          <p:nvPr/>
        </p:nvSpPr>
        <p:spPr>
          <a:xfrm>
            <a:off x="7696826" y="3679371"/>
            <a:ext cx="17600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 (</a:t>
            </a:r>
            <a:r>
              <a:rPr lang="uk-UA" sz="3200" b="1" dirty="0" err="1" smtClean="0">
                <a:solidFill>
                  <a:schemeClr val="bg1"/>
                </a:solidFill>
              </a:rPr>
              <a:t>кн</a:t>
            </a:r>
            <a:r>
              <a:rPr lang="uk-UA" sz="3200" b="1" dirty="0" smtClean="0">
                <a:solidFill>
                  <a:schemeClr val="bg1"/>
                </a:solidFill>
              </a:rPr>
              <a:t>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D381E207-6288-4728-BF62-459B4BD6E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6923" y="1298121"/>
            <a:ext cx="2266950" cy="23812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001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9" grpId="0" animBg="1"/>
      <p:bldP spid="48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827314" y="487781"/>
            <a:ext cx="10286999" cy="6878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Віршовані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4BDECD90-A3BB-441E-B1E0-3E0E4529435C}"/>
              </a:ext>
            </a:extLst>
          </p:cNvPr>
          <p:cNvSpPr/>
          <p:nvPr/>
        </p:nvSpPr>
        <p:spPr>
          <a:xfrm>
            <a:off x="827314" y="1270210"/>
            <a:ext cx="4234544" cy="17560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Ось летять до годівниці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</a:rPr>
              <a:t>Чотири</a:t>
            </a:r>
            <a:r>
              <a:rPr lang="uk-UA" sz="2400" b="1" dirty="0">
                <a:solidFill>
                  <a:schemeClr val="bg1"/>
                </a:solidFill>
              </a:rPr>
              <a:t> подружки синиці.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</a:rPr>
              <a:t>Сім</a:t>
            </a:r>
            <a:r>
              <a:rPr lang="uk-UA" sz="2400" b="1" dirty="0">
                <a:solidFill>
                  <a:schemeClr val="bg1"/>
                </a:solidFill>
              </a:rPr>
              <a:t> пізніше прибуло.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Скільки всіх птахів було?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8EB2E34-802D-4A87-A1D7-05CF632EDDB8}"/>
              </a:ext>
            </a:extLst>
          </p:cNvPr>
          <p:cNvSpPr txBox="1"/>
          <p:nvPr/>
        </p:nvSpPr>
        <p:spPr>
          <a:xfrm>
            <a:off x="1319299" y="3135116"/>
            <a:ext cx="10964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4+7=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8EB2E34-802D-4A87-A1D7-05CF632EDDB8}"/>
              </a:ext>
            </a:extLst>
          </p:cNvPr>
          <p:cNvSpPr txBox="1"/>
          <p:nvPr/>
        </p:nvSpPr>
        <p:spPr>
          <a:xfrm>
            <a:off x="2415761" y="3135116"/>
            <a:ext cx="15237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 (пт.)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5">
            <a:extLst>
              <a:ext uri="{FF2B5EF4-FFF2-40B4-BE49-F238E27FC236}">
                <a16:creationId xmlns="" xmlns:a16="http://schemas.microsoft.com/office/drawing/2014/main" id="{4BDECD90-A3BB-441E-B1E0-3E0E4529435C}"/>
              </a:ext>
            </a:extLst>
          </p:cNvPr>
          <p:cNvSpPr/>
          <p:nvPr/>
        </p:nvSpPr>
        <p:spPr>
          <a:xfrm>
            <a:off x="5245269" y="1270210"/>
            <a:ext cx="4824017" cy="24496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Сойка сливи обривала,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Штук </a:t>
            </a:r>
            <a:r>
              <a:rPr lang="uk-UA" sz="2400" b="1" dirty="0">
                <a:solidFill>
                  <a:srgbClr val="FFFF00"/>
                </a:solidFill>
              </a:rPr>
              <a:t>тринадцять</a:t>
            </a:r>
            <a:r>
              <a:rPr lang="uk-UA" sz="2400" b="1" dirty="0">
                <a:solidFill>
                  <a:schemeClr val="bg1"/>
                </a:solidFill>
              </a:rPr>
              <a:t> десь зірвала.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</a:rPr>
              <a:t>Дві</a:t>
            </a:r>
            <a:r>
              <a:rPr lang="uk-UA" sz="2400" b="1" dirty="0">
                <a:solidFill>
                  <a:schemeClr val="bg1"/>
                </a:solidFill>
              </a:rPr>
              <a:t> дала малим </a:t>
            </a:r>
            <a:r>
              <a:rPr lang="uk-UA" sz="2400" b="1" dirty="0" err="1">
                <a:solidFill>
                  <a:schemeClr val="bg1"/>
                </a:solidFill>
              </a:rPr>
              <a:t>білчатам</a:t>
            </a:r>
            <a:r>
              <a:rPr lang="uk-UA" sz="24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</a:rPr>
              <a:t>Три </a:t>
            </a:r>
            <a:r>
              <a:rPr lang="uk-UA" sz="2400" b="1" dirty="0">
                <a:solidFill>
                  <a:schemeClr val="bg1"/>
                </a:solidFill>
              </a:rPr>
              <a:t>– пухнастим зайченятам.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Діти, сойці </a:t>
            </a:r>
            <a:r>
              <a:rPr lang="uk-UA" sz="2400" b="1" dirty="0" err="1">
                <a:solidFill>
                  <a:schemeClr val="bg1"/>
                </a:solidFill>
              </a:rPr>
              <a:t>поможіть</a:t>
            </a:r>
            <a:r>
              <a:rPr lang="uk-UA" sz="24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Решту слив ви полічіть.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8EB2E34-802D-4A87-A1D7-05CF632EDDB8}"/>
              </a:ext>
            </a:extLst>
          </p:cNvPr>
          <p:cNvSpPr txBox="1"/>
          <p:nvPr/>
        </p:nvSpPr>
        <p:spPr>
          <a:xfrm>
            <a:off x="5285244" y="3912749"/>
            <a:ext cx="21186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 – 2 – 3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8EB2E34-802D-4A87-A1D7-05CF632EDDB8}"/>
              </a:ext>
            </a:extLst>
          </p:cNvPr>
          <p:cNvSpPr txBox="1"/>
          <p:nvPr/>
        </p:nvSpPr>
        <p:spPr>
          <a:xfrm>
            <a:off x="7403924" y="3912749"/>
            <a:ext cx="1455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 (</a:t>
            </a:r>
            <a:r>
              <a:rPr lang="uk-UA" sz="3200" b="1" dirty="0" err="1" smtClean="0">
                <a:solidFill>
                  <a:schemeClr val="bg1"/>
                </a:solidFill>
              </a:rPr>
              <a:t>сл</a:t>
            </a:r>
            <a:r>
              <a:rPr lang="uk-UA" sz="3200" b="1" dirty="0" smtClean="0">
                <a:solidFill>
                  <a:schemeClr val="bg1"/>
                </a:solidFill>
              </a:rPr>
              <a:t>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flying great tit isolated on white background">
            <a:extLst>
              <a:ext uri="{FF2B5EF4-FFF2-40B4-BE49-F238E27FC236}">
                <a16:creationId xmlns="" xmlns:a16="http://schemas.microsoft.com/office/drawing/2014/main" id="{7539B1C8-78BD-4186-9F73-EDEB5269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59" y="3816428"/>
            <a:ext cx="2159988" cy="22688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artoon bird on a tree branch">
            <a:extLst>
              <a:ext uri="{FF2B5EF4-FFF2-40B4-BE49-F238E27FC236}">
                <a16:creationId xmlns="" xmlns:a16="http://schemas.microsoft.com/office/drawing/2014/main" id="{31555B18-B8A9-4369-88F7-CFAB7BC4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15" y="3577131"/>
            <a:ext cx="2154640" cy="226327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9" grpId="0" animBg="1"/>
      <p:bldP spid="48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494530"/>
            <a:ext cx="10646229" cy="763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компоненти і результати дії в кожній рівності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76768" y="1676214"/>
            <a:ext cx="4215010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2   </a:t>
            </a:r>
            <a:r>
              <a:rPr lang="uk-UA" sz="3600" b="1" dirty="0" smtClean="0">
                <a:solidFill>
                  <a:srgbClr val="00B050"/>
                </a:solidFill>
              </a:rPr>
              <a:t>    ·         9    </a:t>
            </a:r>
            <a:r>
              <a:rPr lang="uk-UA" sz="3600" b="1" dirty="0">
                <a:solidFill>
                  <a:srgbClr val="00B050"/>
                </a:solidFill>
              </a:rPr>
              <a:t>=   </a:t>
            </a:r>
            <a:r>
              <a:rPr lang="uk-UA" sz="3600" b="1" dirty="0" smtClean="0">
                <a:solidFill>
                  <a:srgbClr val="00B050"/>
                </a:solidFill>
              </a:rPr>
              <a:t>  18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7AEC97-AF30-4990-90A2-60CE6F695002}"/>
              </a:ext>
            </a:extLst>
          </p:cNvPr>
          <p:cNvSpPr txBox="1"/>
          <p:nvPr/>
        </p:nvSpPr>
        <p:spPr>
          <a:xfrm>
            <a:off x="618708" y="2399805"/>
            <a:ext cx="1732606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перший</a:t>
            </a:r>
            <a:endParaRPr lang="uk-UA" sz="2800" b="1" dirty="0">
              <a:solidFill>
                <a:srgbClr val="00B050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ACB7837-8BE9-4881-8546-8BD9AF7DB291}"/>
              </a:ext>
            </a:extLst>
          </p:cNvPr>
          <p:cNvSpPr txBox="1"/>
          <p:nvPr/>
        </p:nvSpPr>
        <p:spPr>
          <a:xfrm>
            <a:off x="2351314" y="2979651"/>
            <a:ext cx="1676204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D36D99C-6A51-4A74-90ED-B8EE3C614273}"/>
              </a:ext>
            </a:extLst>
          </p:cNvPr>
          <p:cNvSpPr txBox="1"/>
          <p:nvPr/>
        </p:nvSpPr>
        <p:spPr>
          <a:xfrm>
            <a:off x="3507093" y="2399805"/>
            <a:ext cx="1484685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добуток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5486400" y="1641034"/>
            <a:ext cx="3864429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15  </a:t>
            </a:r>
            <a:r>
              <a:rPr lang="uk-UA" sz="3200" b="1" dirty="0" smtClean="0">
                <a:solidFill>
                  <a:srgbClr val="0070C0"/>
                </a:solidFill>
              </a:rPr>
              <a:t>     </a:t>
            </a:r>
            <a:r>
              <a:rPr lang="uk-UA" sz="3200" b="1" dirty="0">
                <a:solidFill>
                  <a:srgbClr val="0070C0"/>
                </a:solidFill>
              </a:rPr>
              <a:t>: </a:t>
            </a:r>
            <a:r>
              <a:rPr lang="uk-UA" sz="3200" b="1" dirty="0" smtClean="0">
                <a:solidFill>
                  <a:srgbClr val="0070C0"/>
                </a:solidFill>
              </a:rPr>
              <a:t>      </a:t>
            </a:r>
            <a:r>
              <a:rPr lang="uk-UA" sz="3200" b="1" dirty="0">
                <a:solidFill>
                  <a:srgbClr val="0070C0"/>
                </a:solidFill>
              </a:rPr>
              <a:t>3 </a:t>
            </a:r>
            <a:r>
              <a:rPr lang="uk-UA" sz="3200" b="1" dirty="0" smtClean="0">
                <a:solidFill>
                  <a:srgbClr val="0070C0"/>
                </a:solidFill>
              </a:rPr>
              <a:t>    </a:t>
            </a:r>
            <a:r>
              <a:rPr lang="uk-UA" sz="3200" b="1" dirty="0">
                <a:solidFill>
                  <a:srgbClr val="0070C0"/>
                </a:solidFill>
              </a:rPr>
              <a:t>=  </a:t>
            </a:r>
            <a:r>
              <a:rPr lang="uk-UA" sz="3200" b="1" dirty="0" smtClean="0">
                <a:solidFill>
                  <a:srgbClr val="0070C0"/>
                </a:solidFill>
              </a:rPr>
              <a:t>     5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D56E6D-883D-49AD-96D1-FFA42A257F64}"/>
              </a:ext>
            </a:extLst>
          </p:cNvPr>
          <p:cNvSpPr txBox="1"/>
          <p:nvPr/>
        </p:nvSpPr>
        <p:spPr>
          <a:xfrm>
            <a:off x="5401867" y="2288395"/>
            <a:ext cx="1327175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ділене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521602-46BD-413E-87DB-5BE6FB1F1E07}"/>
              </a:ext>
            </a:extLst>
          </p:cNvPr>
          <p:cNvSpPr txBox="1"/>
          <p:nvPr/>
        </p:nvSpPr>
        <p:spPr>
          <a:xfrm>
            <a:off x="6661518" y="2798047"/>
            <a:ext cx="1514192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дільник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79C8E3-62B2-488F-AF0C-D3BB8D0EC224}"/>
              </a:ext>
            </a:extLst>
          </p:cNvPr>
          <p:cNvSpPr txBox="1"/>
          <p:nvPr/>
        </p:nvSpPr>
        <p:spPr>
          <a:xfrm>
            <a:off x="8069006" y="2288395"/>
            <a:ext cx="133123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частка</a:t>
            </a:r>
          </a:p>
        </p:txBody>
      </p:sp>
      <p:pic>
        <p:nvPicPr>
          <p:cNvPr id="17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757010" y="1509953"/>
            <a:ext cx="1683875" cy="298559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76768" y="4205908"/>
            <a:ext cx="421501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58  </a:t>
            </a:r>
            <a:r>
              <a:rPr lang="uk-UA" sz="3600" b="1" dirty="0" smtClean="0">
                <a:solidFill>
                  <a:srgbClr val="FF0000"/>
                </a:solidFill>
              </a:rPr>
              <a:t>  +         27    =   83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5486400" y="4203157"/>
            <a:ext cx="3948961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100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–     40    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=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60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7AEC97-AF30-4990-90A2-60CE6F695002}"/>
              </a:ext>
            </a:extLst>
          </p:cNvPr>
          <p:cNvSpPr txBox="1"/>
          <p:nvPr/>
        </p:nvSpPr>
        <p:spPr>
          <a:xfrm>
            <a:off x="794657" y="4790682"/>
            <a:ext cx="1556657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перший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ACB7837-8BE9-4881-8546-8BD9AF7DB291}"/>
              </a:ext>
            </a:extLst>
          </p:cNvPr>
          <p:cNvSpPr txBox="1"/>
          <p:nvPr/>
        </p:nvSpPr>
        <p:spPr>
          <a:xfrm>
            <a:off x="2340424" y="5281662"/>
            <a:ext cx="1523996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36D99C-6A51-4A74-90ED-B8EE3C614273}"/>
              </a:ext>
            </a:extLst>
          </p:cNvPr>
          <p:cNvSpPr txBox="1"/>
          <p:nvPr/>
        </p:nvSpPr>
        <p:spPr>
          <a:xfrm>
            <a:off x="3864420" y="4832356"/>
            <a:ext cx="1059994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сума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7D56E6D-883D-49AD-96D1-FFA42A257F64}"/>
              </a:ext>
            </a:extLst>
          </p:cNvPr>
          <p:cNvSpPr txBox="1"/>
          <p:nvPr/>
        </p:nvSpPr>
        <p:spPr>
          <a:xfrm>
            <a:off x="5053186" y="5422374"/>
            <a:ext cx="1863890" cy="95410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Зменшу-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ване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8521602-46BD-413E-87DB-5BE6FB1F1E07}"/>
              </a:ext>
            </a:extLst>
          </p:cNvPr>
          <p:cNvSpPr txBox="1"/>
          <p:nvPr/>
        </p:nvSpPr>
        <p:spPr>
          <a:xfrm>
            <a:off x="6525544" y="4790682"/>
            <a:ext cx="1870672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від’ємник</a:t>
            </a:r>
            <a:endParaRPr lang="uk-U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979C8E3-62B2-488F-AF0C-D3BB8D0EC224}"/>
              </a:ext>
            </a:extLst>
          </p:cNvPr>
          <p:cNvSpPr txBox="1"/>
          <p:nvPr/>
        </p:nvSpPr>
        <p:spPr>
          <a:xfrm>
            <a:off x="8069006" y="5465718"/>
            <a:ext cx="1567560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різниця</a:t>
            </a:r>
          </a:p>
        </p:txBody>
      </p:sp>
    </p:spTree>
    <p:extLst>
      <p:ext uri="{BB962C8B-B14F-4D97-AF65-F5344CB8AC3E}">
        <p14:creationId xmlns:p14="http://schemas.microsoft.com/office/powerpoint/2010/main" val="7790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1110344" y="614272"/>
            <a:ext cx="10178142" cy="7899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 схемами прочитай добутки і обчисли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7 Дія ділення\№085 - Закріпл вивч таблиць множення і ділення\2025-02-16_1938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4" y="1550714"/>
            <a:ext cx="3060505" cy="18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7 Дія ділення\№085 - Закріпл вивч таблиць множення і ділення\2025-02-16_1939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2" y="3663718"/>
            <a:ext cx="3038387" cy="19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667740" y="1608460"/>
            <a:ext cx="704439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667740" y="2155036"/>
            <a:ext cx="704439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674929" y="2739811"/>
            <a:ext cx="704439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700655" y="3776550"/>
            <a:ext cx="704439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700655" y="4323126"/>
            <a:ext cx="704439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707844" y="4907901"/>
            <a:ext cx="704439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0" name="Picture 2" descr="D:\2 клас\3 Математика\1 Листопад\7 Дія ділення\№084 - Закр вивчених таблиць множення і ділення\2025-02-12_1913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86" y="1523595"/>
            <a:ext cx="7016694" cy="47119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5" grpId="0" animBg="1"/>
      <p:bldP spid="46" grpId="0" animBg="1"/>
      <p:bldP spid="4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962" b="63687"/>
          <a:stretch/>
        </p:blipFill>
        <p:spPr>
          <a:xfrm>
            <a:off x="99044" y="1313247"/>
            <a:ext cx="11926492" cy="51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62292" y="1706062"/>
            <a:ext cx="473583" cy="5908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1632" y="-669433"/>
            <a:ext cx="483345" cy="6030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58046" y="1731808"/>
            <a:ext cx="461953" cy="58685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50034" y="-614407"/>
            <a:ext cx="473583" cy="590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81" y="324952"/>
            <a:ext cx="2758119" cy="2163500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1064208" y="494527"/>
            <a:ext cx="8480233" cy="6682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538952"/>
            <a:ext cx="2584234" cy="10749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27203" y="-559768"/>
            <a:ext cx="473583" cy="590825"/>
          </a:xfrm>
          <a:prstGeom prst="rect">
            <a:avLst/>
          </a:prstGeom>
        </p:spPr>
      </p:pic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942931" y="3320472"/>
            <a:ext cx="245341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(17+ 4) : 3 =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943412" y="2543981"/>
            <a:ext cx="245293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(60 – 36) : 3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396343" y="2543980"/>
            <a:ext cx="43086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943412" y="4068409"/>
            <a:ext cx="245293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18 : 3 + 5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396343" y="3281155"/>
            <a:ext cx="43086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373168" y="4068408"/>
            <a:ext cx="69082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781632" y="2613951"/>
            <a:ext cx="4725441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Пригадай, навіщо у виразах ставлять дужки?</a:t>
            </a:r>
            <a:endParaRPr lang="ru-RU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3 Математика\1 Листопад\7 Дія ділення\№085 - Закріпл вивч таблиць множення і ділення\2025-02-16_1948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t="49155" r="5155" b="31742"/>
          <a:stretch/>
        </p:blipFill>
        <p:spPr bwMode="auto">
          <a:xfrm>
            <a:off x="1034143" y="4212000"/>
            <a:ext cx="7358743" cy="113288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1034142" y="494526"/>
            <a:ext cx="10047515" cy="10287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задачу на ділення та пояснення до її розв’язання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1632179"/>
            <a:ext cx="7358744" cy="2484594"/>
          </a:xfrm>
          <a:prstGeom prst="round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53887" y="5344886"/>
            <a:ext cx="7424056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Такі задачі розв’язують діленням. 12 : 3 = 4(в.)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Відповідь:  4 вази.</a:t>
            </a:r>
            <a:endParaRPr lang="ru-RU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618772" y="4951137"/>
            <a:ext cx="2276476" cy="1384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 задача на ділення на вміщення</a:t>
            </a:r>
            <a:endParaRPr lang="ru-RU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8915072" y="1632179"/>
            <a:ext cx="1683875" cy="298559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6385</TotalTime>
  <Words>539</Words>
  <Application>Microsoft Office PowerPoint</Application>
  <PresentationFormat>Произвольный</PresentationFormat>
  <Paragraphs>163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«Добери 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880</cp:revision>
  <dcterms:created xsi:type="dcterms:W3CDTF">2018-01-05T16:38:53Z</dcterms:created>
  <dcterms:modified xsi:type="dcterms:W3CDTF">2025-02-17T10:22:05Z</dcterms:modified>
</cp:coreProperties>
</file>