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803" r:id="rId3"/>
    <p:sldId id="808" r:id="rId4"/>
    <p:sldId id="804" r:id="rId5"/>
    <p:sldId id="805" r:id="rId6"/>
    <p:sldId id="799" r:id="rId7"/>
    <p:sldId id="789" r:id="rId8"/>
    <p:sldId id="801" r:id="rId9"/>
    <p:sldId id="771" r:id="rId10"/>
    <p:sldId id="736" r:id="rId11"/>
    <p:sldId id="761" r:id="rId12"/>
    <p:sldId id="802" r:id="rId13"/>
    <p:sldId id="806" r:id="rId14"/>
    <p:sldId id="80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03"/>
            <p14:sldId id="808"/>
            <p14:sldId id="804"/>
            <p14:sldId id="805"/>
            <p14:sldId id="799"/>
            <p14:sldId id="789"/>
            <p14:sldId id="801"/>
            <p14:sldId id="771"/>
            <p14:sldId id="736"/>
            <p14:sldId id="761"/>
            <p14:sldId id="802"/>
            <p14:sldId id="806"/>
            <p14:sldId id="80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FBD1F2"/>
    <a:srgbClr val="0D0D0D"/>
    <a:srgbClr val="00B050"/>
    <a:srgbClr val="295FFF"/>
    <a:srgbClr val="2F3242"/>
    <a:srgbClr val="FF3131"/>
    <a:srgbClr val="9E0000"/>
    <a:srgbClr val="BA1CB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38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на дії різного ступеня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r>
            <a:rPr lang="uk-UA" sz="3200" b="1" dirty="0" smtClean="0"/>
            <a:t>Розрізнення задач на ділення та множення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9137075D-54FD-448B-AACE-D76B67721AAD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Порівняння виразу й числа</a:t>
          </a:r>
          <a:endParaRPr lang="ru-RU" sz="3200" dirty="0">
            <a:solidFill>
              <a:schemeClr val="bg1"/>
            </a:solidFill>
          </a:endParaRPr>
        </a:p>
      </dgm:t>
    </dgm:pt>
    <dgm:pt modelId="{27FEE795-1268-4E78-A713-35A0501DBA6B}" type="parTrans" cxnId="{0B5C1B15-5934-4ECD-B96A-E24CC2A52F12}">
      <dgm:prSet/>
      <dgm:spPr/>
      <dgm:t>
        <a:bodyPr/>
        <a:lstStyle/>
        <a:p>
          <a:endParaRPr lang="ru-RU"/>
        </a:p>
      </dgm:t>
    </dgm:pt>
    <dgm:pt modelId="{3007C148-AF64-457E-AE25-27FB73DEBE71}" type="sibTrans" cxnId="{0B5C1B15-5934-4ECD-B96A-E24CC2A52F12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85334" custLinFactX="64421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69489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6D387EBF-FF4A-4A8B-94DE-4C665C91C65E}" type="pres">
      <dgm:prSet presAssocID="{9137075D-54FD-448B-AACE-D76B67721AAD}" presName="node" presStyleLbl="node1" presStyleIdx="2" presStyleCnt="4" custScaleX="80665" custLinFactX="-2379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14242-389D-47E8-81E9-966E7A4F176C}" type="pres">
      <dgm:prSet presAssocID="{3007C148-AF64-457E-AE25-27FB73DEBE71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90178" custLinFactX="-1999" custLinFactNeighborX="-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0EBBB7-DE00-4827-946E-3CC8106C12E4}" type="presOf" srcId="{9137075D-54FD-448B-AACE-D76B67721AAD}" destId="{6D387EBF-FF4A-4A8B-94DE-4C665C91C65E}" srcOrd="0" destOrd="0" presId="urn:microsoft.com/office/officeart/2005/8/layout/hList6"/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DC6AD30B-0EF6-4F9C-A7A5-816292E28DC1}" type="presOf" srcId="{289AA968-9F58-4A6E-B11C-582CA574AD65}" destId="{6408D3F1-0C0E-4F5D-B5D5-053E6D4B4C50}" srcOrd="0" destOrd="0" presId="urn:microsoft.com/office/officeart/2005/8/layout/hList6"/>
    <dgm:cxn modelId="{72B34F8C-0DD3-4660-B2CD-790A7C0428CC}" type="presOf" srcId="{3466C275-B8F1-459F-B50B-976409EFE0E4}" destId="{6C0F7CAC-2753-43F9-84FC-D27019835444}" srcOrd="0" destOrd="0" presId="urn:microsoft.com/office/officeart/2005/8/layout/hList6"/>
    <dgm:cxn modelId="{65FF3D47-A7FE-417C-BF94-EDCA034BA480}" type="presOf" srcId="{17FCBCD0-5166-44EF-A995-697AB50FC98B}" destId="{8C93B566-6306-40C5-A3D5-B84E788E517B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97DA8015-14E8-4C5A-AF50-18D4E1E798B0}" type="presOf" srcId="{6EE47331-2253-406E-9CB5-953C9128E5FC}" destId="{783C5BBC-E083-4F12-B4A9-616A8F9530EC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0B5C1B15-5934-4ECD-B96A-E24CC2A52F12}" srcId="{289AA968-9F58-4A6E-B11C-582CA574AD65}" destId="{9137075D-54FD-448B-AACE-D76B67721AAD}" srcOrd="2" destOrd="0" parTransId="{27FEE795-1268-4E78-A713-35A0501DBA6B}" sibTransId="{3007C148-AF64-457E-AE25-27FB73DEBE71}"/>
    <dgm:cxn modelId="{BFDE6185-7063-4B63-9C38-2CBAD25A4F25}" type="presParOf" srcId="{6408D3F1-0C0E-4F5D-B5D5-053E6D4B4C50}" destId="{783C5BBC-E083-4F12-B4A9-616A8F9530EC}" srcOrd="0" destOrd="0" presId="urn:microsoft.com/office/officeart/2005/8/layout/hList6"/>
    <dgm:cxn modelId="{85CDB7C3-5CD3-4C10-9F4B-3C7B57E8170E}" type="presParOf" srcId="{6408D3F1-0C0E-4F5D-B5D5-053E6D4B4C50}" destId="{903EF99B-E600-4B60-96C8-658D7EF2F880}" srcOrd="1" destOrd="0" presId="urn:microsoft.com/office/officeart/2005/8/layout/hList6"/>
    <dgm:cxn modelId="{1E87025D-AC54-40A7-B149-4EC5D9BE25A3}" type="presParOf" srcId="{6408D3F1-0C0E-4F5D-B5D5-053E6D4B4C50}" destId="{8C93B566-6306-40C5-A3D5-B84E788E517B}" srcOrd="2" destOrd="0" presId="urn:microsoft.com/office/officeart/2005/8/layout/hList6"/>
    <dgm:cxn modelId="{9ADCB1F2-8BB4-403E-80D2-F85B6795F673}" type="presParOf" srcId="{6408D3F1-0C0E-4F5D-B5D5-053E6D4B4C50}" destId="{B4E8D5E2-E5AE-41CC-80D3-5A0016AFADCC}" srcOrd="3" destOrd="0" presId="urn:microsoft.com/office/officeart/2005/8/layout/hList6"/>
    <dgm:cxn modelId="{8A3E23DC-4DDE-49CC-9F96-95661E502BF3}" type="presParOf" srcId="{6408D3F1-0C0E-4F5D-B5D5-053E6D4B4C50}" destId="{6D387EBF-FF4A-4A8B-94DE-4C665C91C65E}" srcOrd="4" destOrd="0" presId="urn:microsoft.com/office/officeart/2005/8/layout/hList6"/>
    <dgm:cxn modelId="{E3754699-D483-410E-A2BA-1D35393D3650}" type="presParOf" srcId="{6408D3F1-0C0E-4F5D-B5D5-053E6D4B4C50}" destId="{74814242-389D-47E8-81E9-966E7A4F176C}" srcOrd="5" destOrd="0" presId="urn:microsoft.com/office/officeart/2005/8/layout/hList6"/>
    <dgm:cxn modelId="{FBB6D24C-38CF-4A89-863D-C8EA231AC511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414172" y="815012"/>
          <a:ext cx="4272497" cy="264247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на дії різного ступеня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229185" y="854498"/>
        <a:ext cx="2642471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060342" y="1060342"/>
          <a:ext cx="4272497" cy="2151811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2151811" cy="2563499"/>
      </dsp:txXfrm>
    </dsp:sp>
    <dsp:sp modelId="{6D387EBF-FF4A-4A8B-94DE-4C665C91C65E}">
      <dsp:nvSpPr>
        <dsp:cNvPr id="0" name=""/>
        <dsp:cNvSpPr/>
      </dsp:nvSpPr>
      <dsp:spPr>
        <a:xfrm rot="16200000">
          <a:off x="4067621" y="887303"/>
          <a:ext cx="4272497" cy="2497890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Порівняння виразу й числа</a:t>
          </a:r>
          <a:endParaRPr lang="ru-RU" sz="3200" kern="1200" dirty="0">
            <a:solidFill>
              <a:schemeClr val="bg1"/>
            </a:solidFill>
          </a:endParaRPr>
        </a:p>
      </dsp:txBody>
      <dsp:txXfrm rot="5400000">
        <a:off x="4954924" y="854499"/>
        <a:ext cx="2497890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6956816" y="740012"/>
          <a:ext cx="4272497" cy="279247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Розрізнення задач на ділення та множення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696829" y="854498"/>
        <a:ext cx="2792471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9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9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microsoft.com/office/2007/relationships/hdphoto" Target="../media/hdphoto7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5" Type="http://schemas.microsoft.com/office/2007/relationships/hdphoto" Target="../media/hdphoto8.wdp"/><Relationship Id="rId10" Type="http://schemas.microsoft.com/office/2007/relationships/hdphoto" Target="../media/hdphoto6.wdp"/><Relationship Id="rId4" Type="http://schemas.openxmlformats.org/officeDocument/2006/relationships/image" Target="../media/image19.jpeg"/><Relationship Id="rId9" Type="http://schemas.openxmlformats.org/officeDocument/2006/relationships/image" Target="../media/image31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19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19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1.wdp"/><Relationship Id="rId1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jpeg"/><Relationship Id="rId12" Type="http://schemas.openxmlformats.org/officeDocument/2006/relationships/image" Target="../media/image21.png"/><Relationship Id="rId17" Type="http://schemas.microsoft.com/office/2007/relationships/hdphoto" Target="../media/hdphoto5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6.png"/><Relationship Id="rId5" Type="http://schemas.microsoft.com/office/2007/relationships/hdphoto" Target="../media/hdphoto3.wdp"/><Relationship Id="rId15" Type="http://schemas.microsoft.com/office/2007/relationships/hdphoto" Target="../media/hdphoto4.wdp"/><Relationship Id="rId10" Type="http://schemas.openxmlformats.org/officeDocument/2006/relationships/image" Target="../media/image5.png"/><Relationship Id="rId4" Type="http://schemas.openxmlformats.org/officeDocument/2006/relationships/image" Target="../media/image24.pn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3754" y="4249773"/>
            <a:ext cx="9415527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Перетворення </a:t>
            </a:r>
            <a:r>
              <a:rPr lang="uk-UA" sz="4400" b="1" dirty="0" smtClean="0">
                <a:solidFill>
                  <a:srgbClr val="7030A0"/>
                </a:solidFill>
              </a:rPr>
              <a:t>іменованих чисел Розв’язування і порівняння задач. 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ome is more costly than save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54" y="1202115"/>
            <a:ext cx="2266950" cy="238125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33689" y="1407223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Дія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88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3 Математика\1 Листопад\7 Дія ділення\№088 - Знаходження значень виразів на дії різного ступеня\2025-02-19_1008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15914" r="-39" b="449"/>
          <a:stretch/>
        </p:blipFill>
        <p:spPr bwMode="auto">
          <a:xfrm>
            <a:off x="1072412" y="1896171"/>
            <a:ext cx="7646207" cy="396034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1487" y="494529"/>
            <a:ext cx="10069284" cy="6920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дві задачі на вибір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28703" y="1295399"/>
            <a:ext cx="8496298" cy="50074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Визнач, які задачі розв’язують множенням, а які – діленням.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8718620" y="1936208"/>
            <a:ext cx="14486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12 :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0167257" y="1936208"/>
            <a:ext cx="13389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 (д.)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8718620" y="2668880"/>
            <a:ext cx="14486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 ∙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0167259" y="2668880"/>
            <a:ext cx="13389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18 (кг)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8718621" y="3406055"/>
            <a:ext cx="14486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15 :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0167260" y="3406055"/>
            <a:ext cx="13389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 (</a:t>
            </a:r>
            <a:r>
              <a:rPr lang="uk-UA" sz="3200" b="1" dirty="0" err="1" smtClean="0">
                <a:solidFill>
                  <a:schemeClr val="bg1"/>
                </a:solidFill>
              </a:rPr>
              <a:t>кв</a:t>
            </a:r>
            <a:r>
              <a:rPr lang="uk-UA" sz="3200" b="1" dirty="0" smtClean="0">
                <a:solidFill>
                  <a:schemeClr val="bg1"/>
                </a:solidFill>
              </a:rPr>
              <a:t>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8718622" y="4143230"/>
            <a:ext cx="14486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18 :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0167261" y="4143230"/>
            <a:ext cx="13389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 (ст.)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8718623" y="5079400"/>
            <a:ext cx="1448638" cy="584775"/>
          </a:xfrm>
          <a:prstGeom prst="rect">
            <a:avLst/>
          </a:prstGeom>
          <a:solidFill>
            <a:srgbClr val="C6109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 ∙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0167262" y="5079400"/>
            <a:ext cx="1338942" cy="584775"/>
          </a:xfrm>
          <a:prstGeom prst="rect">
            <a:avLst/>
          </a:prstGeom>
          <a:solidFill>
            <a:srgbClr val="C6109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 (</a:t>
            </a:r>
            <a:r>
              <a:rPr lang="uk-UA" sz="3200" b="1" dirty="0" err="1" smtClean="0">
                <a:solidFill>
                  <a:schemeClr val="bg1"/>
                </a:solidFill>
              </a:rPr>
              <a:t>ол</a:t>
            </a:r>
            <a:r>
              <a:rPr lang="uk-UA" sz="3200" b="1" dirty="0" smtClean="0">
                <a:solidFill>
                  <a:schemeClr val="bg1"/>
                </a:solidFill>
              </a:rPr>
              <a:t>.)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4838" y="494529"/>
            <a:ext cx="10380991" cy="6203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задачу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874839" y="1783765"/>
            <a:ext cx="4970790" cy="16815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Купили калач масою </a:t>
            </a:r>
            <a:r>
              <a:rPr lang="uk-UA" sz="2800" b="1" dirty="0" smtClean="0">
                <a:solidFill>
                  <a:srgbClr val="FFFF00"/>
                </a:solidFill>
              </a:rPr>
              <a:t>1 кг </a:t>
            </a:r>
            <a:r>
              <a:rPr lang="uk-UA" sz="2800" b="1" dirty="0" smtClean="0"/>
              <a:t>і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3 пакети</a:t>
            </a:r>
            <a:r>
              <a:rPr lang="uk-UA" sz="2800" b="1" dirty="0" smtClean="0"/>
              <a:t> борошна, </a:t>
            </a:r>
            <a:r>
              <a:rPr lang="uk-UA" sz="2800" b="1" dirty="0" smtClean="0">
                <a:solidFill>
                  <a:srgbClr val="FFFF00"/>
                </a:solidFill>
              </a:rPr>
              <a:t>по 2 кг </a:t>
            </a:r>
            <a:r>
              <a:rPr lang="uk-UA" sz="2800" b="1" dirty="0" smtClean="0"/>
              <a:t>кожний. Яка маса покупки?</a:t>
            </a:r>
            <a:endParaRPr lang="uk-UA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D4BACE-33CD-44AE-A37A-9BFC2FA141C1}"/>
              </a:ext>
            </a:extLst>
          </p:cNvPr>
          <p:cNvSpPr txBox="1"/>
          <p:nvPr/>
        </p:nvSpPr>
        <p:spPr>
          <a:xfrm>
            <a:off x="1474214" y="4370492"/>
            <a:ext cx="1993029" cy="7078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1+3+2</a:t>
            </a:r>
            <a:endParaRPr lang="uk-U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D4BACE-33CD-44AE-A37A-9BFC2FA141C1}"/>
              </a:ext>
            </a:extLst>
          </p:cNvPr>
          <p:cNvSpPr txBox="1"/>
          <p:nvPr/>
        </p:nvSpPr>
        <p:spPr>
          <a:xfrm>
            <a:off x="3780416" y="4370492"/>
            <a:ext cx="1993029" cy="7078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3∙2-1</a:t>
            </a:r>
            <a:endParaRPr lang="uk-U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3D4BACE-33CD-44AE-A37A-9BFC2FA141C1}"/>
              </a:ext>
            </a:extLst>
          </p:cNvPr>
          <p:cNvSpPr txBox="1"/>
          <p:nvPr/>
        </p:nvSpPr>
        <p:spPr>
          <a:xfrm>
            <a:off x="5949043" y="4370492"/>
            <a:ext cx="1993029" cy="7078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1+2∙3</a:t>
            </a:r>
            <a:endParaRPr lang="uk-U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D4BACE-33CD-44AE-A37A-9BFC2FA141C1}"/>
              </a:ext>
            </a:extLst>
          </p:cNvPr>
          <p:cNvSpPr txBox="1"/>
          <p:nvPr/>
        </p:nvSpPr>
        <p:spPr>
          <a:xfrm>
            <a:off x="7942072" y="4366731"/>
            <a:ext cx="1670014" cy="7078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= 7 (кг)</a:t>
            </a:r>
            <a:endParaRPr lang="uk-U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sweet baking roll with poppy seeds bakery past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t="23372" r="13356" b="28252"/>
          <a:stretch/>
        </p:blipFill>
        <p:spPr bwMode="auto">
          <a:xfrm>
            <a:off x="6444343" y="1794649"/>
            <a:ext cx="2632190" cy="183108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cks of flour sugar and sa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5" b="6423"/>
          <a:stretch/>
        </p:blipFill>
        <p:spPr bwMode="auto">
          <a:xfrm>
            <a:off x="9116882" y="1783765"/>
            <a:ext cx="2106290" cy="1836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68067" y="1173385"/>
            <a:ext cx="8732066" cy="50020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Вибери вираз, який є розв’язанням цієї задачі.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61814" y="419694"/>
            <a:ext cx="10064229" cy="126759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Запиши кожну довжину в менших одиницях вимірювання за зразком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96" y="1862981"/>
            <a:ext cx="2250215" cy="380805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99AF4AD8-DA02-4338-9CC1-CB61AD089B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39740" y="2341434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C77ABE0B-B92A-489E-B51B-037DFD9F3B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85990" y="3075398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CF41B07B-3183-4484-B269-4E9A2EA130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94874" y="3078455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8ADC3BF6-1B8B-43F4-9F7F-7053EE2D43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985990" y="2340583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66313" y="2314688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81883" y="2329177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A45E2D35-047C-48FC-90F1-F789BF7E9B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25111" y="3831362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92716" y="4566377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393761" y="3109127"/>
            <a:ext cx="420821" cy="534599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316821" y="4560631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129280" y="3106234"/>
            <a:ext cx="420821" cy="534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904" y="2427345"/>
            <a:ext cx="1095528" cy="514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0166" y="2415400"/>
            <a:ext cx="1086739" cy="5364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596021" y="2519143"/>
            <a:ext cx="440143" cy="28893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8980" y="2399992"/>
            <a:ext cx="1086739" cy="5364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434" b="89623" l="0" r="991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624" y="3066593"/>
            <a:ext cx="1086002" cy="100979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4560" y="3155727"/>
            <a:ext cx="1095528" cy="51442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12107" y="3265644"/>
            <a:ext cx="440143" cy="28893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12107" y="3977584"/>
            <a:ext cx="440143" cy="28893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596020" y="4730140"/>
            <a:ext cx="440143" cy="28893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5137" y="3158356"/>
            <a:ext cx="1095528" cy="51442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32675" y="3854750"/>
            <a:ext cx="420821" cy="534599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434" b="89623" l="0" r="991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354" y="3814041"/>
            <a:ext cx="1086002" cy="100979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9690" y="3887214"/>
            <a:ext cx="1095528" cy="51442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0670" y="3903919"/>
            <a:ext cx="1095528" cy="51442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003087" y="3827954"/>
            <a:ext cx="420821" cy="5345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45E2D35-047C-48FC-90F1-F789BF7E9B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403162" y="3830308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5B4DBEB1-F2CD-4A47-A1C8-5C39209D10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19302" y="4566376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B4DBEB1-F2CD-4A47-A1C8-5C39209D10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990196" y="4555499"/>
            <a:ext cx="455016" cy="567661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30" y="4654491"/>
            <a:ext cx="1095528" cy="5144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39529" y="4654491"/>
            <a:ext cx="1091279" cy="536494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9468" y="4643456"/>
            <a:ext cx="1086739" cy="536491"/>
          </a:xfrm>
          <a:prstGeom prst="rect">
            <a:avLst/>
          </a:prstGeom>
        </p:spPr>
      </p:pic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8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5976256"/>
            <a:ext cx="914400" cy="881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14400" y="468084"/>
            <a:ext cx="9426222" cy="66075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33" y="1270347"/>
            <a:ext cx="2831308" cy="2220911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7 Дія ділення\№088 - Знаходження значень виразів на дії різного ступеня\2025-02-18_22505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r="345"/>
          <a:stretch/>
        </p:blipFill>
        <p:spPr bwMode="auto">
          <a:xfrm>
            <a:off x="1289901" y="1270346"/>
            <a:ext cx="6588000" cy="497805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743" y="620688"/>
            <a:ext cx="9514114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Вправа «Добери слово»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77198" y="1504054"/>
            <a:ext cx="9390802" cy="5107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Опиши </a:t>
            </a:r>
            <a:r>
              <a:rPr lang="ru-RU" sz="2400" b="1" dirty="0">
                <a:solidFill>
                  <a:srgbClr val="7030A0"/>
                </a:solidFill>
              </a:rPr>
              <a:t>урок, </a:t>
            </a:r>
            <a:r>
              <a:rPr lang="ru-RU" sz="2400" b="1" dirty="0" err="1">
                <a:solidFill>
                  <a:srgbClr val="7030A0"/>
                </a:solidFill>
              </a:rPr>
              <a:t>дібравши</a:t>
            </a:r>
            <a:r>
              <a:rPr lang="ru-RU" sz="2400" b="1" dirty="0">
                <a:solidFill>
                  <a:srgbClr val="7030A0"/>
                </a:solidFill>
              </a:rPr>
              <a:t> слова з </a:t>
            </a:r>
            <a:r>
              <a:rPr lang="ru-RU" sz="2400" b="1" dirty="0" err="1">
                <a:solidFill>
                  <a:srgbClr val="7030A0"/>
                </a:solidFill>
              </a:rPr>
              <a:t>поданими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закінченнями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9270" y="2228930"/>
            <a:ext cx="598486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Урок </a:t>
            </a:r>
            <a:r>
              <a:rPr lang="ru-RU" sz="3200" b="1" dirty="0" err="1" smtClean="0">
                <a:solidFill>
                  <a:schemeClr val="bg1"/>
                </a:solidFill>
              </a:rPr>
              <a:t>був</a:t>
            </a:r>
            <a:r>
              <a:rPr lang="ru-RU" sz="3200" b="1" dirty="0" smtClean="0">
                <a:solidFill>
                  <a:schemeClr val="bg1"/>
                </a:solidFill>
              </a:rPr>
              <a:t>   ... </a:t>
            </a:r>
            <a:r>
              <a:rPr lang="ru-RU" sz="3200" b="1" dirty="0" err="1">
                <a:solidFill>
                  <a:schemeClr val="bg1"/>
                </a:solidFill>
              </a:rPr>
              <a:t>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9269" y="3140968"/>
            <a:ext cx="598486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Завдання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та </a:t>
            </a:r>
            <a:r>
              <a:rPr lang="ru-RU" sz="3200" b="1" dirty="0" err="1">
                <a:solidFill>
                  <a:schemeClr val="bg1"/>
                </a:solidFill>
              </a:rPr>
              <a:t>вправи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були</a:t>
            </a:r>
            <a:r>
              <a:rPr lang="ru-RU" sz="3200" b="1" dirty="0" smtClean="0">
                <a:solidFill>
                  <a:schemeClr val="bg1"/>
                </a:solidFill>
              </a:rPr>
              <a:t> ... </a:t>
            </a:r>
            <a:r>
              <a:rPr lang="ru-RU" sz="3200" b="1" dirty="0">
                <a:solidFill>
                  <a:schemeClr val="bg1"/>
                </a:solidFill>
              </a:rPr>
              <a:t>і </a:t>
            </a:r>
            <a:r>
              <a:rPr lang="ru-RU" sz="32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9269" y="4066558"/>
            <a:ext cx="598486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Настрій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від</a:t>
            </a:r>
            <a:r>
              <a:rPr lang="ru-RU" sz="3200" b="1" dirty="0">
                <a:solidFill>
                  <a:schemeClr val="bg1"/>
                </a:solidFill>
              </a:rPr>
              <a:t> уроку </a:t>
            </a:r>
            <a:r>
              <a:rPr lang="ru-RU" sz="3200" b="1" dirty="0" smtClean="0">
                <a:solidFill>
                  <a:schemeClr val="bg1"/>
                </a:solidFill>
              </a:rPr>
              <a:t>    ... </a:t>
            </a:r>
            <a:r>
              <a:rPr lang="ru-RU" sz="3200" b="1" dirty="0" err="1">
                <a:solidFill>
                  <a:schemeClr val="bg1"/>
                </a:solidFill>
              </a:rPr>
              <a:t>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122" name="Picture 2" descr="D:\Картинки до тестів\Учні\Діти з рюкзак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74" y="2228930"/>
            <a:ext cx="2537926" cy="33191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478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5166" y="592500"/>
            <a:ext cx="9892319" cy="68112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4452257" y="1546965"/>
            <a:ext cx="6455227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Дзвоник дзвенить, не стихає,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Школярів усіх скликає: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Гей, до класу поспішайте,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На місця свої сідайте.</a:t>
            </a:r>
          </a:p>
        </p:txBody>
      </p:sp>
      <p:pic>
        <p:nvPicPr>
          <p:cNvPr id="1026" name="Picture 2" descr="D:\Картинки до тестів\Учні\Діти з рюкзак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6" y="1335920"/>
            <a:ext cx="2707018" cy="354031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058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8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976256"/>
            <a:ext cx="914400" cy="881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14400" y="468084"/>
            <a:ext cx="9426222" cy="66075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242" y="994177"/>
            <a:ext cx="2493400" cy="1955852"/>
          </a:xfrm>
          <a:prstGeom prst="rect">
            <a:avLst/>
          </a:prstGeom>
        </p:spPr>
      </p:pic>
      <p:pic>
        <p:nvPicPr>
          <p:cNvPr id="4098" name="Picture 2" descr="D:\2 клас\3 Математика\1 Листопад\7 Дія ділення\№087 - Вирази на дії різного ступеня\2025-02-18_2233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67" y="1205036"/>
            <a:ext cx="6853918" cy="509412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16149270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6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C1504A7-CB67-46F1-BF50-26959BB47693}"/>
              </a:ext>
            </a:extLst>
          </p:cNvPr>
          <p:cNvSpPr txBox="1"/>
          <p:nvPr/>
        </p:nvSpPr>
        <p:spPr>
          <a:xfrm>
            <a:off x="6344683" y="5232685"/>
            <a:ext cx="21150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30:3 = 10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7567" y="494529"/>
            <a:ext cx="9914090" cy="7162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208655" y="1382597"/>
            <a:ext cx="183178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3·7 = 21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36A8849-89A1-43B1-A2EF-8A7EF9F2AC8D}"/>
              </a:ext>
            </a:extLst>
          </p:cNvPr>
          <p:cNvSpPr txBox="1"/>
          <p:nvPr/>
        </p:nvSpPr>
        <p:spPr>
          <a:xfrm>
            <a:off x="3710185" y="1414915"/>
            <a:ext cx="189702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3·6 = 18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355235-5737-4849-83ED-05CB07F85B16}"/>
              </a:ext>
            </a:extLst>
          </p:cNvPr>
          <p:cNvSpPr txBox="1"/>
          <p:nvPr/>
        </p:nvSpPr>
        <p:spPr>
          <a:xfrm>
            <a:off x="1166241" y="2397523"/>
            <a:ext cx="18476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3·3 = 9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1369C65-911A-4CC6-AF7B-5D9850268061}"/>
              </a:ext>
            </a:extLst>
          </p:cNvPr>
          <p:cNvSpPr txBox="1"/>
          <p:nvPr/>
        </p:nvSpPr>
        <p:spPr>
          <a:xfrm>
            <a:off x="3710186" y="2401897"/>
            <a:ext cx="19557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3·4 = 12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F5C347B-2D68-41FB-81B7-CADF24449E83}"/>
              </a:ext>
            </a:extLst>
          </p:cNvPr>
          <p:cNvSpPr txBox="1"/>
          <p:nvPr/>
        </p:nvSpPr>
        <p:spPr>
          <a:xfrm>
            <a:off x="1122680" y="338264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3·5 = 15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CA45023-8157-4FD8-86DA-22AA6962669F}"/>
              </a:ext>
            </a:extLst>
          </p:cNvPr>
          <p:cNvSpPr txBox="1"/>
          <p:nvPr/>
        </p:nvSpPr>
        <p:spPr>
          <a:xfrm>
            <a:off x="3778765" y="3382648"/>
            <a:ext cx="19557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3·8 = 24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C1504A7-CB67-46F1-BF50-26959BB47693}"/>
              </a:ext>
            </a:extLst>
          </p:cNvPr>
          <p:cNvSpPr txBox="1"/>
          <p:nvPr/>
        </p:nvSpPr>
        <p:spPr>
          <a:xfrm>
            <a:off x="1112909" y="439206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3·9 = 27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292F1C4-0705-47D8-8A27-86B437929567}"/>
              </a:ext>
            </a:extLst>
          </p:cNvPr>
          <p:cNvSpPr txBox="1"/>
          <p:nvPr/>
        </p:nvSpPr>
        <p:spPr>
          <a:xfrm>
            <a:off x="3778765" y="4401446"/>
            <a:ext cx="201449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3·2 = 6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1" name="Picture 2" descr="red apple">
            <a:extLst>
              <a:ext uri="{FF2B5EF4-FFF2-40B4-BE49-F238E27FC236}">
                <a16:creationId xmlns:a16="http://schemas.microsoft.com/office/drawing/2014/main" xmlns="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79" y="3266633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d apple">
            <a:extLst>
              <a:ext uri="{FF2B5EF4-FFF2-40B4-BE49-F238E27FC236}">
                <a16:creationId xmlns:a16="http://schemas.microsoft.com/office/drawing/2014/main" xmlns="" id="{CC659431-C376-4FC0-8BBF-EFC0FB82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6" y="5163802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d apple">
            <a:extLst>
              <a:ext uri="{FF2B5EF4-FFF2-40B4-BE49-F238E27FC236}">
                <a16:creationId xmlns:a16="http://schemas.microsoft.com/office/drawing/2014/main" xmlns="" id="{0AB41A79-5131-4557-B727-D92A66B6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44" y="1244431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ed apple">
            <a:extLst>
              <a:ext uri="{FF2B5EF4-FFF2-40B4-BE49-F238E27FC236}">
                <a16:creationId xmlns:a16="http://schemas.microsoft.com/office/drawing/2014/main" xmlns="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92" y="4226670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7" name="Picture 2" descr="red apple">
            <a:extLst>
              <a:ext uri="{FF2B5EF4-FFF2-40B4-BE49-F238E27FC236}">
                <a16:creationId xmlns:a16="http://schemas.microsoft.com/office/drawing/2014/main" xmlns="" id="{2F2DCE1C-D38F-4D8C-BE53-B8DC06C4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46" y="1330430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8" name="Picture 2" descr="red apple">
            <a:extLst>
              <a:ext uri="{FF2B5EF4-FFF2-40B4-BE49-F238E27FC236}">
                <a16:creationId xmlns:a16="http://schemas.microsoft.com/office/drawing/2014/main" xmlns="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91" y="2338572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6294247" y="1412033"/>
            <a:ext cx="180820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6 : 3 = 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36A8849-89A1-43B1-A2EF-8A7EF9F2AC8D}"/>
              </a:ext>
            </a:extLst>
          </p:cNvPr>
          <p:cNvSpPr txBox="1"/>
          <p:nvPr/>
        </p:nvSpPr>
        <p:spPr>
          <a:xfrm>
            <a:off x="8998268" y="1391950"/>
            <a:ext cx="19133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21:3 = 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B355235-5737-4849-83ED-05CB07F85B16}"/>
              </a:ext>
            </a:extLst>
          </p:cNvPr>
          <p:cNvSpPr txBox="1"/>
          <p:nvPr/>
        </p:nvSpPr>
        <p:spPr>
          <a:xfrm>
            <a:off x="6294247" y="2435249"/>
            <a:ext cx="190145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24:3 = 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1369C65-911A-4CC6-AF7B-5D9850268061}"/>
              </a:ext>
            </a:extLst>
          </p:cNvPr>
          <p:cNvSpPr txBox="1"/>
          <p:nvPr/>
        </p:nvSpPr>
        <p:spPr>
          <a:xfrm>
            <a:off x="8988528" y="2435249"/>
            <a:ext cx="19133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9 : 3 = 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F5C347B-2D68-41FB-81B7-CADF24449E83}"/>
              </a:ext>
            </a:extLst>
          </p:cNvPr>
          <p:cNvSpPr txBox="1"/>
          <p:nvPr/>
        </p:nvSpPr>
        <p:spPr>
          <a:xfrm>
            <a:off x="6344684" y="4320992"/>
            <a:ext cx="18976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18:3 = 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CA45023-8157-4FD8-86DA-22AA6962669F}"/>
              </a:ext>
            </a:extLst>
          </p:cNvPr>
          <p:cNvSpPr txBox="1"/>
          <p:nvPr/>
        </p:nvSpPr>
        <p:spPr>
          <a:xfrm>
            <a:off x="9013098" y="4288674"/>
            <a:ext cx="18985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15:3 = 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292F1C4-0705-47D8-8A27-86B437929567}"/>
              </a:ext>
            </a:extLst>
          </p:cNvPr>
          <p:cNvSpPr txBox="1"/>
          <p:nvPr/>
        </p:nvSpPr>
        <p:spPr>
          <a:xfrm>
            <a:off x="9064496" y="5157757"/>
            <a:ext cx="183737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3:3 = 1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5" name="Picture 2" descr="red apple">
            <a:extLst>
              <a:ext uri="{FF2B5EF4-FFF2-40B4-BE49-F238E27FC236}">
                <a16:creationId xmlns:a16="http://schemas.microsoft.com/office/drawing/2014/main" xmlns="" id="{CC659431-C376-4FC0-8BBF-EFC0FB82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5" y="2415237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red apple">
            <a:extLst>
              <a:ext uri="{FF2B5EF4-FFF2-40B4-BE49-F238E27FC236}">
                <a16:creationId xmlns:a16="http://schemas.microsoft.com/office/drawing/2014/main" xmlns="" id="{0AB41A79-5131-4557-B727-D92A66B6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56" y="1392021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red apple">
            <a:extLst>
              <a:ext uri="{FF2B5EF4-FFF2-40B4-BE49-F238E27FC236}">
                <a16:creationId xmlns:a16="http://schemas.microsoft.com/office/drawing/2014/main" xmlns="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6" y="4288426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red apple">
            <a:extLst>
              <a:ext uri="{FF2B5EF4-FFF2-40B4-BE49-F238E27FC236}">
                <a16:creationId xmlns:a16="http://schemas.microsoft.com/office/drawing/2014/main" xmlns="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67" y="1371332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red apple">
            <a:extLst>
              <a:ext uri="{FF2B5EF4-FFF2-40B4-BE49-F238E27FC236}">
                <a16:creationId xmlns:a16="http://schemas.microsoft.com/office/drawing/2014/main" xmlns="" id="{2F2DCE1C-D38F-4D8C-BE53-B8DC06C4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178" y="2385377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red apple">
            <a:extLst>
              <a:ext uri="{FF2B5EF4-FFF2-40B4-BE49-F238E27FC236}">
                <a16:creationId xmlns:a16="http://schemas.microsoft.com/office/drawing/2014/main" xmlns="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28" y="4215655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red apple">
            <a:extLst>
              <a:ext uri="{FF2B5EF4-FFF2-40B4-BE49-F238E27FC236}">
                <a16:creationId xmlns:a16="http://schemas.microsoft.com/office/drawing/2014/main" xmlns="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10" y="2285882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DC1504A7-CB67-46F1-BF50-26959BB47693}"/>
              </a:ext>
            </a:extLst>
          </p:cNvPr>
          <p:cNvSpPr txBox="1"/>
          <p:nvPr/>
        </p:nvSpPr>
        <p:spPr>
          <a:xfrm>
            <a:off x="1103187" y="534541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3·1 = 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292F1C4-0705-47D8-8A27-86B437929567}"/>
              </a:ext>
            </a:extLst>
          </p:cNvPr>
          <p:cNvSpPr txBox="1"/>
          <p:nvPr/>
        </p:nvSpPr>
        <p:spPr>
          <a:xfrm>
            <a:off x="3769043" y="5354796"/>
            <a:ext cx="21288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3·10 = 30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5" name="Picture 2" descr="red apple">
            <a:extLst>
              <a:ext uri="{FF2B5EF4-FFF2-40B4-BE49-F238E27FC236}">
                <a16:creationId xmlns:a16="http://schemas.microsoft.com/office/drawing/2014/main" xmlns="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10" y="5245857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5" name="Picture 2" descr="red apple">
            <a:extLst>
              <a:ext uri="{FF2B5EF4-FFF2-40B4-BE49-F238E27FC236}">
                <a16:creationId xmlns:a16="http://schemas.microsoft.com/office/drawing/2014/main" xmlns="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65" y="3354163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red apple">
            <a:extLst>
              <a:ext uri="{FF2B5EF4-FFF2-40B4-BE49-F238E27FC236}">
                <a16:creationId xmlns:a16="http://schemas.microsoft.com/office/drawing/2014/main" xmlns="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65" y="4346977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7" name="Picture 2" descr="red apple">
            <a:extLst>
              <a:ext uri="{FF2B5EF4-FFF2-40B4-BE49-F238E27FC236}">
                <a16:creationId xmlns:a16="http://schemas.microsoft.com/office/drawing/2014/main" xmlns="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039" y="5153116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8" name="Picture 2" descr="red apple">
            <a:extLst>
              <a:ext uri="{FF2B5EF4-FFF2-40B4-BE49-F238E27FC236}">
                <a16:creationId xmlns:a16="http://schemas.microsoft.com/office/drawing/2014/main" xmlns="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62" y="5245857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AF5C347B-2D68-41FB-81B7-CADF24449E83}"/>
              </a:ext>
            </a:extLst>
          </p:cNvPr>
          <p:cNvSpPr txBox="1"/>
          <p:nvPr/>
        </p:nvSpPr>
        <p:spPr>
          <a:xfrm>
            <a:off x="6337063" y="3351860"/>
            <a:ext cx="19052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12:3 = 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2CA45023-8157-4FD8-86DA-22AA6962669F}"/>
              </a:ext>
            </a:extLst>
          </p:cNvPr>
          <p:cNvSpPr txBox="1"/>
          <p:nvPr/>
        </p:nvSpPr>
        <p:spPr>
          <a:xfrm>
            <a:off x="9009289" y="3351860"/>
            <a:ext cx="18985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27:3 = 9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4" name="Picture 2" descr="red apple">
            <a:extLst>
              <a:ext uri="{FF2B5EF4-FFF2-40B4-BE49-F238E27FC236}">
                <a16:creationId xmlns:a16="http://schemas.microsoft.com/office/drawing/2014/main" xmlns="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6" y="3345864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red apple">
            <a:extLst>
              <a:ext uri="{FF2B5EF4-FFF2-40B4-BE49-F238E27FC236}">
                <a16:creationId xmlns:a16="http://schemas.microsoft.com/office/drawing/2014/main" xmlns="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28" y="3264539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188792" y="531325"/>
            <a:ext cx="9707807" cy="7423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Усний рахунок «Кольорова вежа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F92DF11C-4637-4B76-A12A-B59F967622BC}"/>
              </a:ext>
            </a:extLst>
          </p:cNvPr>
          <p:cNvGrpSpPr/>
          <p:nvPr/>
        </p:nvGrpSpPr>
        <p:grpSpPr>
          <a:xfrm>
            <a:off x="186029" y="4779067"/>
            <a:ext cx="2102845" cy="946078"/>
            <a:chOff x="4718700" y="3159148"/>
            <a:chExt cx="3181073" cy="1166507"/>
          </a:xfrm>
        </p:grpSpPr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0A440ABD-7A91-4F6C-A438-FD457B955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2F80FC2-7F33-41ED-9D30-399772F2E969}"/>
                </a:ext>
              </a:extLst>
            </p:cNvPr>
            <p:cNvSpPr txBox="1"/>
            <p:nvPr/>
          </p:nvSpPr>
          <p:spPr>
            <a:xfrm>
              <a:off x="4853359" y="3482102"/>
              <a:ext cx="2863243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4456D847-520F-40AA-BCB9-5DA885ADCD4E}"/>
              </a:ext>
            </a:extLst>
          </p:cNvPr>
          <p:cNvGrpSpPr/>
          <p:nvPr/>
        </p:nvGrpSpPr>
        <p:grpSpPr>
          <a:xfrm>
            <a:off x="147800" y="5739617"/>
            <a:ext cx="2102846" cy="946078"/>
            <a:chOff x="8682187" y="3202910"/>
            <a:chExt cx="3181074" cy="1166507"/>
          </a:xfrm>
        </p:grpSpPr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7AE6DF5B-4ECF-444D-A541-5C009885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FD3EEF49-6B62-46FE-9AB1-92FB321ACDE5}"/>
                </a:ext>
              </a:extLst>
            </p:cNvPr>
            <p:cNvSpPr txBox="1"/>
            <p:nvPr/>
          </p:nvSpPr>
          <p:spPr>
            <a:xfrm>
              <a:off x="8837852" y="3543385"/>
              <a:ext cx="2863244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92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E9933C65-857C-4153-9FB3-77D2834C9F22}"/>
              </a:ext>
            </a:extLst>
          </p:cNvPr>
          <p:cNvGrpSpPr/>
          <p:nvPr/>
        </p:nvGrpSpPr>
        <p:grpSpPr>
          <a:xfrm>
            <a:off x="2026546" y="4784060"/>
            <a:ext cx="2102846" cy="946078"/>
            <a:chOff x="4718700" y="4369417"/>
            <a:chExt cx="3181074" cy="1166507"/>
          </a:xfrm>
        </p:grpSpPr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E36ECE1D-43D9-42FE-A819-FE0FD1784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F524AC80-A4FC-46EE-B9BE-26A2BA7F6A87}"/>
                </a:ext>
              </a:extLst>
            </p:cNvPr>
            <p:cNvSpPr txBox="1"/>
            <p:nvPr/>
          </p:nvSpPr>
          <p:spPr>
            <a:xfrm>
              <a:off x="4845467" y="4723043"/>
              <a:ext cx="2863244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C1E4BD4E-3065-45E6-A93D-B7C1467906E8}"/>
              </a:ext>
            </a:extLst>
          </p:cNvPr>
          <p:cNvGrpSpPr/>
          <p:nvPr/>
        </p:nvGrpSpPr>
        <p:grpSpPr>
          <a:xfrm>
            <a:off x="2026545" y="5728802"/>
            <a:ext cx="2102847" cy="946079"/>
            <a:chOff x="8682187" y="4369417"/>
            <a:chExt cx="3181076" cy="1166508"/>
          </a:xfrm>
        </p:grpSpPr>
        <p:pic>
          <p:nvPicPr>
            <p:cNvPr id="46" name="Рисунок 45">
              <a:extLst>
                <a:ext uri="{FF2B5EF4-FFF2-40B4-BE49-F238E27FC236}">
                  <a16:creationId xmlns="" xmlns:a16="http://schemas.microsoft.com/office/drawing/2014/main" id="{681B14B7-1BAF-4478-AB73-AD2F11235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C3B62D14-C8A7-4C10-BF0F-FDB26C92113E}"/>
                </a:ext>
              </a:extLst>
            </p:cNvPr>
            <p:cNvSpPr txBox="1"/>
            <p:nvPr/>
          </p:nvSpPr>
          <p:spPr>
            <a:xfrm>
              <a:off x="8800632" y="4705612"/>
              <a:ext cx="2863242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81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3AE4725B-A3CF-4D72-8428-FC4BDA7F8974}"/>
              </a:ext>
            </a:extLst>
          </p:cNvPr>
          <p:cNvGrpSpPr/>
          <p:nvPr/>
        </p:nvGrpSpPr>
        <p:grpSpPr>
          <a:xfrm>
            <a:off x="3850515" y="4800599"/>
            <a:ext cx="2102847" cy="946079"/>
            <a:chOff x="4686549" y="5579685"/>
            <a:chExt cx="3181076" cy="1166508"/>
          </a:xfrm>
        </p:grpSpPr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7F7D1B24-1404-409C-8BFE-2C30F7B2C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0F6346E0-8A40-4FD2-A87C-CF6EB56EE7EC}"/>
                </a:ext>
              </a:extLst>
            </p:cNvPr>
            <p:cNvSpPr txBox="1"/>
            <p:nvPr/>
          </p:nvSpPr>
          <p:spPr>
            <a:xfrm>
              <a:off x="4810941" y="5911594"/>
              <a:ext cx="2863242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5A8C7620-1FE7-4016-9600-372CB731EB32}"/>
              </a:ext>
            </a:extLst>
          </p:cNvPr>
          <p:cNvGrpSpPr/>
          <p:nvPr/>
        </p:nvGrpSpPr>
        <p:grpSpPr>
          <a:xfrm>
            <a:off x="3850514" y="5729747"/>
            <a:ext cx="2102847" cy="946079"/>
            <a:chOff x="8682187" y="5579685"/>
            <a:chExt cx="3181076" cy="1166508"/>
          </a:xfrm>
        </p:grpSpPr>
        <p:pic>
          <p:nvPicPr>
            <p:cNvPr id="62" name="Рисунок 61">
              <a:extLst>
                <a:ext uri="{FF2B5EF4-FFF2-40B4-BE49-F238E27FC236}">
                  <a16:creationId xmlns="" xmlns:a16="http://schemas.microsoft.com/office/drawing/2014/main" id="{FB932EF7-6325-47D9-B543-BFDB9DD3F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CD23D2DC-DD48-4446-9825-91ADDCCAE52D}"/>
                </a:ext>
              </a:extLst>
            </p:cNvPr>
            <p:cNvSpPr txBox="1"/>
            <p:nvPr/>
          </p:nvSpPr>
          <p:spPr>
            <a:xfrm>
              <a:off x="8837852" y="5911594"/>
              <a:ext cx="2863242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9" name="Picture 2" descr="Пов’язане зображення">
            <a:extLst>
              <a:ext uri="{FF2B5EF4-FFF2-40B4-BE49-F238E27FC236}">
                <a16:creationId xmlns="" xmlns:a16="http://schemas.microsoft.com/office/drawing/2014/main" id="{C8B5363F-22E4-45DB-9320-0A68B59F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8" y="1431122"/>
            <a:ext cx="2945565" cy="309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590705" y="1429335"/>
            <a:ext cx="17121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45-36=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AA05B93-729F-47A6-90C8-FD72A989454B}"/>
              </a:ext>
            </a:extLst>
          </p:cNvPr>
          <p:cNvSpPr txBox="1"/>
          <p:nvPr/>
        </p:nvSpPr>
        <p:spPr>
          <a:xfrm>
            <a:off x="3624916" y="2264815"/>
            <a:ext cx="17121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45+36=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590704" y="3088943"/>
            <a:ext cx="17121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32-18=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E505F35-AA4E-4CC5-A1BF-18A36D08C639}"/>
              </a:ext>
            </a:extLst>
          </p:cNvPr>
          <p:cNvSpPr txBox="1"/>
          <p:nvPr/>
        </p:nvSpPr>
        <p:spPr>
          <a:xfrm>
            <a:off x="3619716" y="3885019"/>
            <a:ext cx="165413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32+18=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1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5716 -0.633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3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30808 -0.5196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30534 -0.2627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5612 -0.1502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338682" y="494529"/>
            <a:ext cx="9547032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і обчисли усно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631" y="3929288"/>
            <a:ext cx="1533708" cy="259550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41447" y="1602946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95384" y="1566915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99896" y="2440060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17402" y="3157928"/>
            <a:ext cx="394062" cy="3550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0183B667-DED7-4AAE-98B8-0373D2992D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63834" y="2331216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888254" y="3073927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88782" y="2344110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48883508-31EA-4018-8637-BFA2E4D520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75358" y="3086524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F4F3233D-BAB5-4042-AAFB-C2D77E4D2B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38682" y="2408219"/>
            <a:ext cx="394062" cy="35505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9B88A1A0-3749-48C9-9823-F819103DB6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597" y="2339883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282D43A8-2939-4088-9BF8-C3BF31D85F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930589" y="3072533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6E254A5D-2434-4145-B551-DBEC2950CB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48141" y="3086523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3BB50780-CD4F-4DE6-8005-A2FD49E1A5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001420" y="2341714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5BA647A1-57CC-4176-AD21-613FE7A774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38563" y="2331215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27F889A7-BF3C-4592-A252-9D78AC2D5F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975546" y="2331215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307769A3-8D3A-4FF3-87BA-043F67B44D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292631" y="3048802"/>
            <a:ext cx="455016" cy="567661"/>
          </a:xfrm>
          <a:prstGeom prst="rect">
            <a:avLst/>
          </a:prstGeom>
        </p:spPr>
      </p:pic>
      <p:grpSp>
        <p:nvGrpSpPr>
          <p:cNvPr id="97" name="Группа 96">
            <a:extLst>
              <a:ext uri="{FF2B5EF4-FFF2-40B4-BE49-F238E27FC236}">
                <a16:creationId xmlns:a16="http://schemas.microsoft.com/office/drawing/2014/main" xmlns="" id="{C1DB2892-A1A5-4C57-B496-B7A0482BD343}"/>
              </a:ext>
            </a:extLst>
          </p:cNvPr>
          <p:cNvGrpSpPr/>
          <p:nvPr/>
        </p:nvGrpSpPr>
        <p:grpSpPr>
          <a:xfrm>
            <a:off x="2463630" y="2335926"/>
            <a:ext cx="401369" cy="564394"/>
            <a:chOff x="963782" y="2336701"/>
            <a:chExt cx="401369" cy="564394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495F5F92-838A-47EF-B22D-BAC083B79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xmlns="" id="{FB60CC6C-05EC-4430-A605-587B6897D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xmlns="" id="{0473AB97-BDBA-4545-AE3B-80337CBBEAE5}"/>
              </a:ext>
            </a:extLst>
          </p:cNvPr>
          <p:cNvGrpSpPr/>
          <p:nvPr/>
        </p:nvGrpSpPr>
        <p:grpSpPr>
          <a:xfrm>
            <a:off x="2450316" y="3090103"/>
            <a:ext cx="401369" cy="564394"/>
            <a:chOff x="963782" y="2336701"/>
            <a:chExt cx="401369" cy="564394"/>
          </a:xfrm>
        </p:grpSpPr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xmlns="" id="{210031A6-2F5F-4133-8EFD-CC9747300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xmlns="" id="{3A9132DD-4375-42AB-AEC9-A51CB3604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68175E23-6C85-40DA-B72C-4AC9D7D015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35175" y="3155105"/>
            <a:ext cx="394062" cy="355057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190552DF-D87C-413C-A1D7-A25300217B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91821" y="2407011"/>
            <a:ext cx="394062" cy="35505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BDD49671-7918-4FC8-B51F-D722CEE5C8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88057" y="2344960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64E55885-3D6D-405E-9DA2-C6F5815B56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128367" y="3072631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617957C3-CDF2-4453-B5B7-6EEC4DAA4F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74022" y="3164406"/>
            <a:ext cx="394062" cy="35505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BC37DC48-4E31-419F-8A4C-7002B33A4A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918565" y="3088092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61906BF7-21DA-4589-96B2-42F064DDF4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40518" y="2331216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716499E6-FA73-426C-9007-C8D970280B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73999" y="3101260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454BA291-A265-45AB-BAA0-6A2A26164D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36544" y="3067122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2CC9771A-EA2A-45FD-851B-DBB879B5E8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122465" y="2400762"/>
            <a:ext cx="555762" cy="452689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1A5875EA-2C79-4C19-AEF1-AFD62B1F24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93792" y="3080492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37111" y="3077717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B9A8EA90-C9E1-4EAF-8FE5-A2D4F46314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937809" y="3084281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B094D1A2-AC38-44F8-AF28-86F04C4FF3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05230" y="2338117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A1B4C17A-BA2C-4AD5-9C7D-477F41DB70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735655" y="2331214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3FA6A456-029E-49A4-9EF0-0A55652FFF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59379" y="2328757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3225A9BC-F1F9-42A7-87ED-0B80952542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03718" y="3079220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561849" y="3173838"/>
            <a:ext cx="394062" cy="355057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35150A65-1746-4EB7-BC82-D049623B41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66307" y="2442715"/>
            <a:ext cx="394062" cy="355057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34E6BD4D-4497-4DF9-8A74-BD14018BCD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6739" y="2420110"/>
            <a:ext cx="394062" cy="403674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9CFEC7A2-B872-4CF8-B232-E74622DAB7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863951" y="2320732"/>
            <a:ext cx="455016" cy="56766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C36F4934-2228-4B81-93AA-511A156E1C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7298744" y="3158284"/>
            <a:ext cx="555762" cy="452689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33514E2A-CE5F-4BE9-A29F-AF499F4E7C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76074" y="3088093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5FAE5969-59C2-49CC-8B8F-8A23A374C0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417196" y="3240159"/>
            <a:ext cx="440143" cy="288932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46D311E8-6D06-4DFC-A95A-475FC1638A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240273" y="3079220"/>
            <a:ext cx="455016" cy="567661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0473AB97-BDBA-4545-AE3B-80337CBBEAE5}"/>
              </a:ext>
            </a:extLst>
          </p:cNvPr>
          <p:cNvGrpSpPr/>
          <p:nvPr/>
        </p:nvGrpSpPr>
        <p:grpSpPr>
          <a:xfrm>
            <a:off x="7708108" y="3090440"/>
            <a:ext cx="401369" cy="564394"/>
            <a:chOff x="963782" y="2336701"/>
            <a:chExt cx="401369" cy="564394"/>
          </a:xfrm>
        </p:grpSpPr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xmlns="" id="{210031A6-2F5F-4133-8EFD-CC9747300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69" name="Рисунок 168">
              <a:extLst>
                <a:ext uri="{FF2B5EF4-FFF2-40B4-BE49-F238E27FC236}">
                  <a16:creationId xmlns:a16="http://schemas.microsoft.com/office/drawing/2014/main" xmlns="" id="{3A9132DD-4375-42AB-AEC9-A51CB3604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F2CC7F01-1EE8-4B7F-9058-D94F7647C6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4802" y="1413268"/>
            <a:ext cx="2584234" cy="10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92580" y="494529"/>
            <a:ext cx="10045534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Математичний диктант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771" y="3145679"/>
            <a:ext cx="1776028" cy="300558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8322" y="2426464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18413" y="3145494"/>
            <a:ext cx="394062" cy="3550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0183B667-DED7-4AAE-98B8-0373D2992D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67034" y="2320163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1508" y="3818965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27B3435-5A2A-4748-9185-C8F1160CF4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08918" y="2328757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68200" y="2344108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48883508-31EA-4018-8637-BFA2E4D520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489820" y="3073926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6E254A5D-2434-4145-B551-DBEC2950CB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61442" y="3073841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3BB50780-CD4F-4DE6-8005-A2FD49E1A5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93043" y="2328757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5BA647A1-57CC-4176-AD21-613FE7A774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52647" y="3073925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307769A3-8D3A-4FF3-87BA-043F67B44D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54578" y="2308595"/>
            <a:ext cx="455016" cy="567661"/>
          </a:xfrm>
          <a:prstGeom prst="rect">
            <a:avLst/>
          </a:prstGeom>
        </p:spPr>
      </p:pic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xmlns="" id="{0473AB97-BDBA-4545-AE3B-80337CBBEAE5}"/>
              </a:ext>
            </a:extLst>
          </p:cNvPr>
          <p:cNvGrpSpPr/>
          <p:nvPr/>
        </p:nvGrpSpPr>
        <p:grpSpPr>
          <a:xfrm>
            <a:off x="2088826" y="3090337"/>
            <a:ext cx="401369" cy="564394"/>
            <a:chOff x="963782" y="2336701"/>
            <a:chExt cx="401369" cy="564394"/>
          </a:xfrm>
        </p:grpSpPr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xmlns="" id="{210031A6-2F5F-4133-8EFD-CC9747300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xmlns="" id="{3A9132DD-4375-42AB-AEC9-A51CB3604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BDD49671-7918-4FC8-B51F-D722CEE5C8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210204" y="3818965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64E55885-3D6D-405E-9DA2-C6F5815B56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43364" y="3819095"/>
            <a:ext cx="455016" cy="56766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BC37DC48-4E31-419F-8A4C-7002B33A4A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85754" y="3075591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61906BF7-21DA-4589-96B2-42F064DDF4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22456" y="3067535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2CC9771A-EA2A-45FD-851B-DBB879B5E8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20762" y="2401595"/>
            <a:ext cx="555762" cy="452689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35150A65-1746-4EB7-BC82-D049623B41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9057" y="3925094"/>
            <a:ext cx="394062" cy="355057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34E6BD4D-4497-4DF9-8A74-BD14018BCD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2480" y="2409811"/>
            <a:ext cx="394062" cy="403674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C36F4934-2228-4B81-93AA-511A156E1C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39087" y="3141766"/>
            <a:ext cx="555762" cy="452689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5FAE5969-59C2-49CC-8B8F-8A23A374C0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82313" y="2493735"/>
            <a:ext cx="440143" cy="28893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307769A3-8D3A-4FF3-87BA-043F67B44D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37013" y="2293275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FAE5969-59C2-49CC-8B8F-8A23A374C0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05565" y="3225320"/>
            <a:ext cx="440143" cy="2889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5FAE5969-59C2-49CC-8B8F-8A23A374C0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48683" y="3982691"/>
            <a:ext cx="440143" cy="2889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C36F4934-2228-4B81-93AA-511A156E1C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285008" y="3888809"/>
            <a:ext cx="555762" cy="45268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C36F4934-2228-4B81-93AA-511A156E1C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414705" y="3900812"/>
            <a:ext cx="555762" cy="452689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61906BF7-21DA-4589-96B2-42F064DDF4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582291" y="3817269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34E6BD4D-4497-4DF9-8A74-BD14018BCD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676" y="3900812"/>
            <a:ext cx="394062" cy="40367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7 Дія ділення\№088 - Знаходження значень виразів на дії різного ступеня\2025-02-19_100658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3" b="3750"/>
          <a:stretch/>
        </p:blipFill>
        <p:spPr bwMode="auto">
          <a:xfrm>
            <a:off x="4603128" y="1260403"/>
            <a:ext cx="7190088" cy="158796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A053A2B-4F65-45D4-A380-77C7BB421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3828" y="663961"/>
            <a:ext cx="3158875" cy="21869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35705" y="494529"/>
            <a:ext cx="9835065" cy="6049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55" y="1489109"/>
            <a:ext cx="931904" cy="720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80" y="1579151"/>
            <a:ext cx="2012276" cy="340538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99AF4AD8-DA02-4338-9CC1-CB61AD089B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39740" y="2341434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C77ABE0B-B92A-489E-B51B-037DFD9F3B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240880" y="3062935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8977C1C4-DFFB-4E2E-BCD3-1B65A62DF3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75296" y="1579151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CF41B07B-3183-4484-B269-4E9A2EA130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51855" y="3076673"/>
            <a:ext cx="455016" cy="56766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43AA48CB-1D08-45C3-AF1C-5029B4688F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69533" y="3094808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A45E2D35-047C-48FC-90F1-F789BF7E9B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78124" y="3073940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B4DBEB1-F2CD-4A47-A1C8-5C39209D10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007510" y="1579151"/>
            <a:ext cx="455016" cy="56766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7B2B0B8-CF85-4D89-AFF2-BC49496D04C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381544" y="1602158"/>
            <a:ext cx="455016" cy="567661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C808E3BC-AD10-4AEF-A012-12C4D730A126}"/>
              </a:ext>
            </a:extLst>
          </p:cNvPr>
          <p:cNvGrpSpPr/>
          <p:nvPr/>
        </p:nvGrpSpPr>
        <p:grpSpPr>
          <a:xfrm>
            <a:off x="2481078" y="3071531"/>
            <a:ext cx="401369" cy="564394"/>
            <a:chOff x="963782" y="2336701"/>
            <a:chExt cx="401369" cy="564394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69B8C8B7-D222-4D03-B8EB-62E82A48A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71C96D7E-01AD-4D4C-8EFC-A4B9A7C60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D609F37-C749-42CD-988C-A47C49225A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48636" y="3078456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8ADC3BF6-1B8B-43F4-9F7F-7053EE2D43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42919" y="2339294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E9D40ACE-7573-4E63-ACBA-5006CC1996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40402" y="2339162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E1D032C3-CE82-44B4-9CF1-3AD6CA990C5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736899" y="3073172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BE0EF37D-965F-414D-B10E-3C1186B10A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403488" y="2327887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6A89B6B5-9F73-4D41-B849-F545222192F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97018" y="3076605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05508" y="2341434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38812" y="2327888"/>
            <a:ext cx="455016" cy="5676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34E6BD4D-4497-4DF9-8A74-BD14018BCD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720" y="2420256"/>
            <a:ext cx="394062" cy="403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3194" y="2348520"/>
            <a:ext cx="591599" cy="562740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A45E2D35-047C-48FC-90F1-F789BF7E9B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22074" y="3071531"/>
            <a:ext cx="455016" cy="567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7844" y="3062808"/>
            <a:ext cx="458696" cy="52665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716107" y="2338262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151642" y="2350719"/>
            <a:ext cx="420821" cy="534599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08632" y="2335966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244167" y="2348423"/>
            <a:ext cx="420821" cy="534599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190552DF-D87C-413C-A1D7-A25300217B4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91821" y="2407011"/>
            <a:ext cx="394062" cy="355057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1551" y="2325770"/>
            <a:ext cx="458696" cy="526650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34E6BD4D-4497-4DF9-8A74-BD14018BCD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9109" y="3160449"/>
            <a:ext cx="394062" cy="403674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0472" y="3120692"/>
            <a:ext cx="591599" cy="562740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6686</TotalTime>
  <Words>330</Words>
  <Application>Microsoft Office PowerPoint</Application>
  <PresentationFormat>Произвольный</PresentationFormat>
  <Paragraphs>104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«Добери слово»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925</cp:revision>
  <dcterms:created xsi:type="dcterms:W3CDTF">2018-01-05T16:38:53Z</dcterms:created>
  <dcterms:modified xsi:type="dcterms:W3CDTF">2025-02-20T09:42:14Z</dcterms:modified>
</cp:coreProperties>
</file>