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849" r:id="rId3"/>
    <p:sldId id="846" r:id="rId4"/>
    <p:sldId id="848" r:id="rId5"/>
    <p:sldId id="817" r:id="rId6"/>
    <p:sldId id="736" r:id="rId7"/>
    <p:sldId id="841" r:id="rId8"/>
    <p:sldId id="757" r:id="rId9"/>
    <p:sldId id="843" r:id="rId10"/>
    <p:sldId id="847" r:id="rId11"/>
    <p:sldId id="850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49"/>
            <p14:sldId id="846"/>
            <p14:sldId id="848"/>
            <p14:sldId id="817"/>
            <p14:sldId id="736"/>
            <p14:sldId id="841"/>
            <p14:sldId id="757"/>
            <p14:sldId id="843"/>
            <p14:sldId id="847"/>
            <p14:sldId id="850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BC9F0"/>
    <a:srgbClr val="00B050"/>
    <a:srgbClr val="0D0D0D"/>
    <a:srgbClr val="FF3131"/>
    <a:srgbClr val="295FFF"/>
    <a:srgbClr val="2F3242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добутків і обчислення їх значень 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141315BB-FD0D-4567-9FB8-D9DC92B0107E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Буквені вирази</a:t>
          </a:r>
          <a:endParaRPr lang="uk-UA" sz="3200" b="1" dirty="0">
            <a:solidFill>
              <a:schemeClr val="bg1"/>
            </a:solidFill>
          </a:endParaRPr>
        </a:p>
      </dgm:t>
    </dgm:pt>
    <dgm:pt modelId="{141599FB-1651-4FCF-B17B-8B4964F57BDC}" type="parTrans" cxnId="{8C1ABA6D-3283-4190-8F56-7D2B56858F7F}">
      <dgm:prSet/>
      <dgm:spPr/>
      <dgm:t>
        <a:bodyPr/>
        <a:lstStyle/>
        <a:p>
          <a:endParaRPr lang="ru-RU"/>
        </a:p>
      </dgm:t>
    </dgm:pt>
    <dgm:pt modelId="{A1F8C833-2AA1-4CD3-B1CE-D7CCE86D661A}" type="sibTrans" cxnId="{8C1ABA6D-3283-4190-8F56-7D2B56858F7F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4" custScaleX="77604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4" custScaleX="103703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2" presStyleCnt="4" custScaleX="118715" custLinFactX="105517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78E50DCB-9406-476B-A2AD-0F93BE0D28EA}" type="pres">
      <dgm:prSet presAssocID="{141315BB-FD0D-4567-9FB8-D9DC92B0107E}" presName="node" presStyleLbl="node1" presStyleIdx="3" presStyleCnt="4" custScaleX="83330" custLinFactX="-111002" custLinFactNeighborX="-200000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417CF-1174-4F47-98E5-0D912204D13A}" type="presOf" srcId="{141315BB-FD0D-4567-9FB8-D9DC92B0107E}" destId="{78E50DCB-9406-476B-A2AD-0F93BE0D28EA}" srcOrd="0" destOrd="0" presId="urn:microsoft.com/office/officeart/2005/8/layout/hList6"/>
    <dgm:cxn modelId="{8C1ABA6D-3283-4190-8F56-7D2B56858F7F}" srcId="{289AA968-9F58-4A6E-B11C-582CA574AD65}" destId="{141315BB-FD0D-4567-9FB8-D9DC92B0107E}" srcOrd="3" destOrd="0" parTransId="{141599FB-1651-4FCF-B17B-8B4964F57BDC}" sibTransId="{A1F8C833-2AA1-4CD3-B1CE-D7CCE86D661A}"/>
    <dgm:cxn modelId="{275D8891-5078-4026-A56D-AF9B59577E25}" type="presOf" srcId="{17FCBCD0-5166-44EF-A995-697AB50FC98B}" destId="{8C93B566-6306-40C5-A3D5-B84E788E517B}" srcOrd="0" destOrd="0" presId="urn:microsoft.com/office/officeart/2005/8/layout/hList6"/>
    <dgm:cxn modelId="{27F630DC-6D6F-4BC0-A391-DDFEE456DBC6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2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A7AE681D-A456-468C-A69C-AFF395ED915C}" type="presOf" srcId="{289AA968-9F58-4A6E-B11C-582CA574AD65}" destId="{6408D3F1-0C0E-4F5D-B5D5-053E6D4B4C50}" srcOrd="0" destOrd="0" presId="urn:microsoft.com/office/officeart/2005/8/layout/hList6"/>
    <dgm:cxn modelId="{844AF0A4-DA80-4053-BAE6-EEF51CDF3FF9}" type="presOf" srcId="{1A16E29F-4735-4462-97C4-9BCD9C4C486C}" destId="{5224CAA1-3EC9-4CF6-8381-99180C56B6A8}" srcOrd="0" destOrd="0" presId="urn:microsoft.com/office/officeart/2005/8/layout/hList6"/>
    <dgm:cxn modelId="{17DEA200-2B4A-43C1-881B-33B9B109FB86}" type="presParOf" srcId="{6408D3F1-0C0E-4F5D-B5D5-053E6D4B4C50}" destId="{8C93B566-6306-40C5-A3D5-B84E788E517B}" srcOrd="0" destOrd="0" presId="urn:microsoft.com/office/officeart/2005/8/layout/hList6"/>
    <dgm:cxn modelId="{88AAB174-3C69-46B2-A0E5-A5FFBA2A60A0}" type="presParOf" srcId="{6408D3F1-0C0E-4F5D-B5D5-053E6D4B4C50}" destId="{B4E8D5E2-E5AE-41CC-80D3-5A0016AFADCC}" srcOrd="1" destOrd="0" presId="urn:microsoft.com/office/officeart/2005/8/layout/hList6"/>
    <dgm:cxn modelId="{70E6657B-C557-455E-9A0E-0CFF5A826F55}" type="presParOf" srcId="{6408D3F1-0C0E-4F5D-B5D5-053E6D4B4C50}" destId="{5224CAA1-3EC9-4CF6-8381-99180C56B6A8}" srcOrd="2" destOrd="0" presId="urn:microsoft.com/office/officeart/2005/8/layout/hList6"/>
    <dgm:cxn modelId="{930C02AC-3613-49EA-9768-0BA66B1758C8}" type="presParOf" srcId="{6408D3F1-0C0E-4F5D-B5D5-053E6D4B4C50}" destId="{2EE084EB-38FB-44EB-B050-492531D297D1}" srcOrd="3" destOrd="0" presId="urn:microsoft.com/office/officeart/2005/8/layout/hList6"/>
    <dgm:cxn modelId="{6DADFAFA-3273-4EE5-8907-054F84BCD807}" type="presParOf" srcId="{6408D3F1-0C0E-4F5D-B5D5-053E6D4B4C50}" destId="{6C0F7CAC-2753-43F9-84FC-D27019835444}" srcOrd="4" destOrd="0" presId="urn:microsoft.com/office/officeart/2005/8/layout/hList6"/>
    <dgm:cxn modelId="{7859D594-1C36-4315-B834-9E0F79B3EF03}" type="presParOf" srcId="{6408D3F1-0C0E-4F5D-B5D5-053E6D4B4C50}" destId="{4BA2A7A8-393E-491E-82DE-95F41C18EC8B}" srcOrd="5" destOrd="0" presId="urn:microsoft.com/office/officeart/2005/8/layout/hList6"/>
    <dgm:cxn modelId="{4F77E27D-0554-46C8-A5FC-282911DDD528}" type="presParOf" srcId="{6408D3F1-0C0E-4F5D-B5D5-053E6D4B4C50}" destId="{78E50DCB-9406-476B-A2AD-0F93BE0D28E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1105325" y="1105325"/>
          <a:ext cx="4272497" cy="2061845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061845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1470650" y="758616"/>
          <a:ext cx="4272497" cy="275526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добутків і обчислення їх значень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29267" y="854498"/>
        <a:ext cx="2755264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072206" y="559190"/>
          <a:ext cx="4272497" cy="3154115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31397" y="854498"/>
        <a:ext cx="3154115" cy="2563499"/>
      </dsp:txXfrm>
    </dsp:sp>
    <dsp:sp modelId="{78E50DCB-9406-476B-A2AD-0F93BE0D28EA}">
      <dsp:nvSpPr>
        <dsp:cNvPr id="0" name=""/>
        <dsp:cNvSpPr/>
      </dsp:nvSpPr>
      <dsp:spPr>
        <a:xfrm rot="16200000">
          <a:off x="4193297" y="1029259"/>
          <a:ext cx="4272497" cy="221397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Буквені вирази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22556" y="854499"/>
        <a:ext cx="2213978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i5qdo13k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9057" y="4023567"/>
            <a:ext cx="888274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Буквені вирази.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800" b="1" dirty="0">
                <a:solidFill>
                  <a:srgbClr val="7030A0"/>
                </a:solidFill>
              </a:rPr>
              <a:t>задач.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Multiplication table Number five row">
            <a:extLst>
              <a:ext uri="{FF2B5EF4-FFF2-40B4-BE49-F238E27FC236}">
                <a16:creationId xmlns="" xmlns:a16="http://schemas.microsoft.com/office/drawing/2014/main" id="{702E0485-C6A7-471B-A732-BADE8EA2A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3777" r="-423" b="4136"/>
          <a:stretch/>
        </p:blipFill>
        <p:spPr bwMode="auto">
          <a:xfrm>
            <a:off x="1709057" y="1116000"/>
            <a:ext cx="2493521" cy="241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20007" y="1116000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6" y="541774"/>
            <a:ext cx="9764487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390102"/>
            <a:ext cx="2606010" cy="2061599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08 Складання таблиць множення 4 і 5\№101 - Буквені вирази\2025-03-16_182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93" y="1390102"/>
            <a:ext cx="8454609" cy="446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7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7030A0"/>
                </a:solidFill>
              </a:rPr>
              <a:t>Обери </a:t>
            </a:r>
            <a:r>
              <a:rPr lang="uk-UA" sz="2400" b="1" dirty="0" err="1" smtClean="0">
                <a:solidFill>
                  <a:srgbClr val="7030A0"/>
                </a:solidFill>
              </a:rPr>
              <a:t>смайл</a:t>
            </a:r>
            <a:r>
              <a:rPr lang="uk-UA" sz="2400" b="1" dirty="0" smtClean="0">
                <a:solidFill>
                  <a:srgbClr val="7030A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2" y="2240530"/>
            <a:ext cx="2718111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69" y="2240529"/>
            <a:ext cx="2473815" cy="210584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964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60" y="2291976"/>
            <a:ext cx="2105845" cy="21058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6569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264" y="528923"/>
            <a:ext cx="10302707" cy="10821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Д</a:t>
            </a:r>
            <a:r>
              <a:rPr lang="uk-UA" sz="3200" dirty="0" smtClean="0">
                <a:solidFill>
                  <a:schemeClr val="bg1"/>
                </a:solidFill>
              </a:rPr>
              <a:t>ля </a:t>
            </a:r>
            <a:r>
              <a:rPr lang="uk-UA" sz="32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262741" y="1817915"/>
            <a:ext cx="9658809" cy="4019692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4">
            <a:extLst>
              <a:ext uri="{FF2B5EF4-FFF2-40B4-BE49-F238E27FC236}"/>
            </a:extLst>
          </p:cNvPr>
          <p:cNvSpPr/>
          <p:nvPr/>
        </p:nvSpPr>
        <p:spPr>
          <a:xfrm>
            <a:off x="500140" y="2050596"/>
            <a:ext cx="5803899" cy="308405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Усім, усім добрий день!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Геть з дороги, наша лінь!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  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Хай не заважає працювати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Гарним хлопцям та дівчатам.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6" y="393925"/>
            <a:ext cx="5505148" cy="6397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Сувій: вертикальний 3">
            <a:extLst>
              <a:ext uri="{FF2B5EF4-FFF2-40B4-BE49-F238E27FC236}"/>
            </a:extLst>
          </p:cNvPr>
          <p:cNvSpPr/>
          <p:nvPr/>
        </p:nvSpPr>
        <p:spPr>
          <a:xfrm>
            <a:off x="901399" y="607715"/>
            <a:ext cx="4928204" cy="129588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</a:rPr>
              <a:t>Кольорова емоція</a:t>
            </a:r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6564086" y="411998"/>
            <a:ext cx="1247393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002060"/>
                </a:solidFill>
                <a:latin typeface="Arial" charset="0"/>
              </a:rPr>
              <a:t>весела</a:t>
            </a:r>
            <a:endParaRPr lang="uk-UA" altLang="ru-RU" sz="2400">
              <a:latin typeface="Arial" charset="0"/>
            </a:endParaRPr>
          </a:p>
        </p:txBody>
      </p:sp>
      <p:sp>
        <p:nvSpPr>
          <p:cNvPr id="6" name="Прямокутник 5">
            <a:extLst>
              <a:ext uri="{FF2B5EF4-FFF2-40B4-BE49-F238E27FC236}"/>
            </a:extLst>
          </p:cNvPr>
          <p:cNvSpPr/>
          <p:nvPr/>
        </p:nvSpPr>
        <p:spPr>
          <a:xfrm>
            <a:off x="8891210" y="376883"/>
            <a:ext cx="163538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6564086" y="2362811"/>
            <a:ext cx="180844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здивована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/>
            </a:extLst>
          </p:cNvPr>
          <p:cNvSpPr/>
          <p:nvPr/>
        </p:nvSpPr>
        <p:spPr>
          <a:xfrm>
            <a:off x="9309101" y="4508501"/>
            <a:ext cx="1857624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розлючена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/>
            </a:extLst>
          </p:cNvPr>
          <p:cNvSpPr/>
          <p:nvPr/>
        </p:nvSpPr>
        <p:spPr>
          <a:xfrm>
            <a:off x="6521821" y="4508500"/>
            <a:ext cx="1532535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/>
            </a:extLst>
          </p:cNvPr>
          <p:cNvSpPr/>
          <p:nvPr/>
        </p:nvSpPr>
        <p:spPr>
          <a:xfrm>
            <a:off x="9050867" y="2349501"/>
            <a:ext cx="1901418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дратівлива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6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90754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1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закономірність і помилки в рядах чисел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1290227"/>
            <a:ext cx="1514771" cy="25634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160040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81381" y="-70097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29482" y="-651278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85062" y="1616938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48" t="26614" r="11001" b="23162"/>
          <a:stretch/>
        </p:blipFill>
        <p:spPr>
          <a:xfrm>
            <a:off x="5028955" y="1272238"/>
            <a:ext cx="2340000" cy="1224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02049" y="-65127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234339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40   36   32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7050" y="3080573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50   45   40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55118" y="2347799"/>
            <a:ext cx="468456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28   24   20   16   12   8   4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64384" y="3080987"/>
            <a:ext cx="458753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35   30   25   20  15   10   5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94856" y="2231402"/>
            <a:ext cx="2948825" cy="14279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однакові результати добутків у таблицях множення на 4 і 5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446047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25250" y="3873340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507776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63522" y="5682191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45203" y="3853684"/>
            <a:ext cx="76796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10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4427490"/>
            <a:ext cx="70152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42193" y="5662536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459963" y="5018123"/>
            <a:ext cx="77166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10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1" y="5594128"/>
            <a:ext cx="77198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10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65876" y="3964068"/>
            <a:ext cx="4479671" cy="15057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 по дві рівності на множення і ділення з числами 10, </a:t>
            </a:r>
            <a:r>
              <a:rPr lang="uk-UA" sz="2400" b="1" dirty="0" smtClean="0">
                <a:solidFill>
                  <a:schemeClr val="bg1"/>
                </a:solidFill>
              </a:rPr>
              <a:t>4, </a:t>
            </a:r>
            <a:r>
              <a:rPr lang="uk-UA" sz="2400" b="1" dirty="0" smtClean="0">
                <a:solidFill>
                  <a:schemeClr val="bg1"/>
                </a:solidFill>
              </a:rPr>
              <a:t>40 </a:t>
            </a:r>
            <a:r>
              <a:rPr lang="uk-UA" sz="2400" b="1" dirty="0" smtClean="0">
                <a:solidFill>
                  <a:schemeClr val="bg1"/>
                </a:solidFill>
              </a:rPr>
              <a:t>і 5, </a:t>
            </a:r>
            <a:r>
              <a:rPr lang="uk-UA" sz="2400" b="1" dirty="0" smtClean="0">
                <a:solidFill>
                  <a:schemeClr val="bg1"/>
                </a:solidFill>
              </a:rPr>
              <a:t>4, 20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9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4" grpId="0"/>
      <p:bldP spid="101" grpId="0" animBg="1"/>
      <p:bldP spid="65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98" grpId="0" animBg="1"/>
      <p:bldP spid="99" grpId="0" animBg="1"/>
      <p:bldP spid="102" grpId="0"/>
      <p:bldP spid="110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73529" y="401806"/>
            <a:ext cx="9401300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 усно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95" y="1254645"/>
            <a:ext cx="1561628" cy="264275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1109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4537" y="3176060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1253" y="2331685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96108" y="3092089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32023" y="2336155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10031A6-2F5F-4133-8EFD-CC9747300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8364" y="2401944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4908" y="3086128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4603" y="3092089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07027" y="2413061"/>
            <a:ext cx="394062" cy="35505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049745BC-E049-491F-94AD-B1EA73222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3097" y="3092089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97830" y="2338647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8599" y="3924266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32372" y="3086128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622277" y="3086128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78311D84-0C7C-4565-9437-66F1A97050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8331" y="2331685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7975" y="382270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F0948A2-81B6-4199-B422-A90AFCBBF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1810" y="2332028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78503" y="3822700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DC8818E7-D923-435C-B8BC-3F9E3729A7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26816" y="3817965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407F8073-F972-4215-9879-1CFC80941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659" y="3808222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05C81E0-02B4-4F24-A389-23C3B09ED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01949" y="3822701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1808EA6-0567-4B10-938D-1BDFE3456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03865" y="3050794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5497" y="2410004"/>
            <a:ext cx="555762" cy="45268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7EBCC519-3C3D-4B25-A5BB-ED26E5B6C3E5}"/>
              </a:ext>
            </a:extLst>
          </p:cNvPr>
          <p:cNvGrpSpPr/>
          <p:nvPr/>
        </p:nvGrpSpPr>
        <p:grpSpPr>
          <a:xfrm>
            <a:off x="1312395" y="2336155"/>
            <a:ext cx="401369" cy="564394"/>
            <a:chOff x="963782" y="2336701"/>
            <a:chExt cx="401369" cy="564394"/>
          </a:xfrm>
        </p:grpSpPr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9F61F41A-A01C-4A4A-8D88-BD7B1D87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48023058-6F55-4C2B-BEDF-8787F0CCC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FA7F230B-D4BD-4B76-AB1E-DC2DFDB988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29902" y="3092088"/>
            <a:ext cx="455016" cy="56766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6463FEA-2429-4FB5-8DB8-55B58B8DA26D}"/>
              </a:ext>
            </a:extLst>
          </p:cNvPr>
          <p:cNvSpPr txBox="1"/>
          <p:nvPr/>
        </p:nvSpPr>
        <p:spPr>
          <a:xfrm>
            <a:off x="2249330" y="378942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B065421-4822-4885-8F64-1C3E4187A233}"/>
              </a:ext>
            </a:extLst>
          </p:cNvPr>
          <p:cNvSpPr txBox="1"/>
          <p:nvPr/>
        </p:nvSpPr>
        <p:spPr>
          <a:xfrm>
            <a:off x="412626" y="376888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9D86638D-1C22-4BB2-A1F2-7B0A8832269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07350" y="3897401"/>
            <a:ext cx="394062" cy="355057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1413FC20-F86B-4E96-AF44-1B2C840932C0}"/>
              </a:ext>
            </a:extLst>
          </p:cNvPr>
          <p:cNvGrpSpPr/>
          <p:nvPr/>
        </p:nvGrpSpPr>
        <p:grpSpPr>
          <a:xfrm>
            <a:off x="1315644" y="3103874"/>
            <a:ext cx="401369" cy="564394"/>
            <a:chOff x="963782" y="2336701"/>
            <a:chExt cx="401369" cy="564394"/>
          </a:xfrm>
        </p:grpSpPr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87117952-337A-4E50-941E-EB9A1364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DDAADD89-42EA-4454-909D-93CDB31C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51F80EE-1D80-411A-8057-B1EB360AF99F}"/>
              </a:ext>
            </a:extLst>
          </p:cNvPr>
          <p:cNvGrpSpPr/>
          <p:nvPr/>
        </p:nvGrpSpPr>
        <p:grpSpPr>
          <a:xfrm>
            <a:off x="2465171" y="3813229"/>
            <a:ext cx="401369" cy="564394"/>
            <a:chOff x="963782" y="2336701"/>
            <a:chExt cx="401369" cy="564394"/>
          </a:xfrm>
        </p:grpSpPr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5A892DCC-FBB8-4B08-B058-194A0219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A9FDF62A-53D8-4C2C-8B51-B76D2589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0C2BE3C-41E5-4D55-8939-7E2448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96132" y="234617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494CDC24-B0FB-40AC-BC6F-A7CF9D0058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54738" y="3157097"/>
            <a:ext cx="394062" cy="35505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828D05E-A316-4BDE-9D22-F5AC31D663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86249" y="2314534"/>
            <a:ext cx="455016" cy="56766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8040D265-BED8-4C2D-A1B3-8ABEA6D9A2AD}"/>
              </a:ext>
            </a:extLst>
          </p:cNvPr>
          <p:cNvGrpSpPr/>
          <p:nvPr/>
        </p:nvGrpSpPr>
        <p:grpSpPr>
          <a:xfrm>
            <a:off x="2078744" y="3078564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0F73AD5C-3B47-4F6A-93A1-8B95919DB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="" xmlns:a16="http://schemas.microsoft.com/office/drawing/2014/main" id="{51C85732-6981-4A7C-8EFA-F77E209E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F46E785-2092-43A7-9825-E620AC98D0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40647" y="3829557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28325" y="2346176"/>
            <a:ext cx="455016" cy="567661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DE201E91-7AB5-42B1-9E93-A4BDB6B393CA}"/>
              </a:ext>
            </a:extLst>
          </p:cNvPr>
          <p:cNvGrpSpPr/>
          <p:nvPr/>
        </p:nvGrpSpPr>
        <p:grpSpPr>
          <a:xfrm>
            <a:off x="6212190" y="2351430"/>
            <a:ext cx="401369" cy="564394"/>
            <a:chOff x="963782" y="2336701"/>
            <a:chExt cx="401369" cy="564394"/>
          </a:xfrm>
        </p:grpSpPr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CBC0895D-3E8F-42AB-8807-54AF22F50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FEB86AD6-7C7B-4085-A313-F727A6DF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C952B1F-2057-4F24-BD81-95239BE54C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75154" y="2327734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52CE9AB9-1598-492D-BE60-279455A24C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2195" y="3086128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40FC8A5E-2B6E-423C-AB50-951585955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2023" y="3140407"/>
            <a:ext cx="394062" cy="403674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008F76D-E24E-4185-BB01-1050BAA7BF7B}"/>
              </a:ext>
            </a:extLst>
          </p:cNvPr>
          <p:cNvSpPr txBox="1"/>
          <p:nvPr/>
        </p:nvSpPr>
        <p:spPr>
          <a:xfrm>
            <a:off x="6038517" y="3044930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E531E1EB-CAB4-4E00-93ED-DC37C68142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94958" y="3149573"/>
            <a:ext cx="555762" cy="452689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9570FCE8-01C6-4397-9E80-A578AC976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91531" y="3075297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61E0420-8138-4B5B-8689-229A4C859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64142" y="3086128"/>
            <a:ext cx="455016" cy="567661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E0AC829B-2BBC-45E6-876A-3F2CF5E4BD26}"/>
              </a:ext>
            </a:extLst>
          </p:cNvPr>
          <p:cNvSpPr txBox="1"/>
          <p:nvPr/>
        </p:nvSpPr>
        <p:spPr>
          <a:xfrm>
            <a:off x="7877022" y="302962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89686" y="3189024"/>
            <a:ext cx="394062" cy="355057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353262" y="1290630"/>
            <a:ext cx="6032987" cy="7139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Запиши останні вирази з кожної колонки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8 Складання таблиць множення 4 і 5\№101 - Буквені вирази\2025-03-16_172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b="27461"/>
          <a:stretch/>
        </p:blipFill>
        <p:spPr bwMode="auto">
          <a:xfrm>
            <a:off x="859972" y="1290393"/>
            <a:ext cx="7183212" cy="2736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9972" y="433128"/>
            <a:ext cx="10347698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таблицею склади добутки й обчисли їх значення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3 Математика\1 Листопад\08 Складання таблиць множення 4 і 5\№101 - Буквені вирази\2025-03-16_1736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303" r="255" b="3553"/>
          <a:stretch/>
        </p:blipFill>
        <p:spPr bwMode="auto">
          <a:xfrm>
            <a:off x="5296799" y="4123511"/>
            <a:ext cx="6151917" cy="12524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118840"/>
            <a:ext cx="4408714" cy="118989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Dog">
            <a:extLst>
              <a:ext uri="{FF2B5EF4-FFF2-40B4-BE49-F238E27FC236}">
                <a16:creationId xmlns="" xmlns:a16="http://schemas.microsoft.com/office/drawing/2014/main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97" y="1290393"/>
            <a:ext cx="2604673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25B2C9-3738-4088-BFA7-FFF4EF17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1124" y="839909"/>
            <a:ext cx="2927951" cy="206933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27430" y="478363"/>
            <a:ext cx="10126796" cy="723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значення виразів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14" y="1318025"/>
            <a:ext cx="1561628" cy="264275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00580" y="3826260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147086" y="3089425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51750" y="3829177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72373" y="3814779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72975" y="2413061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3867" y="3826260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37961" y="3164658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78812" y="308612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50000" y="3086127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05C81E0-02B4-4F24-A389-23C3B09ED3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9780" y="2336588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1808EA6-0567-4B10-938D-1BDFE34560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04744" y="230529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282012" y="2413061"/>
            <a:ext cx="555762" cy="45268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0C2BE3C-41E5-4D55-8939-7E2448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114572" y="232933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828D05E-A316-4BDE-9D22-F5AC31D663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23915" y="2305292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99493" y="2338647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8C952B1F-2057-4F24-BD81-95239BE54C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79034" y="3075297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E531E1EB-CAB4-4E00-93ED-DC37C68142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56199" y="2401589"/>
            <a:ext cx="555762" cy="4526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1531" y="2425761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086050" y="2342747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4733DF59-F42E-4746-9DDC-B76EAD12C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8073" y="2336155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088BD39B-95C1-43A0-B4A2-085131AF44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57396" y="2505700"/>
            <a:ext cx="440143" cy="288932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5045921" y="231623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а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FB0E2B5C-5720-4371-B3BC-A2233DC892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4321" y="2505700"/>
            <a:ext cx="440143" cy="28893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2972A04F-0211-46D6-A92E-FD09766744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1161" y="2355573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2AC2BCFC-E199-4605-9CC0-B0B2420759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09436" y="2401589"/>
            <a:ext cx="555762" cy="452689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а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4BBA39A-6CA3-4E46-9C40-52ADD841B72B}"/>
              </a:ext>
            </a:extLst>
          </p:cNvPr>
          <p:cNvSpPr txBox="1"/>
          <p:nvPr/>
        </p:nvSpPr>
        <p:spPr>
          <a:xfrm>
            <a:off x="3078105" y="3092576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78B4C66-3EC6-4DEC-8079-29FC594FDD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9780" y="3089425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BE1E9B28-AABF-44BE-B89E-3C19A2A705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47000" y="3075297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101A4079-5D5F-4109-BD99-009056B0F0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6275" y="3081020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DA40614-EDAE-4AE8-980A-B811C9FB78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3692" y="3086125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05F00E99-EF78-4FF1-9C21-0103183054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31893" y="382626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1FD78F5E-FCFF-4F1D-8E46-18DED920DD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307883" y="3135303"/>
            <a:ext cx="555762" cy="452689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82F8211-C683-4F39-A00A-6256A43B15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43573" y="3255149"/>
            <a:ext cx="440143" cy="28893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8638B721-3F82-4244-BAD5-18A15D2D08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4320" y="3978800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90BD1C2A-896A-4413-B20B-09CD3A3886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1543" y="3968542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CADCA72-1871-49F6-995B-4565FAF541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11247" y="3240125"/>
            <a:ext cx="440143" cy="288932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EA0ABC1-976D-42FE-A50A-08EFDD3E01B7}"/>
              </a:ext>
            </a:extLst>
          </p:cNvPr>
          <p:cNvSpPr txBox="1"/>
          <p:nvPr/>
        </p:nvSpPr>
        <p:spPr>
          <a:xfrm>
            <a:off x="5033571" y="3078050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а</a:t>
            </a:r>
          </a:p>
        </p:txBody>
      </p: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0D21688F-D7A4-46B4-8493-47B03AEC8E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56199" y="3151002"/>
            <a:ext cx="555762" cy="45268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221FE6FB-1B18-49D1-A48C-2E623AB85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1531" y="3160077"/>
            <a:ext cx="394062" cy="355057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4A2FA7B-3485-4BF3-8836-89920DFD8620}"/>
              </a:ext>
            </a:extLst>
          </p:cNvPr>
          <p:cNvSpPr txBox="1"/>
          <p:nvPr/>
        </p:nvSpPr>
        <p:spPr>
          <a:xfrm>
            <a:off x="612322" y="3816907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а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CAB8A59D-F507-4BBF-8805-BCF53157D1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5102"/>
            <a:ext cx="394062" cy="355057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4FE74BAE-CF53-4FC4-868E-4C771EAA4343}"/>
              </a:ext>
            </a:extLst>
          </p:cNvPr>
          <p:cNvSpPr txBox="1"/>
          <p:nvPr/>
        </p:nvSpPr>
        <p:spPr>
          <a:xfrm>
            <a:off x="3088455" y="3843133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E3212BAF-CA5D-4A48-A539-323FC621C4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307883" y="3883745"/>
            <a:ext cx="555762" cy="452689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3EBBAF3B-67C5-4808-842C-8F41D8E6B6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67850" y="3884275"/>
            <a:ext cx="555762" cy="45268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DDE48FD4-4AF8-4085-B72D-C9C410E89C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6275" y="3823393"/>
            <a:ext cx="455016" cy="567661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8A25D25-48FA-40A9-BD7F-06D7CC8B765C}"/>
              </a:ext>
            </a:extLst>
          </p:cNvPr>
          <p:cNvSpPr txBox="1"/>
          <p:nvPr/>
        </p:nvSpPr>
        <p:spPr>
          <a:xfrm>
            <a:off x="5045921" y="3800100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а</a:t>
            </a:r>
          </a:p>
        </p:txBody>
      </p: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6F179C57-DD95-4096-864E-347FF5613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63419" y="3927681"/>
            <a:ext cx="394062" cy="35505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59EFC636-CA3B-4D66-A152-CBBF73F9D2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4254" y="3902417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58AB10CE-99D1-4E7F-9098-E8F60C8AD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79034" y="3823393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A162B87E-0B6B-4F98-82A3-912878037D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35324" y="3789776"/>
            <a:ext cx="455016" cy="567661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7174" y="4605382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1792" y="5364332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90998" y="452840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91720" y="452790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8114" y="5281415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85203" y="4628634"/>
            <a:ext cx="394062" cy="3550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29980" y="5265844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704703" y="5380756"/>
            <a:ext cx="394062" cy="35505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0C2BE3C-41E5-4D55-8939-7E2448ED94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78676" y="4527903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BBDDEEF-A971-405C-B207-04B24D9A2E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33692" y="4520206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E531E1EB-CAB4-4E00-93ED-DC37C68142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006895" y="4586134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86555" y="4615245"/>
            <a:ext cx="394062" cy="35505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12254" y="452025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2722968" y="4530936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3626974" y="4518394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04309" y="527007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C4BBA39A-6CA3-4E46-9C40-52ADD841B72B}"/>
              </a:ext>
            </a:extLst>
          </p:cNvPr>
          <p:cNvSpPr txBox="1"/>
          <p:nvPr/>
        </p:nvSpPr>
        <p:spPr>
          <a:xfrm>
            <a:off x="2689350" y="5294942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7DA40614-EDAE-4AE8-980A-B811C9FB78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31480" y="5275184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221FE6FB-1B18-49D1-A48C-2E623AB85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84614" y="5374756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58AB10CE-99D1-4E7F-9098-E8F60C8AD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88585" y="5275882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82AD5DC6-D27F-4107-BACE-B1E6400DBF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045" y="4608358"/>
            <a:ext cx="394062" cy="40367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3D7E8438-08E8-409A-AF2A-1E550738DF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57" y="4602200"/>
            <a:ext cx="394062" cy="403674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6A22272E-C0DC-4E32-BFDF-2B1BDA439315}"/>
              </a:ext>
            </a:extLst>
          </p:cNvPr>
          <p:cNvSpPr txBox="1"/>
          <p:nvPr/>
        </p:nvSpPr>
        <p:spPr>
          <a:xfrm>
            <a:off x="3602368" y="526710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в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BBFDB57B-CF1E-43D9-893C-561A4E899D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1993" y="5340061"/>
            <a:ext cx="394062" cy="403674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C32B8977-8606-41B5-B1D4-84E6CB644B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2789" y="5356447"/>
            <a:ext cx="394062" cy="40367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B56D3B8-F90F-460F-8843-9352C6FDC8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86426" y="5265843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1EE26455-EFB1-48CE-A18A-93224F9B3B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11469" y="4599874"/>
            <a:ext cx="555762" cy="452689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2373" y="5286663"/>
            <a:ext cx="455016" cy="567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8040" y="1442552"/>
            <a:ext cx="23342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17 + а, в ∙ 3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7" grpId="0"/>
      <p:bldP spid="134" grpId="0"/>
      <p:bldP spid="148" grpId="0"/>
      <p:bldP spid="158" grpId="0"/>
      <p:bldP spid="163" grpId="0"/>
      <p:bldP spid="112" grpId="0"/>
      <p:bldP spid="114" grpId="0"/>
      <p:bldP spid="116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329" y="494530"/>
            <a:ext cx="10012061" cy="7137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779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funny white shark">
            <a:extLst>
              <a:ext uri="{FF2B5EF4-FFF2-40B4-BE49-F238E27FC236}">
                <a16:creationId xmlns="" xmlns:a16="http://schemas.microsoft.com/office/drawing/2014/main" id="{D51A3A1E-C472-442F-9E5F-35234377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30" y="1274761"/>
            <a:ext cx="2166260" cy="227548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235C6283-0064-4A7A-983F-126D7C01EE97}"/>
              </a:ext>
            </a:extLst>
          </p:cNvPr>
          <p:cNvSpPr/>
          <p:nvPr/>
        </p:nvSpPr>
        <p:spPr>
          <a:xfrm>
            <a:off x="1032329" y="1318303"/>
            <a:ext cx="7139428" cy="1642610"/>
          </a:xfrm>
          <a:prstGeom prst="wedgeRoundRectCallout">
            <a:avLst>
              <a:gd name="adj1" fmla="val 23011"/>
              <a:gd name="adj2" fmla="val 4935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Довжина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білої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акули</a:t>
            </a:r>
            <a:r>
              <a:rPr lang="ru-RU" sz="2800" b="1" dirty="0">
                <a:solidFill>
                  <a:schemeClr val="bg1"/>
                </a:solidFill>
              </a:rPr>
              <a:t> становить 5 м, а </a:t>
            </a:r>
            <a:r>
              <a:rPr lang="ru-RU" sz="2800" b="1" dirty="0" err="1">
                <a:solidFill>
                  <a:schemeClr val="bg1"/>
                </a:solidFill>
              </a:rPr>
              <a:t>довжина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китової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акули</a:t>
            </a:r>
            <a:r>
              <a:rPr lang="ru-RU" sz="2800" b="1" dirty="0">
                <a:solidFill>
                  <a:schemeClr val="bg1"/>
                </a:solidFill>
              </a:rPr>
              <a:t> — 15 </a:t>
            </a:r>
            <a:r>
              <a:rPr lang="ru-RU" sz="2800" b="1" dirty="0" smtClean="0">
                <a:solidFill>
                  <a:schemeClr val="bg1"/>
                </a:solidFill>
              </a:rPr>
              <a:t>м. У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разів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біла</a:t>
            </a:r>
            <a:r>
              <a:rPr lang="ru-RU" sz="2800" b="1" dirty="0">
                <a:solidFill>
                  <a:schemeClr val="bg1"/>
                </a:solidFill>
              </a:rPr>
              <a:t> акула </a:t>
            </a:r>
            <a:r>
              <a:rPr lang="ru-RU" sz="2800" b="1" dirty="0" err="1">
                <a:solidFill>
                  <a:schemeClr val="bg1"/>
                </a:solidFill>
              </a:rPr>
              <a:t>коротша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ніж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китова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6" name="Picture 4" descr="whaleshark">
            <a:extLst>
              <a:ext uri="{FF2B5EF4-FFF2-40B4-BE49-F238E27FC236}">
                <a16:creationId xmlns="" xmlns:a16="http://schemas.microsoft.com/office/drawing/2014/main" id="{ADCC8E1C-65C8-4673-830B-A2C25EC6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7" b="24840"/>
          <a:stretch/>
        </p:blipFill>
        <p:spPr bwMode="auto">
          <a:xfrm>
            <a:off x="6711871" y="3550245"/>
            <a:ext cx="4332517" cy="25682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76685" y="3376800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15м : 5м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276604" y="3376800"/>
            <a:ext cx="115438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24281" y="4121843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124199" y="4121843"/>
            <a:ext cx="334191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 3 рази коротша.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37" b="59896"/>
          <a:stretch/>
        </p:blipFill>
        <p:spPr>
          <a:xfrm>
            <a:off x="251269" y="1281350"/>
            <a:ext cx="8587931" cy="540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36939" y="636045"/>
            <a:ext cx="9957632" cy="6308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780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477000" y="1441059"/>
            <a:ext cx="5351687" cy="2162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 парку першого дня посадили 9 беріз і 7 дубів, а другого дня – 4 клени. У скільки разів менше посадили дерев другого дня, ніж першого?</a:t>
            </a:r>
          </a:p>
        </p:txBody>
      </p:sp>
      <p:pic>
        <p:nvPicPr>
          <p:cNvPr id="12290" name="Picture 2" descr="children like to use nature s help they are">
            <a:extLst>
              <a:ext uri="{FF2B5EF4-FFF2-40B4-BE49-F238E27FC236}">
                <a16:creationId xmlns="" xmlns:a16="http://schemas.microsoft.com/office/drawing/2014/main" id="{7C9796E9-8655-4AD3-AC3B-8922C59F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29" y="3669420"/>
            <a:ext cx="2523628" cy="26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78443" y="2413258"/>
            <a:ext cx="2368927" cy="12349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І – 9 б. </a:t>
            </a:r>
            <a:r>
              <a:rPr lang="uk-UA" sz="3200" b="1" dirty="0">
                <a:solidFill>
                  <a:srgbClr val="7030A0"/>
                </a:solidFill>
              </a:rPr>
              <a:t>і 7 </a:t>
            </a:r>
            <a:r>
              <a:rPr lang="uk-UA" sz="3200" b="1" dirty="0" smtClean="0">
                <a:solidFill>
                  <a:srgbClr val="7030A0"/>
                </a:solidFill>
              </a:rPr>
              <a:t>д.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 – </a:t>
            </a:r>
            <a:r>
              <a:rPr lang="uk-UA" sz="3200" b="1" dirty="0">
                <a:solidFill>
                  <a:srgbClr val="7030A0"/>
                </a:solidFill>
              </a:rPr>
              <a:t>4 </a:t>
            </a:r>
            <a:r>
              <a:rPr lang="uk-UA" sz="3200" b="1" dirty="0" err="1" smtClean="0">
                <a:solidFill>
                  <a:srgbClr val="7030A0"/>
                </a:solidFill>
              </a:rPr>
              <a:t>кл</a:t>
            </a:r>
            <a:r>
              <a:rPr lang="uk-UA" sz="3200" b="1" dirty="0" smtClean="0">
                <a:solidFill>
                  <a:srgbClr val="7030A0"/>
                </a:solidFill>
              </a:rPr>
              <a:t>.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3" y="1292236"/>
            <a:ext cx="2705164" cy="13813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21" y="2615457"/>
            <a:ext cx="144022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8634" y="2815809"/>
            <a:ext cx="1000595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6109F"/>
                </a:solidFill>
              </a:rPr>
              <a:t>У ? </a:t>
            </a:r>
            <a:r>
              <a:rPr lang="uk-UA" sz="2800" b="1" dirty="0" smtClean="0">
                <a:solidFill>
                  <a:srgbClr val="C6109F"/>
                </a:solidFill>
              </a:rPr>
              <a:t>р.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678443" y="3613226"/>
            <a:ext cx="19232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 9 + 7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05962" y="3613226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(д.)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032554" y="3609344"/>
            <a:ext cx="338061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посадили І дня.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5" y="4194119"/>
            <a:ext cx="192324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 16 :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601686" y="4194118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(р.)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5" y="5243071"/>
            <a:ext cx="6706347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                      у 4 рази менше дерев посадили ІІ дня.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4" y="5243071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Відповідь: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06824" y="4691018"/>
            <a:ext cx="21999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(9 + 7) :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791582" y="4691018"/>
            <a:ext cx="14308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(р.)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2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7882</TotalTime>
  <Words>432</Words>
  <Application>Microsoft Office PowerPoint</Application>
  <PresentationFormat>Произвольный</PresentationFormat>
  <Paragraphs>122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1040</cp:revision>
  <dcterms:created xsi:type="dcterms:W3CDTF">2018-01-05T16:38:53Z</dcterms:created>
  <dcterms:modified xsi:type="dcterms:W3CDTF">2025-03-16T20:15:35Z</dcterms:modified>
</cp:coreProperties>
</file>