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27" r:id="rId3"/>
    <p:sldId id="325" r:id="rId4"/>
    <p:sldId id="326" r:id="rId5"/>
    <p:sldId id="285" r:id="rId6"/>
    <p:sldId id="329" r:id="rId7"/>
    <p:sldId id="330" r:id="rId8"/>
    <p:sldId id="288" r:id="rId9"/>
    <p:sldId id="306" r:id="rId10"/>
    <p:sldId id="309" r:id="rId11"/>
    <p:sldId id="314" r:id="rId12"/>
    <p:sldId id="318" r:id="rId13"/>
    <p:sldId id="331" r:id="rId14"/>
    <p:sldId id="311" r:id="rId15"/>
    <p:sldId id="292" r:id="rId16"/>
    <p:sldId id="313" r:id="rId17"/>
    <p:sldId id="293" r:id="rId18"/>
    <p:sldId id="324" r:id="rId19"/>
    <p:sldId id="33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crdownload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0834" y="4271275"/>
            <a:ext cx="9292480" cy="85129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50000"/>
                  </a:schemeClr>
                </a:solidFill>
              </a:rPr>
              <a:t>Хто такі олімпійці та </a:t>
            </a: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</a:rPr>
              <a:t>паралімпійці</a:t>
            </a:r>
            <a:r>
              <a:rPr lang="uk-UA" sz="4400" b="1" dirty="0">
                <a:solidFill>
                  <a:schemeClr val="accent6">
                    <a:lumMod val="50000"/>
                  </a:schemeClr>
                </a:solidFill>
              </a:rPr>
              <a:t>?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3" t="5222" r="19639" b="16114"/>
          <a:stretch/>
        </p:blipFill>
        <p:spPr>
          <a:xfrm>
            <a:off x="3642124" y="1437210"/>
            <a:ext cx="2190064" cy="175205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8" t="4068" r="5830" b="4068"/>
          <a:stretch/>
        </p:blipFill>
        <p:spPr>
          <a:xfrm>
            <a:off x="1412860" y="1452617"/>
            <a:ext cx="2272555" cy="1724008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039765" y="1452616"/>
            <a:ext cx="2693549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світ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1367" y="603386"/>
            <a:ext cx="10010442" cy="6920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Літні </a:t>
            </a:r>
            <a:r>
              <a:rPr lang="uk-UA" sz="4000" b="1" dirty="0" smtClean="0">
                <a:solidFill>
                  <a:schemeClr val="bg1"/>
                </a:solidFill>
              </a:rPr>
              <a:t>олімпійські види </a:t>
            </a:r>
            <a:r>
              <a:rPr lang="uk-UA" sz="4000" b="1" dirty="0">
                <a:solidFill>
                  <a:schemeClr val="bg1"/>
                </a:solidFill>
              </a:rPr>
              <a:t>спорту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42929" y="1405058"/>
            <a:ext cx="2624295" cy="5325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Бейсбо́л</a:t>
            </a:r>
            <a:r>
              <a:rPr lang="ru-RU" sz="2800" b="1" dirty="0"/>
              <a:t> 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7" y="2070173"/>
            <a:ext cx="2993470" cy="201685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427830" y="1352705"/>
            <a:ext cx="5151599" cy="5849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Стрільба</a:t>
            </a:r>
            <a:r>
              <a:rPr lang="ru-RU" sz="2800" b="1" dirty="0"/>
              <a:t> з лука (</a:t>
            </a:r>
            <a:r>
              <a:rPr lang="ru-RU" sz="2800" b="1" dirty="0" err="1"/>
              <a:t>лучництво</a:t>
            </a:r>
            <a:r>
              <a:rPr lang="ru-RU" sz="2800" b="1" dirty="0"/>
              <a:t>)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809" y="2063749"/>
            <a:ext cx="2981978" cy="198022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11" y="4164677"/>
            <a:ext cx="3050176" cy="204829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834766" y="5298435"/>
            <a:ext cx="2260317" cy="5028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Бадмінто́н</a:t>
            </a:r>
            <a:r>
              <a:rPr lang="ru-RU" sz="2800" b="1" dirty="0"/>
              <a:t>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94" y="3345958"/>
            <a:ext cx="3304215" cy="220388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544373" y="2095891"/>
            <a:ext cx="2152677" cy="8501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Спорти́вне пла́вання </a:t>
            </a:r>
          </a:p>
        </p:txBody>
      </p:sp>
    </p:spTree>
    <p:extLst>
      <p:ext uri="{BB962C8B-B14F-4D97-AF65-F5344CB8AC3E}">
        <p14:creationId xmlns:p14="http://schemas.microsoft.com/office/powerpoint/2010/main" val="40680747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601628" y="1621971"/>
            <a:ext cx="2960915" cy="4272474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Має </a:t>
            </a:r>
            <a:r>
              <a:rPr lang="ru-RU" sz="2400" b="1" dirty="0" err="1"/>
              <a:t>прізвисько</a:t>
            </a:r>
            <a:r>
              <a:rPr lang="ru-RU" sz="2400" b="1" dirty="0"/>
              <a:t> «Золота </a:t>
            </a:r>
            <a:r>
              <a:rPr lang="ru-RU" sz="2400" b="1" dirty="0" err="1"/>
              <a:t>рибка</a:t>
            </a:r>
            <a:r>
              <a:rPr lang="ru-RU" sz="2400" b="1" dirty="0"/>
              <a:t>». </a:t>
            </a:r>
            <a:r>
              <a:rPr lang="ru-RU" sz="2400" b="1" dirty="0" err="1" smtClean="0"/>
              <a:t>Чотириразова</a:t>
            </a:r>
            <a:r>
              <a:rPr lang="ru-RU" sz="2400" b="1" dirty="0" smtClean="0"/>
              <a:t> </a:t>
            </a:r>
            <a:r>
              <a:rPr lang="ru-RU" sz="2400" b="1" dirty="0" err="1"/>
              <a:t>олімпійська</a:t>
            </a:r>
            <a:r>
              <a:rPr lang="ru-RU" sz="2400" b="1" dirty="0"/>
              <a:t> </a:t>
            </a:r>
            <a:r>
              <a:rPr lang="ru-RU" sz="2400" b="1" dirty="0" err="1"/>
              <a:t>чемпіонка</a:t>
            </a:r>
            <a:r>
              <a:rPr lang="ru-RU" sz="2400" b="1" dirty="0"/>
              <a:t> й 19-разова </a:t>
            </a:r>
            <a:r>
              <a:rPr lang="ru-RU" sz="2400" b="1" dirty="0" err="1"/>
              <a:t>чемпіонка</a:t>
            </a:r>
            <a:r>
              <a:rPr lang="ru-RU" sz="2400" b="1" dirty="0"/>
              <a:t> світу. 50-разова рекордсменка </a:t>
            </a:r>
            <a:r>
              <a:rPr lang="ru-RU" sz="2400" b="1" dirty="0" err="1"/>
              <a:t>України</a:t>
            </a:r>
            <a:r>
              <a:rPr lang="ru-RU" sz="2400" b="1" dirty="0"/>
              <a:t>. У 2009 </a:t>
            </a:r>
            <a:r>
              <a:rPr lang="ru-RU" sz="2400" b="1" dirty="0" err="1"/>
              <a:t>році</a:t>
            </a:r>
            <a:r>
              <a:rPr lang="ru-RU" sz="2400" b="1" dirty="0"/>
              <a:t> </a:t>
            </a:r>
            <a:r>
              <a:rPr lang="ru-RU" sz="2400" b="1" dirty="0" err="1"/>
              <a:t>закінчила</a:t>
            </a:r>
            <a:r>
              <a:rPr lang="ru-RU" sz="2400" b="1" dirty="0"/>
              <a:t> </a:t>
            </a:r>
            <a:r>
              <a:rPr lang="ru-RU" sz="2400" b="1" dirty="0" err="1"/>
              <a:t>професійну</a:t>
            </a:r>
            <a:r>
              <a:rPr lang="ru-RU" sz="2400" b="1" dirty="0"/>
              <a:t> </a:t>
            </a:r>
            <a:r>
              <a:rPr lang="ru-RU" sz="2400" b="1" dirty="0" err="1"/>
              <a:t>кар’єру</a:t>
            </a:r>
            <a:r>
              <a:rPr lang="ru-RU" sz="2400" b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23" y="494529"/>
            <a:ext cx="10055605" cy="648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Відомі українські олімпійці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507" y="1175657"/>
            <a:ext cx="4307949" cy="56032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Фігуристка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Оксана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Баюл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58904" y="1794918"/>
            <a:ext cx="2840521" cy="38656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Перша </a:t>
            </a:r>
            <a:r>
              <a:rPr lang="ru-RU" sz="2400" b="1" dirty="0" err="1"/>
              <a:t>олімпійська</a:t>
            </a:r>
            <a:r>
              <a:rPr lang="ru-RU" sz="2400" b="1" dirty="0"/>
              <a:t> </a:t>
            </a:r>
            <a:r>
              <a:rPr lang="ru-RU" sz="2400" b="1" dirty="0" err="1"/>
              <a:t>чемпіонка</a:t>
            </a:r>
            <a:r>
              <a:rPr lang="ru-RU" sz="2400" b="1" dirty="0"/>
              <a:t> </a:t>
            </a:r>
            <a:r>
              <a:rPr lang="ru-RU" sz="2400" b="1" dirty="0" err="1"/>
              <a:t>незалежної</a:t>
            </a:r>
            <a:r>
              <a:rPr lang="ru-RU" sz="2400" b="1" dirty="0"/>
              <a:t> </a:t>
            </a:r>
            <a:r>
              <a:rPr lang="ru-RU" sz="2400" b="1" dirty="0" err="1"/>
              <a:t>України</a:t>
            </a:r>
            <a:r>
              <a:rPr lang="ru-RU" sz="2400" b="1" dirty="0"/>
              <a:t>. </a:t>
            </a:r>
            <a:r>
              <a:rPr lang="ru-RU" sz="2400" b="1" dirty="0" err="1"/>
              <a:t>Дворазова</a:t>
            </a:r>
            <a:r>
              <a:rPr lang="ru-RU" sz="2400" b="1" dirty="0"/>
              <a:t> </a:t>
            </a:r>
            <a:r>
              <a:rPr lang="ru-RU" sz="2400" b="1" dirty="0" err="1"/>
              <a:t>срібна</a:t>
            </a:r>
            <a:r>
              <a:rPr lang="ru-RU" sz="2400" b="1" dirty="0"/>
              <a:t> </a:t>
            </a:r>
            <a:r>
              <a:rPr lang="ru-RU" sz="2400" b="1" dirty="0" err="1"/>
              <a:t>призерка</a:t>
            </a:r>
            <a:r>
              <a:rPr lang="ru-RU" sz="2400" b="1" dirty="0"/>
              <a:t> </a:t>
            </a:r>
            <a:r>
              <a:rPr lang="ru-RU" sz="2400" b="1" dirty="0" err="1"/>
              <a:t>чемпіонатів</a:t>
            </a:r>
            <a:r>
              <a:rPr lang="ru-RU" sz="2400" b="1" dirty="0"/>
              <a:t> </a:t>
            </a:r>
            <a:r>
              <a:rPr lang="ru-RU" sz="2400" b="1" dirty="0" err="1"/>
              <a:t>Європи</a:t>
            </a:r>
            <a:r>
              <a:rPr lang="ru-RU" sz="2400" b="1" dirty="0"/>
              <a:t>, </a:t>
            </a:r>
            <a:r>
              <a:rPr lang="ru-RU" sz="2400" b="1" dirty="0" err="1"/>
              <a:t>чемпіонка</a:t>
            </a:r>
            <a:r>
              <a:rPr lang="ru-RU" sz="2400" b="1" dirty="0"/>
              <a:t> світу. </a:t>
            </a:r>
            <a:r>
              <a:rPr lang="ru-RU" sz="2400" b="1" dirty="0" err="1" smtClean="0"/>
              <a:t>Почесна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громадянка</a:t>
            </a:r>
            <a:r>
              <a:rPr lang="ru-RU" sz="2400" b="1" dirty="0" smtClean="0"/>
              <a:t> </a:t>
            </a:r>
            <a:r>
              <a:rPr lang="ru-RU" sz="2400" b="1" dirty="0" err="1"/>
              <a:t>Дніпра</a:t>
            </a:r>
            <a:r>
              <a:rPr lang="ru-RU" sz="2400" b="1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7" y="1794918"/>
            <a:ext cx="2327355" cy="356085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282366" y="1138521"/>
            <a:ext cx="3970491" cy="57317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Плавчиня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Яна Клочкова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889" y="1794920"/>
            <a:ext cx="2521083" cy="356085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34172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44285" y="1297657"/>
            <a:ext cx="4082144" cy="5551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Боксер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Олександр Усик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2831" y="1865518"/>
            <a:ext cx="3482663" cy="44332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Абсолютний</a:t>
            </a:r>
            <a:r>
              <a:rPr lang="ru-RU" sz="2400" b="1" dirty="0"/>
              <a:t> </a:t>
            </a:r>
            <a:r>
              <a:rPr lang="ru-RU" sz="2400" b="1" dirty="0" err="1"/>
              <a:t>чемпіон</a:t>
            </a:r>
            <a:r>
              <a:rPr lang="ru-RU" sz="2400" b="1" dirty="0"/>
              <a:t> </a:t>
            </a:r>
            <a:r>
              <a:rPr lang="ru-RU" sz="2400" b="1" dirty="0" err="1"/>
              <a:t>світу</a:t>
            </a:r>
            <a:r>
              <a:rPr lang="ru-RU" sz="2400" b="1" dirty="0"/>
              <a:t> з боксу в </a:t>
            </a:r>
            <a:r>
              <a:rPr lang="ru-RU" sz="2400" b="1" dirty="0" err="1"/>
              <a:t>крузервейті</a:t>
            </a:r>
            <a:r>
              <a:rPr lang="ru-RU" sz="2400" b="1" dirty="0"/>
              <a:t> (одна з </a:t>
            </a:r>
            <a:r>
              <a:rPr lang="ru-RU" sz="2400" b="1" dirty="0" err="1"/>
              <a:t>вагових</a:t>
            </a:r>
            <a:r>
              <a:rPr lang="ru-RU" sz="2400" b="1" dirty="0"/>
              <a:t> </a:t>
            </a:r>
            <a:r>
              <a:rPr lang="ru-RU" sz="2400" b="1" dirty="0" err="1"/>
              <a:t>категорій</a:t>
            </a:r>
            <a:r>
              <a:rPr lang="ru-RU" sz="2400" b="1" dirty="0"/>
              <a:t>). </a:t>
            </a:r>
            <a:r>
              <a:rPr lang="ru-RU" sz="2400" b="1" dirty="0" err="1"/>
              <a:t>Переможець</a:t>
            </a:r>
            <a:r>
              <a:rPr lang="ru-RU" sz="2400" b="1" dirty="0"/>
              <a:t> </a:t>
            </a:r>
            <a:r>
              <a:rPr lang="ru-RU" sz="2400" b="1" dirty="0" err="1"/>
              <a:t>Всесвітньої</a:t>
            </a:r>
            <a:r>
              <a:rPr lang="ru-RU" sz="2400" b="1" dirty="0"/>
              <a:t> </a:t>
            </a:r>
            <a:r>
              <a:rPr lang="ru-RU" sz="2400" b="1" dirty="0" err="1"/>
              <a:t>боксерської</a:t>
            </a:r>
            <a:r>
              <a:rPr lang="ru-RU" sz="2400" b="1" dirty="0"/>
              <a:t> </a:t>
            </a:r>
            <a:r>
              <a:rPr lang="ru-RU" sz="2400" b="1" dirty="0" err="1"/>
              <a:t>суперсерії</a:t>
            </a:r>
            <a:r>
              <a:rPr lang="ru-RU" sz="2400" b="1" dirty="0"/>
              <a:t> </a:t>
            </a:r>
            <a:r>
              <a:rPr lang="en-US" sz="2400" b="1" dirty="0"/>
              <a:t>WBSS. </a:t>
            </a:r>
            <a:r>
              <a:rPr lang="ru-RU" sz="2400" b="1" dirty="0" err="1"/>
              <a:t>Володар</a:t>
            </a:r>
            <a:r>
              <a:rPr lang="ru-RU" sz="2400" b="1" dirty="0"/>
              <a:t> Кубка Мохаммеда </a:t>
            </a:r>
            <a:r>
              <a:rPr lang="ru-RU" sz="2400" b="1" dirty="0" err="1"/>
              <a:t>Алі</a:t>
            </a:r>
            <a:r>
              <a:rPr lang="ru-RU" sz="2400" b="1" dirty="0"/>
              <a:t>. </a:t>
            </a:r>
            <a:r>
              <a:rPr lang="ru-RU" sz="2400" b="1" dirty="0" err="1"/>
              <a:t>Заслужений</a:t>
            </a:r>
            <a:r>
              <a:rPr lang="ru-RU" sz="2400" b="1" dirty="0"/>
              <a:t> </a:t>
            </a:r>
            <a:r>
              <a:rPr lang="ru-RU" sz="2400" b="1" dirty="0" err="1"/>
              <a:t>майстер</a:t>
            </a:r>
            <a:r>
              <a:rPr lang="ru-RU" sz="2400" b="1" dirty="0"/>
              <a:t> спорту </a:t>
            </a:r>
            <a:r>
              <a:rPr lang="ru-RU" sz="2400" b="1" dirty="0" err="1"/>
              <a:t>України</a:t>
            </a:r>
            <a:r>
              <a:rPr lang="ru-RU" sz="2400" b="1" dirty="0"/>
              <a:t>. Кавалер Ордену "За заслуги" </a:t>
            </a:r>
            <a:r>
              <a:rPr lang="en-US" sz="2400" b="1" dirty="0"/>
              <a:t>II </a:t>
            </a:r>
            <a:r>
              <a:rPr lang="ru-RU" sz="2400" b="1" dirty="0"/>
              <a:t>ступеня.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" y="1928345"/>
            <a:ext cx="2373086" cy="33143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71623" y="494529"/>
            <a:ext cx="10055605" cy="648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Відомі українські олімпійці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9" t="-47" r="32305"/>
          <a:stretch/>
        </p:blipFill>
        <p:spPr>
          <a:xfrm>
            <a:off x="6254137" y="2253156"/>
            <a:ext cx="2428529" cy="277604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682666" y="1852830"/>
            <a:ext cx="3171877" cy="4458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Володар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Золотого </a:t>
            </a:r>
            <a:r>
              <a:rPr lang="ru-RU" sz="2400" b="1" dirty="0" err="1">
                <a:solidFill>
                  <a:schemeClr val="bg1"/>
                </a:solidFill>
              </a:rPr>
              <a:t>м'яча</a:t>
            </a:r>
            <a:r>
              <a:rPr lang="ru-RU" sz="2400" b="1" dirty="0">
                <a:solidFill>
                  <a:schemeClr val="bg1"/>
                </a:solidFill>
              </a:rPr>
              <a:t> у 2004 - призу, який </a:t>
            </a:r>
            <a:r>
              <a:rPr lang="ru-RU" sz="2400" b="1" dirty="0" err="1">
                <a:solidFill>
                  <a:schemeClr val="bg1"/>
                </a:solidFill>
              </a:rPr>
              <a:t>вручається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найкращому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футболістові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Європи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Шість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разів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визнавався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кращим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футболістом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України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Найкращий</a:t>
            </a:r>
            <a:r>
              <a:rPr lang="ru-RU" sz="2400" b="1" dirty="0">
                <a:solidFill>
                  <a:schemeClr val="bg1"/>
                </a:solidFill>
              </a:rPr>
              <a:t> бомбардир в </a:t>
            </a:r>
            <a:r>
              <a:rPr lang="ru-RU" sz="2400" b="1" dirty="0" err="1">
                <a:solidFill>
                  <a:schemeClr val="bg1"/>
                </a:solidFill>
              </a:rPr>
              <a:t>історії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збірної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України</a:t>
            </a:r>
            <a:r>
              <a:rPr lang="ru-RU" sz="2400" b="1" dirty="0">
                <a:solidFill>
                  <a:schemeClr val="bg1"/>
                </a:solidFill>
              </a:rPr>
              <a:t>. На </a:t>
            </a:r>
            <a:r>
              <a:rPr lang="ru-RU" sz="2400" b="1" dirty="0" err="1">
                <a:solidFill>
                  <a:schemeClr val="bg1"/>
                </a:solidFill>
              </a:rPr>
              <a:t>його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рахунку</a:t>
            </a:r>
            <a:r>
              <a:rPr lang="ru-RU" sz="2400" b="1" dirty="0">
                <a:solidFill>
                  <a:schemeClr val="bg1"/>
                </a:solidFill>
              </a:rPr>
              <a:t> 48 </a:t>
            </a:r>
            <a:r>
              <a:rPr lang="ru-RU" sz="2400" b="1" dirty="0" err="1">
                <a:solidFill>
                  <a:schemeClr val="bg1"/>
                </a:solidFill>
              </a:rPr>
              <a:t>голів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78496" y="1153866"/>
            <a:ext cx="3242523" cy="97969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Футболіст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Андрій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Шевченко</a:t>
            </a:r>
          </a:p>
        </p:txBody>
      </p:sp>
    </p:spTree>
    <p:extLst>
      <p:ext uri="{BB962C8B-B14F-4D97-AF65-F5344CB8AC3E}">
        <p14:creationId xmlns:p14="http://schemas.microsoft.com/office/powerpoint/2010/main" val="156691739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053853" y="1186542"/>
            <a:ext cx="5299948" cy="94703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Легкоатлетка (стрибки у висоту) </a:t>
            </a:r>
            <a:endParaRPr lang="uk-UA" sz="28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Яросла́ва Магу́чіх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23" y="494529"/>
            <a:ext cx="10055605" cy="648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Відомі українські олімпійці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130" y="2133580"/>
            <a:ext cx="4555671" cy="239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99425" y="4332514"/>
            <a:ext cx="5812971" cy="22206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Олімпійська </a:t>
            </a:r>
            <a:r>
              <a:rPr lang="vi-V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чемпіонка 2024 року і бронзова призерка Олімпіади 2020. Трикратна переможниця Діамантової ліги</a:t>
            </a:r>
            <a:r>
              <a:rPr lang="vi-VN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Перша </a:t>
            </a:r>
            <a:r>
              <a:rPr lang="ru-RU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українська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спортсменка, яка </a:t>
            </a:r>
            <a:r>
              <a:rPr lang="ru-RU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вигравала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юнацькі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дорослі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Олімпійські </a:t>
            </a:r>
            <a:r>
              <a:rPr lang="ru-RU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ігри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Заслужений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майстер спорту </a:t>
            </a:r>
            <a:r>
              <a:rPr lang="ru-RU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України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2539" y="4332514"/>
            <a:ext cx="5087517" cy="22501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Загалом</a:t>
            </a:r>
            <a:r>
              <a:rPr lang="ru-RU" sz="2400" b="1" dirty="0" smtClean="0"/>
              <a:t> </a:t>
            </a:r>
            <a:r>
              <a:rPr lang="ru-RU" sz="2400" b="1" dirty="0" err="1"/>
              <a:t>здобула</a:t>
            </a:r>
            <a:r>
              <a:rPr lang="ru-RU" sz="2400" b="1" dirty="0"/>
              <a:t> 45 </a:t>
            </a:r>
            <a:r>
              <a:rPr lang="ru-RU" sz="2400" b="1" dirty="0" err="1"/>
              <a:t>нагород</a:t>
            </a:r>
            <a:r>
              <a:rPr lang="ru-RU" sz="2400" b="1" dirty="0"/>
              <a:t>. На Олімпіаді-1996 стала </a:t>
            </a:r>
            <a:r>
              <a:rPr lang="ru-RU" sz="2400" b="1" dirty="0" err="1"/>
              <a:t>дворазовою</a:t>
            </a:r>
            <a:r>
              <a:rPr lang="ru-RU" sz="2400" b="1" dirty="0"/>
              <a:t> </a:t>
            </a:r>
            <a:r>
              <a:rPr lang="ru-RU" sz="2400" b="1" dirty="0" err="1"/>
              <a:t>олімпійською</a:t>
            </a:r>
            <a:r>
              <a:rPr lang="ru-RU" sz="2400" b="1" dirty="0"/>
              <a:t> </a:t>
            </a:r>
            <a:r>
              <a:rPr lang="ru-RU" sz="2400" b="1" dirty="0" err="1"/>
              <a:t>чемпіонкою</a:t>
            </a:r>
            <a:r>
              <a:rPr lang="ru-RU" sz="2400" b="1" dirty="0"/>
              <a:t>. Один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елементів</a:t>
            </a:r>
            <a:r>
              <a:rPr lang="ru-RU" sz="2400" b="1" dirty="0"/>
              <a:t> – </a:t>
            </a:r>
            <a:r>
              <a:rPr lang="ru-RU" sz="2400" b="1" dirty="0" err="1"/>
              <a:t>подвійне</a:t>
            </a:r>
            <a:r>
              <a:rPr lang="ru-RU" sz="2400" b="1" dirty="0"/>
              <a:t> сальто з поворотом на 180 </a:t>
            </a:r>
            <a:r>
              <a:rPr lang="ru-RU" sz="2400" b="1" dirty="0" err="1"/>
              <a:t>градусів</a:t>
            </a:r>
            <a:r>
              <a:rPr lang="ru-RU" sz="2400" b="1" dirty="0"/>
              <a:t> </a:t>
            </a:r>
            <a:r>
              <a:rPr lang="ru-RU" sz="2400" b="1" dirty="0" err="1"/>
              <a:t>досі</a:t>
            </a:r>
            <a:r>
              <a:rPr lang="ru-RU" sz="2400" b="1" dirty="0"/>
              <a:t> </a:t>
            </a:r>
            <a:r>
              <a:rPr lang="ru-RU" sz="2400" b="1" dirty="0" err="1"/>
              <a:t>ніхто</a:t>
            </a:r>
            <a:r>
              <a:rPr lang="ru-RU" sz="2400" b="1" dirty="0"/>
              <a:t> не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повторити</a:t>
            </a:r>
            <a:r>
              <a:rPr lang="ru-RU" sz="2400" b="1" dirty="0"/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41" y="1370675"/>
            <a:ext cx="2774489" cy="278456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971623" y="1251857"/>
            <a:ext cx="2276211" cy="141514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Гімнастка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Лілія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Подкопаєва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2673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5286" y="550557"/>
            <a:ext cx="10330543" cy="6468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Цікаво знати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6147" y="1879722"/>
            <a:ext cx="585833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</a:rPr>
              <a:t>Паралімпійські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ігри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- </a:t>
            </a:r>
            <a:r>
              <a:rPr lang="ru-RU" sz="2800" b="1" dirty="0" err="1">
                <a:solidFill>
                  <a:schemeClr val="bg1"/>
                </a:solidFill>
              </a:rPr>
              <a:t>міжнародні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спортивні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змагання</a:t>
            </a:r>
            <a:r>
              <a:rPr lang="ru-RU" sz="2800" b="1" dirty="0">
                <a:solidFill>
                  <a:schemeClr val="bg1"/>
                </a:solidFill>
              </a:rPr>
              <a:t> для людей із </a:t>
            </a:r>
            <a:r>
              <a:rPr lang="ru-RU" sz="2800" b="1" dirty="0" err="1">
                <a:solidFill>
                  <a:schemeClr val="bg1"/>
                </a:solidFill>
              </a:rPr>
              <a:t>обмеженими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фізичними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можливостями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6147" y="1286704"/>
            <a:ext cx="970273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А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якщо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у людини є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фізичні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вади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чи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може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вона стати спортсменом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63" y="1879722"/>
            <a:ext cx="3657751" cy="255274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7380363" y="4476592"/>
            <a:ext cx="3657751" cy="7083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Емблема 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Паралімпійських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ігор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6989" y="3782689"/>
            <a:ext cx="5876532" cy="24791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Традиційно</a:t>
            </a:r>
            <a:r>
              <a:rPr lang="ru-RU" sz="2800" b="1" dirty="0"/>
              <a:t> </a:t>
            </a:r>
            <a:r>
              <a:rPr lang="ru-RU" sz="2800" b="1" dirty="0" err="1"/>
              <a:t>їх</a:t>
            </a:r>
            <a:r>
              <a:rPr lang="ru-RU" sz="2800" b="1" dirty="0"/>
              <a:t> </a:t>
            </a:r>
            <a:r>
              <a:rPr lang="ru-RU" sz="2800" b="1" dirty="0" err="1"/>
              <a:t>проводять</a:t>
            </a:r>
            <a:r>
              <a:rPr lang="ru-RU" sz="2800" b="1" dirty="0"/>
              <a:t> </a:t>
            </a:r>
            <a:r>
              <a:rPr lang="ru-RU" sz="2800" b="1" dirty="0" err="1"/>
              <a:t>після</a:t>
            </a:r>
            <a:r>
              <a:rPr lang="ru-RU" sz="2800" b="1" dirty="0"/>
              <a:t> </a:t>
            </a:r>
            <a:r>
              <a:rPr lang="ru-RU" sz="2800" b="1" dirty="0" err="1"/>
              <a:t>Олімпійських</a:t>
            </a:r>
            <a:r>
              <a:rPr lang="ru-RU" sz="2800" b="1" dirty="0"/>
              <a:t> </a:t>
            </a:r>
            <a:r>
              <a:rPr lang="ru-RU" sz="2800" b="1" dirty="0" err="1"/>
              <a:t>ігор</a:t>
            </a:r>
            <a:r>
              <a:rPr lang="ru-RU" sz="2800" b="1" dirty="0"/>
              <a:t>. </a:t>
            </a:r>
            <a:r>
              <a:rPr lang="ru-RU" sz="2800" b="1" dirty="0" err="1"/>
              <a:t>Змагання</a:t>
            </a:r>
            <a:r>
              <a:rPr lang="ru-RU" sz="2800" b="1" dirty="0"/>
              <a:t> </a:t>
            </a:r>
            <a:r>
              <a:rPr lang="ru-RU" sz="2800" b="1" dirty="0" err="1"/>
              <a:t>параолімпійців</a:t>
            </a:r>
            <a:r>
              <a:rPr lang="ru-RU" sz="2800" b="1" dirty="0"/>
              <a:t> </a:t>
            </a:r>
            <a:r>
              <a:rPr lang="ru-RU" sz="2800" b="1" dirty="0" err="1"/>
              <a:t>доводять</a:t>
            </a:r>
            <a:r>
              <a:rPr lang="ru-RU" sz="2800" b="1" dirty="0"/>
              <a:t>, що спорт для людей з </a:t>
            </a:r>
            <a:r>
              <a:rPr lang="ru-RU" sz="2800" b="1" dirty="0" err="1"/>
              <a:t>інвалідністю</a:t>
            </a:r>
            <a:r>
              <a:rPr lang="ru-RU" sz="2800" b="1" dirty="0"/>
              <a:t> — це шлях до </a:t>
            </a:r>
            <a:r>
              <a:rPr lang="ru-RU" sz="2800" b="1" dirty="0" err="1"/>
              <a:t>успішного</a:t>
            </a:r>
            <a:r>
              <a:rPr lang="ru-RU" sz="2800" b="1" dirty="0"/>
              <a:t> й </a:t>
            </a:r>
            <a:r>
              <a:rPr lang="ru-RU" sz="2800" b="1" dirty="0" err="1"/>
              <a:t>повноцінного</a:t>
            </a:r>
            <a:r>
              <a:rPr lang="ru-RU" sz="2800" b="1" dirty="0"/>
              <a:t> життя.</a:t>
            </a:r>
          </a:p>
        </p:txBody>
      </p:sp>
    </p:spTree>
    <p:extLst>
      <p:ext uri="{BB962C8B-B14F-4D97-AF65-F5344CB8AC3E}">
        <p14:creationId xmlns:p14="http://schemas.microsoft.com/office/powerpoint/2010/main" val="374161711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8699" y="494529"/>
            <a:ext cx="10146501" cy="6375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Відомі українські </a:t>
            </a:r>
            <a:r>
              <a:rPr lang="uk-UA" sz="4000" b="1" dirty="0" smtClean="0">
                <a:solidFill>
                  <a:schemeClr val="bg1"/>
                </a:solidFill>
              </a:rPr>
              <a:t>паралімпійці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0600" y="4148302"/>
            <a:ext cx="4920039" cy="1915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Майстер </a:t>
            </a:r>
            <a:r>
              <a:rPr lang="ru-RU" sz="2400" b="1" dirty="0"/>
              <a:t>спорту </a:t>
            </a:r>
            <a:r>
              <a:rPr lang="ru-RU" sz="2400" b="1" dirty="0" err="1"/>
              <a:t>України</a:t>
            </a:r>
            <a:r>
              <a:rPr lang="ru-RU" sz="2400" b="1" dirty="0"/>
              <a:t> </a:t>
            </a:r>
            <a:r>
              <a:rPr lang="ru-RU" sz="2400" b="1" dirty="0" err="1"/>
              <a:t>міжнародного</a:t>
            </a:r>
            <a:r>
              <a:rPr lang="ru-RU" sz="2400" b="1" dirty="0"/>
              <a:t> </a:t>
            </a:r>
            <a:r>
              <a:rPr lang="ru-RU" sz="2400" b="1" dirty="0" err="1"/>
              <a:t>класу</a:t>
            </a:r>
            <a:r>
              <a:rPr lang="ru-RU" sz="2400" b="1" dirty="0"/>
              <a:t>. У </a:t>
            </a:r>
            <a:r>
              <a:rPr lang="ru-RU" sz="2400" b="1" dirty="0" err="1"/>
              <a:t>результаті</a:t>
            </a:r>
            <a:r>
              <a:rPr lang="ru-RU" sz="2400" b="1" dirty="0"/>
              <a:t> </a:t>
            </a:r>
            <a:r>
              <a:rPr lang="ru-RU" sz="2400" b="1" dirty="0" err="1"/>
              <a:t>побутової</a:t>
            </a:r>
            <a:r>
              <a:rPr lang="ru-RU" sz="2400" b="1" dirty="0"/>
              <a:t> </a:t>
            </a:r>
            <a:r>
              <a:rPr lang="ru-RU" sz="2400" b="1" dirty="0" err="1"/>
              <a:t>травми</a:t>
            </a:r>
            <a:r>
              <a:rPr lang="ru-RU" sz="2400" b="1" dirty="0"/>
              <a:t> </a:t>
            </a:r>
            <a:r>
              <a:rPr lang="ru-RU" sz="2400" b="1" dirty="0" err="1"/>
              <a:t>втратив</a:t>
            </a:r>
            <a:r>
              <a:rPr lang="ru-RU" sz="2400" b="1" dirty="0"/>
              <a:t> </a:t>
            </a:r>
            <a:r>
              <a:rPr lang="ru-RU" sz="2400" b="1" dirty="0" err="1"/>
              <a:t>усі</a:t>
            </a:r>
            <a:r>
              <a:rPr lang="ru-RU" sz="2400" b="1" dirty="0"/>
              <a:t> </a:t>
            </a:r>
            <a:r>
              <a:rPr lang="ru-RU" sz="2400" b="1" dirty="0" err="1"/>
              <a:t>пальці</a:t>
            </a:r>
            <a:r>
              <a:rPr lang="ru-RU" sz="2400" b="1" dirty="0"/>
              <a:t> </a:t>
            </a:r>
            <a:r>
              <a:rPr lang="ru-RU" sz="2400" b="1" dirty="0" err="1"/>
              <a:t>лівої</a:t>
            </a:r>
            <a:r>
              <a:rPr lang="ru-RU" sz="2400" b="1" dirty="0"/>
              <a:t> руки у </a:t>
            </a:r>
            <a:r>
              <a:rPr lang="ru-RU" sz="2400" b="1" dirty="0" err="1"/>
              <a:t>віці</a:t>
            </a:r>
            <a:r>
              <a:rPr lang="ru-RU" sz="2400" b="1" dirty="0"/>
              <a:t> 5 </a:t>
            </a:r>
            <a:r>
              <a:rPr lang="ru-RU" sz="2400" b="1" dirty="0" err="1"/>
              <a:t>років</a:t>
            </a:r>
            <a:r>
              <a:rPr lang="ru-RU" sz="2400" b="1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4" r="17939"/>
          <a:stretch/>
        </p:blipFill>
        <p:spPr>
          <a:xfrm>
            <a:off x="1530429" y="1264041"/>
            <a:ext cx="2628000" cy="261464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29200" y="1264430"/>
            <a:ext cx="6520543" cy="27632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Майстер </a:t>
            </a:r>
            <a:r>
              <a:rPr lang="ru-RU" sz="2400" b="1" dirty="0"/>
              <a:t>спорту </a:t>
            </a:r>
            <a:r>
              <a:rPr lang="ru-RU" sz="2400" b="1" dirty="0" err="1"/>
              <a:t>України</a:t>
            </a:r>
            <a:r>
              <a:rPr lang="ru-RU" sz="2400" b="1" dirty="0"/>
              <a:t> </a:t>
            </a:r>
            <a:r>
              <a:rPr lang="ru-RU" sz="2400" b="1" dirty="0" err="1"/>
              <a:t>міжнародного</a:t>
            </a:r>
            <a:r>
              <a:rPr lang="ru-RU" sz="2400" b="1" dirty="0"/>
              <a:t> </a:t>
            </a:r>
            <a:r>
              <a:rPr lang="ru-RU" sz="2400" b="1" dirty="0" err="1"/>
              <a:t>класу</a:t>
            </a:r>
            <a:r>
              <a:rPr lang="ru-RU" sz="2400" b="1" dirty="0"/>
              <a:t>. </a:t>
            </a:r>
            <a:r>
              <a:rPr lang="ru-RU" sz="2400" b="1" dirty="0" smtClean="0"/>
              <a:t>У </a:t>
            </a:r>
            <a:r>
              <a:rPr lang="ru-RU" sz="2400" b="1" dirty="0" err="1"/>
              <a:t>десятирічному</a:t>
            </a:r>
            <a:r>
              <a:rPr lang="ru-RU" sz="2400" b="1" dirty="0"/>
              <a:t> </a:t>
            </a:r>
            <a:r>
              <a:rPr lang="ru-RU" sz="2400" b="1" dirty="0" err="1"/>
              <a:t>віці</a:t>
            </a:r>
            <a:r>
              <a:rPr lang="ru-RU" sz="2400" b="1" dirty="0"/>
              <a:t> у </a:t>
            </a:r>
            <a:r>
              <a:rPr lang="ru-RU" sz="2400" b="1" dirty="0" err="1"/>
              <a:t>неї</a:t>
            </a:r>
            <a:r>
              <a:rPr lang="ru-RU" sz="2400" b="1" dirty="0"/>
              <a:t> почав </a:t>
            </a:r>
            <a:r>
              <a:rPr lang="ru-RU" sz="2400" b="1" dirty="0" err="1"/>
              <a:t>погіршуватися</a:t>
            </a:r>
            <a:r>
              <a:rPr lang="ru-RU" sz="2400" b="1" dirty="0"/>
              <a:t> </a:t>
            </a:r>
            <a:r>
              <a:rPr lang="ru-RU" sz="2400" b="1" dirty="0" err="1"/>
              <a:t>зір</a:t>
            </a:r>
            <a:r>
              <a:rPr lang="ru-RU" sz="2400" b="1" dirty="0"/>
              <a:t> і вона </a:t>
            </a:r>
            <a:r>
              <a:rPr lang="ru-RU" sz="2400" b="1" dirty="0" err="1"/>
              <a:t>отримала</a:t>
            </a:r>
            <a:r>
              <a:rPr lang="ru-RU" sz="2400" b="1" dirty="0"/>
              <a:t> </a:t>
            </a:r>
            <a:r>
              <a:rPr lang="ru-RU" sz="2400" b="1" dirty="0" err="1"/>
              <a:t>інвалідність</a:t>
            </a:r>
            <a:r>
              <a:rPr lang="ru-RU" sz="2400" b="1" dirty="0"/>
              <a:t> з дитинства по </a:t>
            </a:r>
            <a:r>
              <a:rPr lang="ru-RU" sz="2400" b="1" dirty="0" err="1"/>
              <a:t>зору</a:t>
            </a:r>
            <a:r>
              <a:rPr lang="ru-RU" sz="2400" b="1" dirty="0"/>
              <a:t>. </a:t>
            </a:r>
            <a:r>
              <a:rPr lang="ru-RU" sz="2400" b="1" dirty="0" err="1"/>
              <a:t>Найбільшу</a:t>
            </a:r>
            <a:r>
              <a:rPr lang="ru-RU" sz="2400" b="1" dirty="0"/>
              <a:t> </a:t>
            </a:r>
            <a:r>
              <a:rPr lang="ru-RU" sz="2400" b="1" dirty="0" err="1"/>
              <a:t>кількість</a:t>
            </a:r>
            <a:r>
              <a:rPr lang="ru-RU" sz="2400" b="1" dirty="0"/>
              <a:t> </a:t>
            </a:r>
            <a:r>
              <a:rPr lang="ru-RU" sz="2400" b="1" dirty="0" err="1"/>
              <a:t>нагород</a:t>
            </a:r>
            <a:r>
              <a:rPr lang="ru-RU" sz="2400" b="1" dirty="0"/>
              <a:t> </a:t>
            </a:r>
            <a:r>
              <a:rPr lang="ru-RU" sz="2400" b="1" dirty="0" err="1"/>
              <a:t>завоювала</a:t>
            </a:r>
            <a:r>
              <a:rPr lang="ru-RU" sz="2400" b="1" dirty="0"/>
              <a:t> Оксана Шишкова в </a:t>
            </a:r>
            <a:r>
              <a:rPr lang="ru-RU" sz="2400" b="1" dirty="0" err="1"/>
              <a:t>тандемі</a:t>
            </a:r>
            <a:r>
              <a:rPr lang="ru-RU" sz="2400" b="1" dirty="0"/>
              <a:t> з </a:t>
            </a:r>
            <a:r>
              <a:rPr lang="ru-RU" sz="2400" b="1" dirty="0" err="1"/>
              <a:t>гайдом</a:t>
            </a:r>
            <a:r>
              <a:rPr lang="ru-RU" sz="2400" b="1" dirty="0"/>
              <a:t> </a:t>
            </a:r>
            <a:r>
              <a:rPr lang="ru-RU" sz="2400" b="1" dirty="0" err="1"/>
              <a:t>Віталієм</a:t>
            </a:r>
            <a:r>
              <a:rPr lang="ru-RU" sz="2400" b="1" dirty="0"/>
              <a:t> </a:t>
            </a:r>
            <a:r>
              <a:rPr lang="ru-RU" sz="2400" b="1" dirty="0" err="1"/>
              <a:t>Козаковим</a:t>
            </a:r>
            <a:r>
              <a:rPr lang="ru-RU" sz="2400" b="1" dirty="0"/>
              <a:t>. На </a:t>
            </a:r>
            <a:r>
              <a:rPr lang="ru-RU" sz="2400" b="1" dirty="0" err="1"/>
              <a:t>їхньому</a:t>
            </a:r>
            <a:r>
              <a:rPr lang="ru-RU" sz="2400" b="1" dirty="0"/>
              <a:t> </a:t>
            </a:r>
            <a:r>
              <a:rPr lang="ru-RU" sz="2400" b="1" dirty="0" err="1"/>
              <a:t>рахунку</a:t>
            </a:r>
            <a:r>
              <a:rPr lang="ru-RU" sz="2400" b="1" dirty="0"/>
              <a:t> 2 </a:t>
            </a:r>
            <a:r>
              <a:rPr lang="ru-RU" sz="2400" b="1" dirty="0" err="1"/>
              <a:t>золотих</a:t>
            </a:r>
            <a:r>
              <a:rPr lang="ru-RU" sz="2400" b="1" dirty="0"/>
              <a:t> </a:t>
            </a:r>
            <a:r>
              <a:rPr lang="ru-RU" sz="2400" b="1" dirty="0" err="1"/>
              <a:t>медалі</a:t>
            </a:r>
            <a:r>
              <a:rPr lang="ru-RU" sz="2400" b="1" dirty="0"/>
              <a:t>, 3 </a:t>
            </a:r>
            <a:r>
              <a:rPr lang="ru-RU" sz="2400" b="1" dirty="0" err="1"/>
              <a:t>срібних</a:t>
            </a:r>
            <a:r>
              <a:rPr lang="ru-RU" sz="2400" b="1" dirty="0"/>
              <a:t> і 1 </a:t>
            </a:r>
            <a:r>
              <a:rPr lang="ru-RU" sz="2400" b="1" dirty="0" err="1"/>
              <a:t>бронзова</a:t>
            </a:r>
            <a:r>
              <a:rPr lang="ru-RU" sz="2400" b="1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35" y="4027714"/>
            <a:ext cx="2780204" cy="25066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966643" y="3417268"/>
            <a:ext cx="3755571" cy="55601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Біатлоніст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Ігор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Рептюх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16413" y="4148301"/>
            <a:ext cx="2439415" cy="149049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Біатлоністка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Оксана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Шишкова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9533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693" y="3690256"/>
            <a:ext cx="5582994" cy="26452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Майстер </a:t>
            </a:r>
            <a:r>
              <a:rPr lang="ru-RU" sz="2400" b="1" dirty="0"/>
              <a:t>спорту </a:t>
            </a:r>
            <a:r>
              <a:rPr lang="ru-RU" sz="2400" b="1" dirty="0" err="1"/>
              <a:t>України</a:t>
            </a:r>
            <a:r>
              <a:rPr lang="ru-RU" sz="2400" b="1" dirty="0"/>
              <a:t> </a:t>
            </a:r>
            <a:r>
              <a:rPr lang="ru-RU" sz="2400" b="1" dirty="0" err="1"/>
              <a:t>міжнародного</a:t>
            </a:r>
            <a:r>
              <a:rPr lang="ru-RU" sz="2400" b="1" dirty="0"/>
              <a:t> </a:t>
            </a:r>
            <a:r>
              <a:rPr lang="ru-RU" sz="2400" b="1" dirty="0" err="1"/>
              <a:t>класу</a:t>
            </a:r>
            <a:r>
              <a:rPr lang="ru-RU" sz="2400" b="1" dirty="0"/>
              <a:t>. Член </a:t>
            </a:r>
            <a:r>
              <a:rPr lang="ru-RU" sz="2400" b="1" dirty="0" err="1"/>
              <a:t>збірної</a:t>
            </a:r>
            <a:r>
              <a:rPr lang="ru-RU" sz="2400" b="1" dirty="0"/>
              <a:t> </a:t>
            </a:r>
            <a:r>
              <a:rPr lang="ru-RU" sz="2400" b="1" dirty="0" err="1"/>
              <a:t>команди</a:t>
            </a:r>
            <a:r>
              <a:rPr lang="ru-RU" sz="2400" b="1" dirty="0"/>
              <a:t> </a:t>
            </a:r>
            <a:r>
              <a:rPr lang="ru-RU" sz="2400" b="1" dirty="0" err="1"/>
              <a:t>України</a:t>
            </a:r>
            <a:r>
              <a:rPr lang="ru-RU" sz="2400" b="1" dirty="0"/>
              <a:t> з </a:t>
            </a:r>
            <a:r>
              <a:rPr lang="ru-RU" sz="2400" b="1" dirty="0" err="1"/>
              <a:t>легкої</a:t>
            </a:r>
            <a:r>
              <a:rPr lang="ru-RU" sz="2400" b="1" dirty="0"/>
              <a:t> атлетики </a:t>
            </a:r>
            <a:r>
              <a:rPr lang="ru-RU" sz="2400" b="1" dirty="0" err="1"/>
              <a:t>серед</a:t>
            </a:r>
            <a:r>
              <a:rPr lang="ru-RU" sz="2400" b="1" dirty="0"/>
              <a:t> </a:t>
            </a:r>
            <a:r>
              <a:rPr lang="ru-RU" sz="2400" b="1" dirty="0" err="1"/>
              <a:t>спортсменів</a:t>
            </a:r>
            <a:r>
              <a:rPr lang="ru-RU" sz="2400" b="1" dirty="0"/>
              <a:t> з </a:t>
            </a:r>
            <a:r>
              <a:rPr lang="ru-RU" sz="2400" b="1" dirty="0" err="1"/>
              <a:t>ураженнями</a:t>
            </a:r>
            <a:r>
              <a:rPr lang="ru-RU" sz="2400" b="1" dirty="0"/>
              <a:t> опорно-</a:t>
            </a:r>
            <a:r>
              <a:rPr lang="ru-RU" sz="2400" b="1" dirty="0" err="1"/>
              <a:t>рухового</a:t>
            </a:r>
            <a:r>
              <a:rPr lang="ru-RU" sz="2400" b="1" dirty="0"/>
              <a:t> </a:t>
            </a:r>
            <a:r>
              <a:rPr lang="ru-RU" sz="2400" b="1" dirty="0" err="1"/>
              <a:t>апарату</a:t>
            </a:r>
            <a:r>
              <a:rPr lang="ru-RU" sz="2400" b="1" dirty="0"/>
              <a:t>. </a:t>
            </a:r>
            <a:r>
              <a:rPr lang="ru-RU" sz="2400" b="1" dirty="0" err="1"/>
              <a:t>Багаторазова</a:t>
            </a:r>
            <a:r>
              <a:rPr lang="ru-RU" sz="2400" b="1" dirty="0"/>
              <a:t> </a:t>
            </a:r>
            <a:r>
              <a:rPr lang="ru-RU" sz="2400" b="1" dirty="0" err="1"/>
              <a:t>чемпіонка</a:t>
            </a:r>
            <a:r>
              <a:rPr lang="ru-RU" sz="2400" b="1" dirty="0"/>
              <a:t> світу у </a:t>
            </a:r>
            <a:r>
              <a:rPr lang="ru-RU" sz="2400" b="1" dirty="0" err="1"/>
              <a:t>штовханні</a:t>
            </a:r>
            <a:r>
              <a:rPr lang="ru-RU" sz="2400" b="1" dirty="0"/>
              <a:t> </a:t>
            </a:r>
            <a:r>
              <a:rPr lang="ru-RU" sz="2400" b="1" dirty="0" smtClean="0"/>
              <a:t>ядра, </a:t>
            </a:r>
            <a:r>
              <a:rPr lang="ru-RU" sz="2400" b="1" dirty="0" err="1"/>
              <a:t>метанні</a:t>
            </a:r>
            <a:r>
              <a:rPr lang="ru-RU" sz="2400" b="1" dirty="0"/>
              <a:t> диска, </a:t>
            </a:r>
            <a:r>
              <a:rPr lang="ru-RU" sz="2400" b="1" dirty="0" err="1"/>
              <a:t>паралімпійська</a:t>
            </a:r>
            <a:r>
              <a:rPr lang="ru-RU" sz="2400" b="1" dirty="0"/>
              <a:t> </a:t>
            </a:r>
            <a:r>
              <a:rPr lang="ru-RU" sz="2400" b="1" dirty="0" err="1"/>
              <a:t>чемпіонка</a:t>
            </a:r>
            <a:r>
              <a:rPr lang="ru-RU" sz="2400" b="1" dirty="0"/>
              <a:t> 2012 року.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2492" r="5743" b="-1558"/>
          <a:stretch/>
        </p:blipFill>
        <p:spPr>
          <a:xfrm>
            <a:off x="2454526" y="1302278"/>
            <a:ext cx="3123894" cy="238797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78699" y="494529"/>
            <a:ext cx="9721957" cy="6375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Відомі українські </a:t>
            </a:r>
            <a:r>
              <a:rPr lang="uk-UA" sz="4000" b="1" dirty="0" smtClean="0">
                <a:solidFill>
                  <a:schemeClr val="bg1"/>
                </a:solidFill>
              </a:rPr>
              <a:t>паралімпійці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8643" y="1145296"/>
            <a:ext cx="2682103" cy="8467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Легкоатлетка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Марія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Помазан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Спортсмени на Паралімпіаді-2024: результати представників Донецької області  — Cуспільне Донба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69" y="3990294"/>
            <a:ext cx="4169229" cy="234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09048" y="1145296"/>
            <a:ext cx="5916895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Україна на Паралімпіаді-2024 була представлена 140 атлетами, які </a:t>
            </a:r>
            <a:r>
              <a:rPr lang="ru-RU" sz="2400" b="1" dirty="0" err="1"/>
              <a:t>змагалися</a:t>
            </a:r>
            <a:r>
              <a:rPr lang="ru-RU" sz="2400" b="1" dirty="0"/>
              <a:t> у 17 видах спорту. </a:t>
            </a:r>
            <a:r>
              <a:rPr lang="ru-RU" sz="2400" b="1" dirty="0" smtClean="0"/>
              <a:t>Це рекордна кількість видів спорту в </a:t>
            </a:r>
            <a:r>
              <a:rPr lang="ru-RU" sz="2400" b="1" dirty="0" err="1"/>
              <a:t>паралімпійській</a:t>
            </a:r>
            <a:r>
              <a:rPr lang="ru-RU" sz="2400" b="1" dirty="0"/>
              <a:t> історії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. За</a:t>
            </a:r>
            <a:r>
              <a:rPr lang="ru-RU" sz="2400" b="1" dirty="0"/>
              <a:t> 11 </a:t>
            </a:r>
            <a:r>
              <a:rPr lang="ru-RU" sz="2400" b="1" dirty="0" err="1"/>
              <a:t>змагальних</a:t>
            </a:r>
            <a:r>
              <a:rPr lang="ru-RU" sz="2400" b="1" dirty="0"/>
              <a:t> </a:t>
            </a:r>
            <a:r>
              <a:rPr lang="ru-RU" sz="2400" b="1" dirty="0" err="1"/>
              <a:t>днів</a:t>
            </a:r>
            <a:r>
              <a:rPr lang="ru-RU" sz="2400" b="1" dirty="0"/>
              <a:t> у </a:t>
            </a:r>
            <a:r>
              <a:rPr lang="ru-RU" sz="2400" b="1" dirty="0" err="1"/>
              <a:t>столиці</a:t>
            </a:r>
            <a:r>
              <a:rPr lang="ru-RU" sz="2400" b="1" dirty="0"/>
              <a:t> </a:t>
            </a:r>
            <a:r>
              <a:rPr lang="ru-RU" sz="2400" b="1" dirty="0" err="1"/>
              <a:t>Франції</a:t>
            </a:r>
            <a:r>
              <a:rPr lang="ru-RU" sz="2400" b="1" dirty="0"/>
              <a:t> </a:t>
            </a:r>
            <a:r>
              <a:rPr lang="ru-RU" sz="2400" b="1" dirty="0" err="1"/>
              <a:t>наші</a:t>
            </a:r>
            <a:r>
              <a:rPr lang="ru-RU" sz="2400" b="1" dirty="0"/>
              <a:t> </a:t>
            </a:r>
            <a:r>
              <a:rPr lang="ru-RU" sz="2400" b="1" dirty="0" smtClean="0"/>
              <a:t>паралімпійці </a:t>
            </a:r>
            <a:r>
              <a:rPr lang="ru-RU" sz="2400" b="1" dirty="0" err="1" smtClean="0"/>
              <a:t>здобули</a:t>
            </a:r>
            <a:r>
              <a:rPr lang="ru-RU" sz="2400" b="1" dirty="0" smtClean="0"/>
              <a:t> 82 </a:t>
            </a:r>
            <a:r>
              <a:rPr lang="ru-RU" sz="2400" b="1" dirty="0" err="1"/>
              <a:t>медалі</a:t>
            </a:r>
            <a:r>
              <a:rPr lang="ru-RU" sz="2400" b="1" dirty="0"/>
              <a:t>: 22 </a:t>
            </a:r>
            <a:r>
              <a:rPr lang="ru-RU" sz="2400" b="1" dirty="0" err="1"/>
              <a:t>золоті</a:t>
            </a:r>
            <a:r>
              <a:rPr lang="ru-RU" sz="2400" b="1" dirty="0"/>
              <a:t>, 28 </a:t>
            </a:r>
            <a:r>
              <a:rPr lang="ru-RU" sz="2400" b="1" dirty="0" err="1"/>
              <a:t>срібних</a:t>
            </a:r>
            <a:r>
              <a:rPr lang="ru-RU" sz="2400" b="1" dirty="0"/>
              <a:t> та 32 </a:t>
            </a:r>
            <a:r>
              <a:rPr lang="ru-RU" sz="2400" b="1" dirty="0" err="1"/>
              <a:t>бронзові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94919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4529"/>
            <a:ext cx="10158186" cy="6920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«Інтерв’ю»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54100" y="1319847"/>
            <a:ext cx="5934529" cy="10436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Чим </a:t>
            </a:r>
            <a:r>
              <a:rPr lang="ru-RU" sz="2800" b="1" dirty="0" err="1"/>
              <a:t>різняться</a:t>
            </a:r>
            <a:r>
              <a:rPr lang="ru-RU" sz="2800" b="1" dirty="0"/>
              <a:t> Олімпійські </a:t>
            </a:r>
            <a:r>
              <a:rPr lang="ru-RU" sz="2800" b="1" dirty="0" err="1"/>
              <a:t>ігри</a:t>
            </a:r>
            <a:r>
              <a:rPr lang="ru-RU" sz="2800" b="1" dirty="0"/>
              <a:t> й </a:t>
            </a:r>
            <a:r>
              <a:rPr lang="ru-RU" sz="2800" b="1" dirty="0" err="1" smtClean="0"/>
              <a:t>Паралімпійські</a:t>
            </a:r>
            <a:r>
              <a:rPr lang="ru-RU" sz="2800" b="1" dirty="0"/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4100" y="2494429"/>
            <a:ext cx="5934529" cy="1123588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Яке гасло </a:t>
            </a:r>
            <a:r>
              <a:rPr lang="ru-RU" sz="2800" b="1" dirty="0" err="1"/>
              <a:t>Олімпійських</a:t>
            </a:r>
            <a:r>
              <a:rPr lang="ru-RU" sz="2800" b="1" dirty="0"/>
              <a:t> </a:t>
            </a:r>
            <a:r>
              <a:rPr lang="ru-RU" sz="2800" b="1" dirty="0" err="1"/>
              <a:t>ігор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Які </a:t>
            </a:r>
            <a:r>
              <a:rPr lang="ru-RU" sz="2800" b="1" dirty="0" err="1"/>
              <a:t>бувають</a:t>
            </a:r>
            <a:r>
              <a:rPr lang="ru-RU" sz="2800" b="1" dirty="0"/>
              <a:t> види спорту?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54100" y="3759310"/>
            <a:ext cx="5934529" cy="649404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Які риси характеру виховує спорт?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4558667"/>
            <a:ext cx="5934529" cy="12978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Про </a:t>
            </a:r>
            <a:r>
              <a:rPr lang="ru-RU" sz="2800" b="1" dirty="0" err="1"/>
              <a:t>яких</a:t>
            </a:r>
            <a:r>
              <a:rPr lang="ru-RU" sz="2800" b="1" dirty="0"/>
              <a:t> </a:t>
            </a:r>
            <a:r>
              <a:rPr lang="ru-RU" sz="2800" b="1" dirty="0" err="1"/>
              <a:t>видатних</a:t>
            </a:r>
            <a:r>
              <a:rPr lang="ru-RU" sz="2800" b="1" dirty="0"/>
              <a:t> </a:t>
            </a:r>
            <a:r>
              <a:rPr lang="ru-RU" sz="2800" b="1" dirty="0" err="1"/>
              <a:t>українців</a:t>
            </a:r>
            <a:r>
              <a:rPr lang="ru-RU" sz="2800" b="1" dirty="0"/>
              <a:t>/</a:t>
            </a:r>
            <a:r>
              <a:rPr lang="ru-RU" sz="2800" b="1" dirty="0" err="1"/>
              <a:t>українок</a:t>
            </a:r>
            <a:r>
              <a:rPr lang="ru-RU" sz="2800" b="1" dirty="0"/>
              <a:t> </a:t>
            </a:r>
            <a:r>
              <a:rPr lang="ru-RU" sz="2800" b="1" dirty="0" err="1"/>
              <a:t>тобі</a:t>
            </a:r>
            <a:r>
              <a:rPr lang="ru-RU" sz="2800" b="1" dirty="0"/>
              <a:t> </a:t>
            </a:r>
            <a:r>
              <a:rPr lang="ru-RU" sz="2800" b="1" dirty="0" err="1"/>
              <a:t>хотілось</a:t>
            </a:r>
            <a:r>
              <a:rPr lang="ru-RU" sz="2800" b="1" dirty="0"/>
              <a:t> </a:t>
            </a:r>
            <a:r>
              <a:rPr lang="ru-RU" sz="2800" b="1" dirty="0" err="1"/>
              <a:t>би</a:t>
            </a:r>
            <a:r>
              <a:rPr lang="ru-RU" sz="2800" b="1" dirty="0"/>
              <a:t> </a:t>
            </a:r>
            <a:r>
              <a:rPr lang="ru-RU" sz="2800" b="1" dirty="0" err="1"/>
              <a:t>дізнатися</a:t>
            </a:r>
            <a:r>
              <a:rPr lang="ru-RU" sz="2800" b="1" dirty="0"/>
              <a:t> </a:t>
            </a:r>
            <a:r>
              <a:rPr lang="ru-RU" sz="2800" b="1" dirty="0" err="1"/>
              <a:t>більше</a:t>
            </a:r>
            <a:r>
              <a:rPr lang="ru-RU" sz="2800" b="1" dirty="0"/>
              <a:t>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21" y="890488"/>
            <a:ext cx="4025919" cy="4955425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694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36170" y="465137"/>
            <a:ext cx="10363201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42896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36170" y="1269125"/>
            <a:ext cx="5563923" cy="164117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апиши гасло Олімпійських ігор.</a:t>
            </a:r>
          </a:p>
          <a:p>
            <a:pPr algn="ctr"/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_______________________________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36170" y="3026229"/>
            <a:ext cx="5563924" cy="95794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5. Розфарбуй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емблеми Олімпійських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Паралімпійських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ігор.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50060" y="1981836"/>
            <a:ext cx="1589084" cy="523220"/>
          </a:xfrm>
          <a:prstGeom prst="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Швидше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D:\2 клас\4 ЯДС\1 Грущинська\4 Людина і світ\№074 Хто такі олімпійці та пара олімпійці\2025-03-06_1556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t="50314" r="7120" b="1362"/>
          <a:stretch/>
        </p:blipFill>
        <p:spPr bwMode="auto">
          <a:xfrm>
            <a:off x="936170" y="4012190"/>
            <a:ext cx="5563924" cy="148371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04498" y="1981836"/>
            <a:ext cx="1298261" cy="523220"/>
          </a:xfrm>
          <a:prstGeom prst="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Вище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8177" y="1981836"/>
            <a:ext cx="1807029" cy="523220"/>
          </a:xfrm>
          <a:prstGeom prst="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Сильніше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59" y="3433336"/>
            <a:ext cx="2955391" cy="206256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0" t="21063" r="12588" b="22309"/>
          <a:stretch/>
        </p:blipFill>
        <p:spPr>
          <a:xfrm>
            <a:off x="7029170" y="1269125"/>
            <a:ext cx="4063371" cy="203168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389663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370" y="5176009"/>
            <a:ext cx="2124263" cy="1522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10458" y="2519353"/>
            <a:ext cx="2124263" cy="15029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8914" y="2573665"/>
            <a:ext cx="2124263" cy="14773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370" y="2519353"/>
            <a:ext cx="2124263" cy="15220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10458" y="5176009"/>
            <a:ext cx="2124263" cy="15133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8914" y="5185579"/>
            <a:ext cx="2124263" cy="152288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1010" y="1453214"/>
            <a:ext cx="2124263" cy="2588211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8914" y="1462784"/>
            <a:ext cx="2124263" cy="2588211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4099" y="1434072"/>
            <a:ext cx="2124263" cy="2588211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370" y="4120253"/>
            <a:ext cx="2124263" cy="2588211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338895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8914" y="4114874"/>
            <a:ext cx="2124263" cy="2588212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10458" y="4092236"/>
            <a:ext cx="2124263" cy="2597084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24145" y="494530"/>
            <a:ext cx="10522244" cy="800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5765" y="2153758"/>
            <a:ext cx="4474903" cy="43954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7091897" y="1434070"/>
            <a:ext cx="4359125" cy="725211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6">
                    <a:lumMod val="75000"/>
                  </a:schemeClr>
                </a:solidFill>
              </a:rPr>
              <a:t>(щоби відкрити лист, </a:t>
            </a: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натисни </a:t>
            </a:r>
            <a:r>
              <a:rPr lang="uk-UA" sz="1400" i="1" dirty="0">
                <a:solidFill>
                  <a:schemeClr val="accent6">
                    <a:lumMod val="75000"/>
                  </a:schemeClr>
                </a:solidFill>
              </a:rPr>
              <a:t>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10321296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26024" y="1967556"/>
            <a:ext cx="4241576" cy="996293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мене все вийде добре на </a:t>
            </a:r>
            <a:r>
              <a:rPr lang="uk-UA" sz="2800" b="1" dirty="0" err="1">
                <a:solidFill>
                  <a:schemeClr val="bg1"/>
                </a:solidFill>
              </a:rPr>
              <a:t>уроці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839907" y="3327675"/>
            <a:ext cx="4335265" cy="977870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впораюся з будь-яким завданням.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293262" y="4660349"/>
            <a:ext cx="4650950" cy="73749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мене буде гарний настрій.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Рослини в горщиках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97" y="1320588"/>
            <a:ext cx="1856831" cy="18568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9" name="Picture 5" descr="D:\Картинки до тестів\Емоції Рослини в горщиках\potted-plant-whatsa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3" y="4660349"/>
            <a:ext cx="1653706" cy="165370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32" name="Picture 8" descr="D:\Картинки до тестів\Емоції Рослини в горщиках\🪴-Tanaman-Pot-JoyPixe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51" y="3627210"/>
            <a:ext cx="1670252" cy="167025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3226024" y="1315056"/>
            <a:ext cx="7718188" cy="5107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Прочитай посилання рослин. Що ти очікуєш від уроку?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45597" y="397146"/>
            <a:ext cx="9857832" cy="680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59889" y="1329358"/>
            <a:ext cx="5173846" cy="288424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Усміхнися всім навколо: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Небу, сонцю, квітам, людям,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І тоді обов’язково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День тобі веселим буде!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" b="89039" l="0" r="100000">
                        <a14:foregroundMark x1="37700" y1="25246" x2="34600" y2="27956"/>
                        <a14:foregroundMark x1="56700" y1="25616" x2="56700" y2="27956"/>
                        <a14:foregroundMark x1="48100" y1="69704" x2="54300" y2="47537"/>
                        <a14:foregroundMark x1="50800" y1="66502" x2="72400" y2="45813"/>
                        <a14:foregroundMark x1="49800" y1="55172" x2="26500" y2="41379"/>
                        <a14:foregroundMark x1="39100" y1="68596" x2="36000" y2="57143"/>
                        <a14:foregroundMark x1="59800" y1="64778" x2="70000" y2="54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00" b="11373"/>
          <a:stretch/>
        </p:blipFill>
        <p:spPr>
          <a:xfrm>
            <a:off x="8294913" y="2243471"/>
            <a:ext cx="2917371" cy="209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524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2743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4396" y="516923"/>
            <a:ext cx="1052648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23" y="1382744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425981" y="2420429"/>
            <a:ext cx="4146519" cy="6403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Які </a:t>
            </a:r>
            <a:r>
              <a:rPr lang="ru-RU" sz="2400" b="1" dirty="0" err="1"/>
              <a:t>існують</a:t>
            </a:r>
            <a:r>
              <a:rPr lang="ru-RU" sz="2400" b="1" dirty="0"/>
              <a:t> види спорту?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05943" y="1382744"/>
            <a:ext cx="4566557" cy="9359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Яких українських </a:t>
            </a:r>
            <a:r>
              <a:rPr lang="uk-UA" sz="2400" b="1" dirty="0" err="1"/>
              <a:t>митц</a:t>
            </a:r>
            <a:r>
              <a:rPr lang="ru-RU" sz="2400" b="1" dirty="0" err="1"/>
              <a:t>ів</a:t>
            </a:r>
            <a:r>
              <a:rPr lang="ru-RU" sz="2400" b="1" dirty="0"/>
              <a:t> </a:t>
            </a:r>
            <a:r>
              <a:rPr lang="ru-RU" sz="2400" b="1" dirty="0" err="1"/>
              <a:t>ти</a:t>
            </a:r>
            <a:r>
              <a:rPr lang="ru-RU" sz="2400" b="1" dirty="0"/>
              <a:t> знаєш?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8970" y="4156351"/>
            <a:ext cx="4283529" cy="199585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дізнаємось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про олімпійців та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паралімпійців, про деякі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зимові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та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літні олімпійські види спорту.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93030" y="3157590"/>
            <a:ext cx="4449680" cy="88174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Яких українських </a:t>
            </a:r>
            <a:r>
              <a:rPr lang="ru-RU" sz="2400" b="1" dirty="0" err="1"/>
              <a:t>спортсменів</a:t>
            </a:r>
            <a:r>
              <a:rPr lang="ru-RU" sz="2400" b="1" dirty="0"/>
              <a:t> або спортсменок </a:t>
            </a:r>
            <a:r>
              <a:rPr lang="ru-RU" sz="2400" b="1" dirty="0" err="1"/>
              <a:t>ти</a:t>
            </a:r>
            <a:r>
              <a:rPr lang="ru-RU" sz="2400" b="1" dirty="0"/>
              <a:t> знаєш?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59428" y="541662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8616" r="13006" b="1150"/>
          <a:stretch/>
        </p:blipFill>
        <p:spPr>
          <a:xfrm>
            <a:off x="847162" y="1368443"/>
            <a:ext cx="1376016" cy="1742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78" y="1368443"/>
            <a:ext cx="1150825" cy="171785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2" r="21597"/>
          <a:stretch/>
        </p:blipFill>
        <p:spPr>
          <a:xfrm>
            <a:off x="735345" y="3060786"/>
            <a:ext cx="1438597" cy="152177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6" b="11138"/>
          <a:stretch/>
        </p:blipFill>
        <p:spPr>
          <a:xfrm>
            <a:off x="2213254" y="3060786"/>
            <a:ext cx="1531432" cy="152177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2" r="85"/>
          <a:stretch/>
        </p:blipFill>
        <p:spPr>
          <a:xfrm>
            <a:off x="2124221" y="4656057"/>
            <a:ext cx="1693633" cy="149615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5" y="4656057"/>
            <a:ext cx="1268223" cy="149615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450697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3651" y="494529"/>
            <a:ext cx="10426606" cy="6375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Роздивись символічні зображення видів </a:t>
            </a:r>
            <a:r>
              <a:rPr lang="ru-RU" sz="3600" b="1" dirty="0"/>
              <a:t>спорту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147" y="1278146"/>
            <a:ext cx="8009023" cy="54658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Які з них належать до зимових, а які – до літніх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026" name="Picture 2" descr="D:\2 клас\4 ЯДС\1 Грущинська\4 Людина і світ\№074 Хто такі олімпійці та пара олімпійці\2025-03-11_1825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19559" r="472" b="348"/>
          <a:stretch/>
        </p:blipFill>
        <p:spPr bwMode="auto">
          <a:xfrm>
            <a:off x="928148" y="1932856"/>
            <a:ext cx="6790702" cy="265003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848600" y="1932856"/>
            <a:ext cx="3461658" cy="26500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Зимові види спорту на </a:t>
            </a:r>
            <a:r>
              <a:rPr lang="ru-RU" sz="2800" b="1" dirty="0" err="1" smtClean="0"/>
              <a:t>блакитному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кольорі</a:t>
            </a:r>
            <a:r>
              <a:rPr lang="ru-RU" sz="2800" b="1" dirty="0" smtClean="0"/>
              <a:t>: </a:t>
            </a:r>
            <a:r>
              <a:rPr lang="ru-RU" sz="2800" b="1" dirty="0" err="1" smtClean="0"/>
              <a:t>керлінґ</a:t>
            </a:r>
            <a:r>
              <a:rPr lang="ru-RU" sz="2800" b="1" dirty="0" smtClean="0"/>
              <a:t> (</a:t>
            </a:r>
            <a:r>
              <a:rPr lang="ru-RU" sz="2800" b="1" dirty="0" err="1"/>
              <a:t>кьорлінґ</a:t>
            </a:r>
            <a:r>
              <a:rPr lang="ru-RU" sz="2800" b="1" dirty="0"/>
              <a:t>), </a:t>
            </a:r>
            <a:r>
              <a:rPr lang="ru-RU" sz="2800" b="1" dirty="0" err="1" smtClean="0"/>
              <a:t>стрибки</a:t>
            </a:r>
            <a:r>
              <a:rPr lang="ru-RU" sz="2800" b="1" dirty="0" smtClean="0"/>
              <a:t> </a:t>
            </a:r>
            <a:r>
              <a:rPr lang="ru-RU" sz="2800" b="1" dirty="0"/>
              <a:t>з </a:t>
            </a:r>
            <a:r>
              <a:rPr lang="ru-RU" sz="2800" b="1" dirty="0" err="1" smtClean="0"/>
              <a:t>трампліна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біатло́н</a:t>
            </a:r>
            <a:r>
              <a:rPr lang="ru-RU" sz="2800" b="1" dirty="0" smtClean="0"/>
              <a:t>, фристайл, </a:t>
            </a:r>
            <a:r>
              <a:rPr lang="ru-RU" sz="2800" b="1" dirty="0" err="1" smtClean="0"/>
              <a:t>бобслейл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83650" y="4691742"/>
            <a:ext cx="6835199" cy="14151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Літні</a:t>
            </a:r>
            <a:r>
              <a:rPr lang="ru-RU" sz="2800" b="1" dirty="0" smtClean="0"/>
              <a:t> види спорту на </a:t>
            </a:r>
            <a:r>
              <a:rPr lang="ru-RU" sz="2800" b="1" dirty="0" err="1" smtClean="0"/>
              <a:t>білому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кольорі</a:t>
            </a:r>
            <a:r>
              <a:rPr lang="ru-RU" sz="2800" b="1" dirty="0"/>
              <a:t>: </a:t>
            </a:r>
            <a:r>
              <a:rPr lang="ru-RU" sz="2800" b="1" dirty="0" err="1" smtClean="0"/>
              <a:t>бадмінто́н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стрільба</a:t>
            </a:r>
            <a:r>
              <a:rPr lang="ru-RU" sz="2800" b="1" dirty="0" smtClean="0"/>
              <a:t> з лука, </a:t>
            </a:r>
            <a:r>
              <a:rPr lang="ru-RU" sz="2800" b="1" dirty="0" err="1" smtClean="0"/>
              <a:t>бейсбо́л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спортивне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плавання</a:t>
            </a:r>
            <a:r>
              <a:rPr lang="ru-RU" sz="2800" b="1" dirty="0" smtClean="0"/>
              <a:t>, гольф </a:t>
            </a:r>
            <a:r>
              <a:rPr lang="ru-RU" sz="2800" b="1" dirty="0"/>
              <a:t> 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9020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5544" y="495119"/>
            <a:ext cx="10167255" cy="615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Цікаво знати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5546" y="1159132"/>
            <a:ext cx="7249883" cy="181588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Олімпійські </a:t>
            </a:r>
            <a:r>
              <a:rPr lang="ru-RU" sz="2800" b="1" dirty="0" err="1">
                <a:solidFill>
                  <a:srgbClr val="C00000"/>
                </a:solidFill>
              </a:rPr>
              <a:t>ігри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міжнародні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спортивні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змагання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які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проводять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кожні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чотири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роки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влітку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взимку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серед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найкращих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спортсменів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світу.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544" y="2996625"/>
            <a:ext cx="72498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Гасло спортсменів Олімпійських ігор</a:t>
            </a:r>
          </a:p>
        </p:txBody>
      </p:sp>
      <p:sp>
        <p:nvSpPr>
          <p:cNvPr id="9" name="Волна 8"/>
          <p:cNvSpPr/>
          <p:nvPr/>
        </p:nvSpPr>
        <p:spPr>
          <a:xfrm>
            <a:off x="917484" y="3548743"/>
            <a:ext cx="2282495" cy="1088426"/>
          </a:xfrm>
          <a:prstGeom prst="wav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Швидше</a:t>
            </a:r>
            <a:endParaRPr lang="ru-RU" sz="3200" b="1" dirty="0"/>
          </a:p>
        </p:txBody>
      </p:sp>
      <p:sp>
        <p:nvSpPr>
          <p:cNvPr id="10" name="Волна 9"/>
          <p:cNvSpPr/>
          <p:nvPr/>
        </p:nvSpPr>
        <p:spPr>
          <a:xfrm>
            <a:off x="3225666" y="3548743"/>
            <a:ext cx="2282495" cy="1088426"/>
          </a:xfrm>
          <a:prstGeom prst="wav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Вище</a:t>
            </a:r>
            <a:endParaRPr lang="ru-RU" sz="3200" b="1" dirty="0"/>
          </a:p>
        </p:txBody>
      </p:sp>
      <p:sp>
        <p:nvSpPr>
          <p:cNvPr id="11" name="Волна 10"/>
          <p:cNvSpPr/>
          <p:nvPr/>
        </p:nvSpPr>
        <p:spPr>
          <a:xfrm>
            <a:off x="5525854" y="3548743"/>
            <a:ext cx="2282495" cy="1088426"/>
          </a:xfrm>
          <a:prstGeom prst="wave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Сильніше</a:t>
            </a:r>
            <a:endParaRPr lang="ru-RU" sz="32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" t="10241" r="4865" b="29682"/>
          <a:stretch/>
        </p:blipFill>
        <p:spPr>
          <a:xfrm>
            <a:off x="4189200" y="4685024"/>
            <a:ext cx="2376000" cy="16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9" b="100000" l="0" r="100000">
                        <a14:foregroundMark x1="87234" y1="41341" x2="96454" y2="3352"/>
                        <a14:foregroundMark x1="88652" y1="35754" x2="87234" y2="8380"/>
                        <a14:foregroundMark x1="14894" y1="83240" x2="14894" y2="53631"/>
                        <a14:foregroundMark x1="11702" y1="82682" x2="9574" y2="54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31" y="4458768"/>
            <a:ext cx="2905063" cy="18439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252" b="96326" l="11981" r="95208">
                        <a14:foregroundMark x1="38179" y1="60224" x2="34824" y2="55911"/>
                        <a14:foregroundMark x1="49361" y1="32588" x2="43610" y2="29553"/>
                        <a14:foregroundMark x1="58147" y1="35463" x2="53834" y2="30511"/>
                        <a14:foregroundMark x1="53355" y1="58307" x2="52396" y2="53035"/>
                        <a14:foregroundMark x1="85942" y1="49042" x2="76198" y2="42332"/>
                        <a14:foregroundMark x1="69808" y1="23802" x2="70927" y2="28115"/>
                        <a14:foregroundMark x1="33866" y1="21246" x2="27955" y2="27636"/>
                        <a14:foregroundMark x1="49840" y1="67572" x2="47923" y2="60703"/>
                        <a14:foregroundMark x1="87859" y1="67572" x2="85942" y2="59265"/>
                        <a14:foregroundMark x1="44569" y1="83706" x2="35783" y2="75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3" t="16538" r="8087" b="11848"/>
          <a:stretch/>
        </p:blipFill>
        <p:spPr>
          <a:xfrm>
            <a:off x="1452282" y="4685023"/>
            <a:ext cx="2270221" cy="1929031"/>
          </a:xfrm>
          <a:prstGeom prst="rect">
            <a:avLst/>
          </a:prstGeom>
        </p:spPr>
      </p:pic>
      <p:pic>
        <p:nvPicPr>
          <p:cNvPr id="4098" name="Picture 2" descr="Olympic Games in Ancient Gree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214933"/>
            <a:ext cx="3037114" cy="303711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656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167" y="505415"/>
            <a:ext cx="10153575" cy="670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Олімпійські </a:t>
            </a:r>
            <a:r>
              <a:rPr lang="ru-RU" sz="4000" b="1" dirty="0" err="1" smtClean="0"/>
              <a:t>символи</a:t>
            </a:r>
            <a:r>
              <a:rPr lang="ru-RU" sz="4000" b="1" dirty="0"/>
              <a:t> 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36693" y="1307818"/>
            <a:ext cx="7980391" cy="22657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bg1"/>
                </a:solidFill>
              </a:rPr>
              <a:t>На церемонії відкриття кожної олімпіади піднімають прапор — біле полотнище з емблемою (олімпійськими кільцями). Протягом усієї олімпіади горить олімпійський вогонь, який до місця проведення щоразу привозять з Олімпії.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9" t="5350" r="16657" b="12526"/>
          <a:stretch/>
        </p:blipFill>
        <p:spPr>
          <a:xfrm>
            <a:off x="698315" y="1307818"/>
            <a:ext cx="2751290" cy="226576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963886" y="3653134"/>
            <a:ext cx="655319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Олімпійський факел — один із </a:t>
            </a:r>
            <a:r>
              <a:rPr lang="ru-RU" sz="2800" b="1" dirty="0" err="1"/>
              <a:t>символів</a:t>
            </a:r>
            <a:r>
              <a:rPr lang="ru-RU" sz="2800" b="1" dirty="0"/>
              <a:t> </a:t>
            </a:r>
            <a:r>
              <a:rPr lang="ru-RU" sz="2800" b="1" dirty="0" err="1"/>
              <a:t>Олімпійських</a:t>
            </a:r>
            <a:r>
              <a:rPr lang="ru-RU" sz="2800" b="1" dirty="0"/>
              <a:t> </a:t>
            </a:r>
            <a:r>
              <a:rPr lang="ru-RU" sz="2800" b="1" dirty="0" err="1"/>
              <a:t>ігор</a:t>
            </a:r>
            <a:r>
              <a:rPr lang="ru-RU" sz="2800" b="1" dirty="0"/>
              <a:t>. </a:t>
            </a:r>
            <a:r>
              <a:rPr lang="ru-RU" sz="2800" b="1" dirty="0" err="1"/>
              <a:t>Цей</a:t>
            </a:r>
            <a:r>
              <a:rPr lang="ru-RU" sz="2800" b="1" dirty="0"/>
              <a:t> вогонь </a:t>
            </a:r>
            <a:r>
              <a:rPr lang="ru-RU" sz="2800" b="1" dirty="0" err="1"/>
              <a:t>запалюють</a:t>
            </a:r>
            <a:r>
              <a:rPr lang="ru-RU" sz="2800" b="1" dirty="0"/>
              <a:t> в </a:t>
            </a:r>
            <a:r>
              <a:rPr lang="ru-RU" sz="2800" b="1" dirty="0" err="1"/>
              <a:t>місті</a:t>
            </a:r>
            <a:r>
              <a:rPr lang="ru-RU" sz="2800" b="1" dirty="0"/>
              <a:t> проведення Ігор </a:t>
            </a:r>
            <a:r>
              <a:rPr lang="ru-RU" sz="2800" b="1" dirty="0" err="1"/>
              <a:t>під</a:t>
            </a:r>
            <a:r>
              <a:rPr lang="ru-RU" sz="2800" b="1" dirty="0"/>
              <a:t> час </a:t>
            </a:r>
            <a:r>
              <a:rPr lang="ru-RU" sz="2800" b="1" dirty="0" err="1"/>
              <a:t>їх</a:t>
            </a:r>
            <a:r>
              <a:rPr lang="ru-RU" sz="2800" b="1" dirty="0"/>
              <a:t> відкриття, і він горить </a:t>
            </a:r>
            <a:r>
              <a:rPr lang="ru-RU" sz="2800" b="1" dirty="0" err="1"/>
              <a:t>безперервно</a:t>
            </a:r>
            <a:r>
              <a:rPr lang="ru-RU" sz="2800" b="1" dirty="0"/>
              <a:t> до </a:t>
            </a:r>
            <a:r>
              <a:rPr lang="ru-RU" sz="2800" b="1" dirty="0" err="1"/>
              <a:t>їх</a:t>
            </a:r>
            <a:r>
              <a:rPr lang="ru-RU" sz="2800" b="1" dirty="0"/>
              <a:t> </a:t>
            </a:r>
            <a:r>
              <a:rPr lang="ru-RU" sz="2800" b="1" dirty="0" err="1"/>
              <a:t>закінчення</a:t>
            </a:r>
            <a:r>
              <a:rPr lang="ru-RU" sz="2800" b="1" dirty="0"/>
              <a:t>.</a:t>
            </a:r>
          </a:p>
        </p:txBody>
      </p:sp>
      <p:pic>
        <p:nvPicPr>
          <p:cNvPr id="3074" name="Picture 2" descr="Олімпійський вогонь нестиме 118 –річна Кане Танака, найстарша жителька  планети - Нова Зор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8" y="3705251"/>
            <a:ext cx="4180286" cy="219465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034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167" y="505415"/>
            <a:ext cx="10153575" cy="670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Олімпійська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емблема</a:t>
            </a:r>
            <a:r>
              <a:rPr lang="ru-RU" sz="4000" b="1" dirty="0"/>
              <a:t> 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34742" y="1320036"/>
            <a:ext cx="5334000" cy="382890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Емблема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олімпіад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– це 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п'ять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переплетених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кілець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різного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кольору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, які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символізують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єдність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п'яти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різних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частин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світу (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Європа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блакитний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Азія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жовтий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, Африка — чорний,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Австралія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Океанія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зелений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і Америка —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червоний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0" t="21063" r="12588" b="22309"/>
          <a:stretch/>
        </p:blipFill>
        <p:spPr>
          <a:xfrm>
            <a:off x="1791799" y="3831769"/>
            <a:ext cx="3091543" cy="154577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2050" name="Picture 2" descr="D:\2 клас\4 ЯДС\1 Грущинська\4 Людина і світ\№074 Хто такі олімпійці та пара олімпійці\2025-03-11_1903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66" y="1360714"/>
            <a:ext cx="4644811" cy="229688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7818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75" y="1521351"/>
            <a:ext cx="2944137" cy="235948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83651" y="494529"/>
            <a:ext cx="10426606" cy="6375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Зимові </a:t>
            </a:r>
            <a:r>
              <a:rPr lang="ru-RU" sz="4000" b="1" dirty="0" smtClean="0"/>
              <a:t>олімпійські види </a:t>
            </a:r>
            <a:r>
              <a:rPr lang="ru-RU" sz="4000" b="1" dirty="0"/>
              <a:t>спорту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0261" y="1240617"/>
            <a:ext cx="2199025" cy="5614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Бобсле́й</a:t>
            </a:r>
            <a:endParaRPr lang="ru-RU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8" r="3255"/>
          <a:stretch/>
        </p:blipFill>
        <p:spPr>
          <a:xfrm>
            <a:off x="4435688" y="3626917"/>
            <a:ext cx="2724934" cy="17739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00" y="1937314"/>
            <a:ext cx="2732397" cy="184436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9" b="3411"/>
          <a:stretch/>
        </p:blipFill>
        <p:spPr>
          <a:xfrm>
            <a:off x="8930811" y="2918266"/>
            <a:ext cx="2379446" cy="176660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43004"/>
          <a:stretch/>
        </p:blipFill>
        <p:spPr>
          <a:xfrm>
            <a:off x="7576341" y="4816743"/>
            <a:ext cx="3733916" cy="133005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r="12896"/>
          <a:stretch/>
        </p:blipFill>
        <p:spPr>
          <a:xfrm>
            <a:off x="6845161" y="1270895"/>
            <a:ext cx="2375039" cy="198203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9220201" y="1270895"/>
            <a:ext cx="2090056" cy="6624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Біатло́н</a:t>
            </a:r>
            <a:endParaRPr lang="ru-RU" sz="28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r="1563"/>
          <a:stretch/>
        </p:blipFill>
        <p:spPr>
          <a:xfrm>
            <a:off x="1286600" y="4023602"/>
            <a:ext cx="2773661" cy="183312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358351" y="5481772"/>
            <a:ext cx="2094656" cy="9116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Стрибки</a:t>
            </a:r>
            <a:r>
              <a:rPr lang="ru-RU" sz="2800" b="1" dirty="0"/>
              <a:t> з </a:t>
            </a:r>
            <a:r>
              <a:rPr lang="ru-RU" sz="2800" b="1" dirty="0" err="1" smtClean="0"/>
              <a:t>трампліна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8351" y="1266962"/>
            <a:ext cx="1826892" cy="5351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Фристайл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680354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814</Words>
  <Application>Microsoft Office PowerPoint</Application>
  <PresentationFormat>Произвольный</PresentationFormat>
  <Paragraphs>132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103</cp:revision>
  <dcterms:created xsi:type="dcterms:W3CDTF">2018-01-05T16:38:53Z</dcterms:created>
  <dcterms:modified xsi:type="dcterms:W3CDTF">2025-03-12T14:42:21Z</dcterms:modified>
</cp:coreProperties>
</file>