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56" r:id="rId3"/>
    <p:sldId id="457" r:id="rId4"/>
    <p:sldId id="458" r:id="rId5"/>
    <p:sldId id="290" r:id="rId6"/>
    <p:sldId id="306" r:id="rId7"/>
    <p:sldId id="460" r:id="rId8"/>
    <p:sldId id="461" r:id="rId9"/>
    <p:sldId id="465" r:id="rId10"/>
    <p:sldId id="466" r:id="rId11"/>
    <p:sldId id="294" r:id="rId12"/>
    <p:sldId id="293" r:id="rId13"/>
    <p:sldId id="463" r:id="rId14"/>
    <p:sldId id="4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7686" y="4024035"/>
            <a:ext cx="9873343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solidFill>
                  <a:schemeClr val="accent6">
                    <a:lumMod val="75000"/>
                  </a:schemeClr>
                </a:solidFill>
              </a:rPr>
              <a:t>Урок-екскурсія.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зміни відбулися в природі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навесні?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3965" y="1278440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Пейзаж\Вес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278440"/>
            <a:ext cx="3351981" cy="21452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0280" y="507507"/>
            <a:ext cx="10223389" cy="676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можна </a:t>
            </a:r>
            <a:r>
              <a:rPr lang="uk-UA" sz="3600" b="1" dirty="0" smtClean="0">
                <a:solidFill>
                  <a:schemeClr val="bg1"/>
                </a:solidFill>
              </a:rPr>
              <a:t>побачити навесні? </a:t>
            </a:r>
            <a:r>
              <a:rPr lang="uk-UA" sz="3600" b="1" dirty="0">
                <a:solidFill>
                  <a:schemeClr val="bg1"/>
                </a:solidFill>
              </a:rPr>
              <a:t>Доповни перелік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1907" y="1318742"/>
            <a:ext cx="4032029" cy="455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«плачуть» </a:t>
            </a:r>
            <a:r>
              <a:rPr lang="uk-UA" sz="2800" b="1" dirty="0" smtClean="0"/>
              <a:t>бурульки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1255" y="1885704"/>
            <a:ext cx="4052681" cy="868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на деревах </a:t>
            </a:r>
            <a:r>
              <a:rPr lang="uk-UA" sz="2800" b="1" dirty="0" smtClean="0"/>
              <a:t>розпускаються бруньки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1255" y="2866978"/>
            <a:ext cx="4032029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З’являються комахи, перелітні птахи.</a:t>
            </a:r>
            <a:endParaRPr lang="ru-RU" sz="2800" b="1" dirty="0"/>
          </a:p>
        </p:txBody>
      </p:sp>
      <p:pic>
        <p:nvPicPr>
          <p:cNvPr id="2052" name="Picture 4" descr="Картинки весна для дітей у дитячому сад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8874" r="5505" b="7610"/>
          <a:stretch/>
        </p:blipFill>
        <p:spPr bwMode="auto">
          <a:xfrm>
            <a:off x="5067442" y="1318741"/>
            <a:ext cx="2008272" cy="24777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Які комахи прокидаються навесні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3791" r="51310" b="671"/>
          <a:stretch/>
        </p:blipFill>
        <p:spPr bwMode="auto">
          <a:xfrm>
            <a:off x="7193284" y="1318741"/>
            <a:ext cx="1715337" cy="247770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92793" y="3940627"/>
            <a:ext cx="7724851" cy="10994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можна відчути на дотик </a:t>
            </a:r>
            <a:r>
              <a:rPr lang="uk-UA" sz="3600" b="1" dirty="0" smtClean="0">
                <a:solidFill>
                  <a:schemeClr val="bg1"/>
                </a:solidFill>
              </a:rPr>
              <a:t>навесні? Доповни </a:t>
            </a:r>
            <a:r>
              <a:rPr lang="uk-UA" sz="3600" b="1" dirty="0">
                <a:solidFill>
                  <a:schemeClr val="bg1"/>
                </a:solidFill>
              </a:rPr>
              <a:t>перелік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2793" y="5105388"/>
            <a:ext cx="3134921" cy="59316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Теплий </a:t>
            </a:r>
            <a:r>
              <a:rPr lang="uk-UA" sz="2800" b="1" dirty="0" smtClean="0"/>
              <a:t>вітерець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52930" y="5116274"/>
            <a:ext cx="3678088" cy="5822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пригріває сонечко</a:t>
            </a:r>
            <a:endParaRPr lang="ru-RU" sz="2800" b="1" dirty="0"/>
          </a:p>
        </p:txBody>
      </p:sp>
      <p:pic>
        <p:nvPicPr>
          <p:cNvPr id="5124" name="Picture 4" descr="Всеукраїнський конкурс дитячих малюнків &quot;Я - твоє майбутнє, Україно&quot; додаде  нова... - Всеукраїнський конкурс дитячих малюнків &quot;Я - твоє майбутнє,  Україн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15" y="3939204"/>
            <a:ext cx="2486025" cy="18383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ерелітні птахи (молодша група)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6609" r="22264" b="7301"/>
          <a:stretch/>
        </p:blipFill>
        <p:spPr bwMode="auto">
          <a:xfrm>
            <a:off x="9032373" y="1318741"/>
            <a:ext cx="2065847" cy="247770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80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30" y="572498"/>
            <a:ext cx="10319656" cy="749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«Незакінчене речення»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84533" y="1354881"/>
            <a:ext cx="5962581" cy="877881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календарем весна </a:t>
            </a:r>
            <a:r>
              <a:rPr lang="uk-UA" sz="3200" b="1" dirty="0" smtClean="0"/>
              <a:t>настає …</a:t>
            </a:r>
            <a:endParaRPr lang="ru-RU" sz="32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84533" y="2154385"/>
            <a:ext cx="5821067" cy="125897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 час екскурсії ми помітили ознаки </a:t>
            </a:r>
            <a:r>
              <a:rPr lang="uk-UA" sz="3200" b="1" dirty="0" smtClean="0"/>
              <a:t>весни …</a:t>
            </a:r>
            <a:endParaRPr lang="ru-RU" sz="32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84534" y="3371857"/>
            <a:ext cx="5821065" cy="964586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Весна </a:t>
            </a:r>
            <a:r>
              <a:rPr lang="uk-UA" sz="3200" b="1" dirty="0" smtClean="0"/>
              <a:t>буває …</a:t>
            </a:r>
            <a:endParaRPr lang="ru-RU" sz="32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84534" y="4342111"/>
            <a:ext cx="5821065" cy="97283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Ми </a:t>
            </a:r>
            <a:r>
              <a:rPr lang="uk-UA" sz="3200" b="1" dirty="0"/>
              <a:t>побачили</a:t>
            </a:r>
            <a:r>
              <a:rPr lang="uk-UA" sz="3600" b="1" dirty="0"/>
              <a:t> </a:t>
            </a:r>
            <a:r>
              <a:rPr lang="uk-UA" sz="3600" b="1" dirty="0" smtClean="0"/>
              <a:t>птахів …</a:t>
            </a:r>
            <a:endParaRPr lang="ru-RU" sz="36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84533" y="5296261"/>
            <a:ext cx="6300034" cy="930368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 час екскурсії ми чули звуки…</a:t>
            </a:r>
            <a:endParaRPr lang="ru-RU" sz="3200" b="1" dirty="0"/>
          </a:p>
        </p:txBody>
      </p:sp>
      <p:pic>
        <p:nvPicPr>
          <p:cNvPr id="10" name="Picture 2" descr="Малюнки на тему весни для срисо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1" y="1493922"/>
            <a:ext cx="4180115" cy="33795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386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2" y="516890"/>
            <a:ext cx="9652832" cy="764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Підбиття підсумків після екскурсії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8195" y="1389542"/>
            <a:ext cx="6593576" cy="994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 smtClean="0"/>
              <a:t>змінюється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весняне</a:t>
            </a:r>
            <a:r>
              <a:rPr lang="ru-RU" sz="2400" b="1" dirty="0"/>
              <a:t> </a:t>
            </a:r>
            <a:r>
              <a:rPr lang="ru-RU" sz="2400" b="1" dirty="0" err="1"/>
              <a:t>полудневе</a:t>
            </a:r>
            <a:r>
              <a:rPr lang="ru-RU" sz="2400" b="1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</a:t>
            </a:r>
            <a:r>
              <a:rPr lang="ru-RU" sz="2400" b="1" dirty="0" err="1"/>
              <a:t>Сонця</a:t>
            </a:r>
            <a:r>
              <a:rPr lang="ru-RU" sz="2400" b="1" dirty="0"/>
              <a:t> на </a:t>
            </a:r>
            <a:r>
              <a:rPr lang="ru-RU" sz="2400" b="1" dirty="0" err="1"/>
              <a:t>небосхилі</a:t>
            </a:r>
            <a:r>
              <a:rPr lang="ru-RU" sz="2400" b="1" dirty="0"/>
              <a:t> </a:t>
            </a:r>
            <a:r>
              <a:rPr lang="ru-RU" sz="2400" b="1" dirty="0" err="1"/>
              <a:t>порівняно</a:t>
            </a:r>
            <a:r>
              <a:rPr lang="ru-RU" sz="2400" b="1" dirty="0"/>
              <a:t> з зимою?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8195" y="2564026"/>
            <a:ext cx="6049291" cy="6559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весною </a:t>
            </a:r>
            <a:r>
              <a:rPr lang="ru-RU" sz="2400" b="1" dirty="0" err="1"/>
              <a:t>змінилася</a:t>
            </a:r>
            <a:r>
              <a:rPr lang="ru-RU" sz="2400" b="1" dirty="0"/>
              <a:t> </a:t>
            </a:r>
            <a:r>
              <a:rPr lang="ru-RU" sz="2400" b="1" dirty="0" err="1"/>
              <a:t>тривалість</a:t>
            </a:r>
            <a:r>
              <a:rPr lang="ru-RU" sz="2400" b="1" dirty="0"/>
              <a:t> дня і </a:t>
            </a:r>
            <a:r>
              <a:rPr lang="ru-RU" sz="2400" b="1" dirty="0" err="1"/>
              <a:t>ночі</a:t>
            </a:r>
            <a:r>
              <a:rPr lang="ru-RU" sz="24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0220" y="4333202"/>
            <a:ext cx="6049291" cy="924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Яке </a:t>
            </a:r>
            <a:r>
              <a:rPr lang="ru-RU" sz="2400" b="1" dirty="0" err="1"/>
              <a:t>значення</a:t>
            </a:r>
            <a:r>
              <a:rPr lang="ru-RU" sz="2400" b="1" dirty="0"/>
              <a:t> для </a:t>
            </a:r>
            <a:r>
              <a:rPr lang="ru-RU" sz="2400" b="1" dirty="0" err="1"/>
              <a:t>живої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сонячне</a:t>
            </a:r>
            <a:r>
              <a:rPr lang="ru-RU" sz="2400" b="1" dirty="0"/>
              <a:t> </a:t>
            </a:r>
            <a:r>
              <a:rPr lang="ru-RU" sz="2400" b="1" dirty="0" err="1"/>
              <a:t>світло</a:t>
            </a:r>
            <a:r>
              <a:rPr lang="ru-RU" sz="2400" b="1" dirty="0"/>
              <a:t> й тепло?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8192" y="3542046"/>
            <a:ext cx="6049291" cy="5893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в </a:t>
            </a:r>
            <a:r>
              <a:rPr lang="ru-RU" sz="2400" b="1" dirty="0" err="1"/>
              <a:t>весняну</a:t>
            </a:r>
            <a:r>
              <a:rPr lang="ru-RU" sz="2400" b="1" dirty="0"/>
              <a:t> пору року?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6" y="1273465"/>
            <a:ext cx="3831771" cy="47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91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 клас\4 ЯДС\1 Грущинська\5 Людина і природа навесні\№077 Урок-екскурсія. Які зміни відбулися в природі навесні\2025-03-17_1646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24418" r="377" b="521"/>
          <a:stretch/>
        </p:blipFill>
        <p:spPr bwMode="auto">
          <a:xfrm>
            <a:off x="5971370" y="2779149"/>
            <a:ext cx="5643687" cy="31440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4 ЯДС\1 Грущинська\5 Людина і природа навесні\№077 Урок-екскурсія. Які зміни відбулися в природі навесні\2025-03-17_164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2286" r="1241" b="1208"/>
          <a:stretch/>
        </p:blipFill>
        <p:spPr bwMode="auto">
          <a:xfrm>
            <a:off x="562781" y="4271161"/>
            <a:ext cx="5364000" cy="11548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90587" y="1175285"/>
            <a:ext cx="5025340" cy="1534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4. Разом із дорослими довідайся, скільки тривають день і ніч у день проведення екскурсії. Запиши в таблицю.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8913" y="1175287"/>
            <a:ext cx="5606143" cy="153413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6. Роздивися картину сучасної художниці Ірини </a:t>
            </a:r>
            <a:r>
              <a:rPr lang="uk-UA" sz="2400" b="1" dirty="0" err="1" smtClean="0">
                <a:solidFill>
                  <a:schemeClr val="bg1"/>
                </a:solidFill>
              </a:rPr>
              <a:t>Клиби</a:t>
            </a:r>
            <a:r>
              <a:rPr lang="uk-UA" sz="2400" b="1" dirty="0" smtClean="0">
                <a:solidFill>
                  <a:schemeClr val="bg1"/>
                </a:solidFill>
              </a:rPr>
              <a:t> «Київ. </a:t>
            </a:r>
            <a:r>
              <a:rPr lang="uk-UA" sz="2400" b="1" dirty="0" err="1" smtClean="0">
                <a:solidFill>
                  <a:schemeClr val="bg1"/>
                </a:solidFill>
              </a:rPr>
              <a:t>Русанівка</a:t>
            </a:r>
            <a:r>
              <a:rPr lang="uk-UA" sz="2400" b="1" dirty="0" smtClean="0">
                <a:solidFill>
                  <a:schemeClr val="bg1"/>
                </a:solidFill>
              </a:rPr>
              <a:t>». Знайди на ній три ознаки весни. Придумай і напиши свою назву.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2472" y="4215777"/>
            <a:ext cx="233662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 березня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9665" y="4586995"/>
            <a:ext cx="202500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20 березня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2 клас\4 ЯДС\1 Грущинська\5 Людина і природа навесні\№077 Урок-екскурсія. Які зміни відбулися в природі навесні\2025-03-17_1646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3161" r="2700" b="4319"/>
          <a:stretch/>
        </p:blipFill>
        <p:spPr bwMode="auto">
          <a:xfrm>
            <a:off x="612775" y="2779149"/>
            <a:ext cx="5264013" cy="8005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42308" y="4902831"/>
            <a:ext cx="197546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__ березня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111" y="3650839"/>
            <a:ext cx="5025340" cy="5228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5. Запиши, коли настає: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7800" y="2816923"/>
            <a:ext cx="2547257" cy="830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1. </a:t>
            </a:r>
            <a:r>
              <a:rPr lang="uk-UA" sz="2400" b="1" dirty="0" smtClean="0">
                <a:solidFill>
                  <a:srgbClr val="002060"/>
                </a:solidFill>
              </a:rPr>
              <a:t>Молоді </a:t>
            </a:r>
            <a:r>
              <a:rPr lang="uk-UA" sz="2400" b="1" dirty="0" smtClean="0">
                <a:solidFill>
                  <a:srgbClr val="002060"/>
                </a:solidFill>
              </a:rPr>
              <a:t>листочки.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6167" y="5480367"/>
            <a:ext cx="8131631" cy="891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7. Не забувай вести спостереження за природою і заповнювати весняний календар спостережень на </a:t>
            </a:r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30-31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199" y="3942890"/>
            <a:ext cx="2231571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2. </a:t>
            </a:r>
            <a:r>
              <a:rPr lang="uk-UA" sz="2400" b="1" dirty="0" smtClean="0">
                <a:solidFill>
                  <a:srgbClr val="002060"/>
                </a:solidFill>
              </a:rPr>
              <a:t>Легкий одяг.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20201" y="4738997"/>
            <a:ext cx="2383970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3. </a:t>
            </a:r>
            <a:r>
              <a:rPr lang="uk-UA" sz="2400" b="1" dirty="0" smtClean="0">
                <a:solidFill>
                  <a:srgbClr val="002060"/>
                </a:solidFill>
              </a:rPr>
              <a:t>Високе Сонце.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31087" y="5249534"/>
            <a:ext cx="2383970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Весна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05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14" grpId="0"/>
      <p:bldP spid="16" grpId="0"/>
      <p:bldP spid="19" grpId="0" animBg="1"/>
      <p:bldP spid="20" grpId="0"/>
      <p:bldP spid="24" grpId="0" animBg="1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3861" y="4978156"/>
            <a:ext cx="2372793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були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36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55371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2027181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39607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96168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23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758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0906" y="494529"/>
            <a:ext cx="10396065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59112" y="2679936"/>
            <a:ext cx="3749461" cy="836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змінюється положення Сонця навесні?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4142" y="3599070"/>
            <a:ext cx="3618830" cy="5802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прикмети у весни?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73652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7351" y="4397829"/>
            <a:ext cx="7712066" cy="11647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пропоную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здійснити мандрівку в парк, аби побачити зміни, що сталися в природі навесні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44142" y="1293036"/>
            <a:ext cx="3618829" cy="12689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Коли настає календарна весна, астрономічна, справжня</a:t>
            </a:r>
            <a:r>
              <a:rPr lang="en-US" sz="2400" b="1" dirty="0" smtClean="0"/>
              <a:t> </a:t>
            </a:r>
            <a:r>
              <a:rPr lang="uk-UA" sz="2400" b="1" dirty="0" smtClean="0"/>
              <a:t>весна?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1" y="1404880"/>
            <a:ext cx="3987457" cy="26228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6986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672" y="473347"/>
            <a:ext cx="10364928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Інструктаж з техніки </a:t>
            </a:r>
            <a:r>
              <a:rPr lang="uk-UA" sz="4000" b="1" dirty="0" smtClean="0">
                <a:solidFill>
                  <a:schemeClr val="bg1"/>
                </a:solidFill>
              </a:rPr>
              <a:t>безпеки на </a:t>
            </a:r>
            <a:r>
              <a:rPr lang="uk-UA" sz="4000" b="1" dirty="0">
                <a:solidFill>
                  <a:schemeClr val="bg1"/>
                </a:solidFill>
              </a:rPr>
              <a:t>екскурсії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912673" y="1268252"/>
            <a:ext cx="3681098" cy="1382486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будь уважним </a:t>
            </a:r>
            <a:r>
              <a:rPr lang="uk-UA" sz="2800" b="1" dirty="0"/>
              <a:t>під час екскурсії;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46080" y="2550032"/>
            <a:ext cx="4281092" cy="141787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</a:t>
            </a:r>
            <a:r>
              <a:rPr lang="uk-UA" sz="2800" b="1" dirty="0"/>
              <a:t>правила дорожнього руху;</a:t>
            </a:r>
            <a:endParaRPr lang="ru-RU" sz="28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46080" y="3894192"/>
            <a:ext cx="4974770" cy="128178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виконуй </a:t>
            </a:r>
            <a:r>
              <a:rPr lang="uk-UA" sz="2800" b="1" dirty="0"/>
              <a:t>правила поведінки у природі;</a:t>
            </a:r>
            <a:endParaRPr lang="ru-RU" sz="28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21301" y="5154200"/>
            <a:ext cx="5390152" cy="1170266"/>
          </a:xfrm>
          <a:prstGeom prst="horizontalScroll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чітко </a:t>
            </a:r>
            <a:r>
              <a:rPr lang="uk-UA" sz="2800" b="1" dirty="0" smtClean="0"/>
              <a:t>виконуй </a:t>
            </a:r>
            <a:r>
              <a:rPr lang="uk-UA" sz="2800" b="1" dirty="0"/>
              <a:t>вказівки вчителя.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4420"/>
            <a:ext cx="4114799" cy="419906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221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0238" y="494529"/>
            <a:ext cx="10738620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вірш </a:t>
            </a:r>
            <a:r>
              <a:rPr lang="uk-UA" sz="4000" i="1" dirty="0" smtClean="0"/>
              <a:t>Ольги </a:t>
            </a:r>
            <a:r>
              <a:rPr lang="uk-UA" sz="4000" i="1" dirty="0" err="1" smtClean="0"/>
              <a:t>Стасюк</a:t>
            </a:r>
            <a:endParaRPr lang="uk-UA" sz="4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237" y="1153886"/>
            <a:ext cx="5437277" cy="521333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Ліс – це царство ніжного світанку,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Сяйво </a:t>
            </a: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</a:rPr>
              <a:t>сосен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дивних і </a:t>
            </a: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</a:rPr>
              <a:t>беріз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 роби деревам й квітам ранки,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 ламай гілок, як входиш в ліс.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Візьми компас і, звичайно, карти,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Щоб не заблукати у пітьмі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Руйнувати гнізд пташок не варто,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Особливо, як вони малі.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Загаси багаття, не рви трави,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Забери з собою все сміття.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І ліси чарівно й золотаво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Випірнуть з людського забуття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" b="196"/>
          <a:stretch/>
        </p:blipFill>
        <p:spPr>
          <a:xfrm>
            <a:off x="6336161" y="1256207"/>
            <a:ext cx="5202697" cy="37280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427562" y="5181964"/>
            <a:ext cx="5019894" cy="946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Про які правила поведінки в лісі (парку) говорить автор?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437969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94528"/>
            <a:ext cx="10710486" cy="732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ким, за чим ми можемо </a:t>
            </a:r>
            <a:r>
              <a:rPr lang="uk-UA" sz="3600" b="1" dirty="0" smtClean="0">
                <a:solidFill>
                  <a:schemeClr val="bg1"/>
                </a:solidFill>
              </a:rPr>
              <a:t>спостерігати в природі?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7463455" y="1529241"/>
            <a:ext cx="2538765" cy="1141018"/>
          </a:xfrm>
          <a:prstGeom prst="homePlat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Нежива</a:t>
            </a:r>
            <a:r>
              <a:rPr lang="ru-RU" sz="3200" b="1" dirty="0"/>
              <a:t> природа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457034" y="3106027"/>
            <a:ext cx="2538765" cy="118649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Жива природа</a:t>
            </a:r>
            <a:endParaRPr lang="ru-RU" sz="32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7463455" y="4689687"/>
            <a:ext cx="2538765" cy="1241398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Життя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людей</a:t>
            </a:r>
            <a:endParaRPr lang="ru-RU" sz="32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244000" y="2670259"/>
            <a:ext cx="325160" cy="432388"/>
          </a:xfrm>
          <a:prstGeom prst="downArrow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247547" y="4292518"/>
            <a:ext cx="321613" cy="3971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31" y="1469929"/>
            <a:ext cx="1198355" cy="255566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95040" y="1334252"/>
            <a:ext cx="6148017" cy="14135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Запам’ятай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проводити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спостереження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за природою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потрібно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певній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послідовності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" b="196"/>
          <a:stretch/>
        </p:blipFill>
        <p:spPr>
          <a:xfrm>
            <a:off x="1562487" y="2848677"/>
            <a:ext cx="4603354" cy="32986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614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4" grpId="0" animBg="1"/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097" y="594889"/>
            <a:ext cx="10415239" cy="743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 екскурсії </a:t>
            </a:r>
            <a:r>
              <a:rPr lang="uk-UA" sz="4000" b="1" dirty="0" smtClean="0">
                <a:solidFill>
                  <a:schemeClr val="bg1"/>
                </a:solidFill>
              </a:rPr>
              <a:t>в природу ми </a:t>
            </a:r>
            <a:r>
              <a:rPr lang="uk-UA" sz="4000" b="1" dirty="0">
                <a:solidFill>
                  <a:schemeClr val="bg1"/>
                </a:solidFill>
              </a:rPr>
              <a:t>спостерігаємо: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4251" y="1480144"/>
            <a:ext cx="4650378" cy="1121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 </a:t>
            </a:r>
            <a:r>
              <a:rPr lang="ru-RU" sz="2800" b="1" dirty="0" err="1" smtClean="0"/>
              <a:t>змінюється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положення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Сонця</a:t>
            </a:r>
            <a:r>
              <a:rPr lang="ru-RU" sz="2800" b="1" dirty="0" smtClean="0"/>
              <a:t> навесні?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62603" y="1447005"/>
            <a:ext cx="5780315" cy="1152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висота Сонця впливає на стан неживої і живої природи навесні?</a:t>
            </a:r>
            <a:endParaRPr lang="ru-RU" sz="2800" b="1" dirty="0"/>
          </a:p>
        </p:txBody>
      </p:sp>
      <p:sp>
        <p:nvSpPr>
          <p:cNvPr id="2" name="AutoShape 2" descr="Сонце. Свiтло i теп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нце. Свiтло i теп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" y="3985914"/>
            <a:ext cx="8068492" cy="20572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86099" y="2751522"/>
            <a:ext cx="5157060" cy="9895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є причиною весняних явищ у неживій і живій природі?</a:t>
            </a:r>
            <a:endParaRPr lang="ru-RU" sz="2800" b="1" dirty="0"/>
          </a:p>
        </p:txBody>
      </p:sp>
      <p:pic>
        <p:nvPicPr>
          <p:cNvPr id="10" name="Picture 12" descr="Картинки по запросу весна картинки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42" y="2752006"/>
            <a:ext cx="2335876" cy="32911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948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36172" y="1226326"/>
            <a:ext cx="3104734" cy="931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</a:t>
            </a:r>
            <a:r>
              <a:rPr lang="uk-UA" sz="2800" b="1" dirty="0" err="1"/>
              <a:t>шумить</a:t>
            </a:r>
            <a:r>
              <a:rPr lang="uk-UA" sz="2800" b="1" dirty="0"/>
              <a:t> теплий </a:t>
            </a:r>
            <a:r>
              <a:rPr lang="uk-UA" sz="2800" b="1" dirty="0" smtClean="0"/>
              <a:t>дощик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89422" y="2505093"/>
            <a:ext cx="2877398" cy="10028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 дзвенять </a:t>
            </a:r>
            <a:r>
              <a:rPr lang="uk-UA" sz="2800" b="1" dirty="0" smtClean="0"/>
              <a:t>струмочки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08152" y="1238237"/>
            <a:ext cx="4251407" cy="1046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Курликання журавлів, що </a:t>
            </a:r>
            <a:r>
              <a:rPr lang="uk-UA" sz="2800" b="1" dirty="0" smtClean="0"/>
              <a:t>повертаються з вирію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6171" y="402210"/>
            <a:ext cx="10223389" cy="747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можна почути </a:t>
            </a:r>
            <a:r>
              <a:rPr lang="uk-UA" sz="3600" b="1" dirty="0" smtClean="0">
                <a:solidFill>
                  <a:schemeClr val="bg1"/>
                </a:solidFill>
              </a:rPr>
              <a:t>навесні? </a:t>
            </a:r>
            <a:r>
              <a:rPr lang="uk-UA" sz="3600" b="1" dirty="0">
                <a:solidFill>
                  <a:schemeClr val="bg1"/>
                </a:solidFill>
              </a:rPr>
              <a:t>Доповни перелік</a:t>
            </a:r>
          </a:p>
        </p:txBody>
      </p:sp>
      <p:pic>
        <p:nvPicPr>
          <p:cNvPr id="2054" name="Picture 6" descr="Прогноз погоди 5 квітня | True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2284256"/>
            <a:ext cx="3104734" cy="2527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есняний день | Джміль – журнал для дітей, їхніх батьків і педагог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68" y="3626322"/>
            <a:ext cx="3543307" cy="23917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17" y="2410469"/>
            <a:ext cx="3259597" cy="240110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9539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594</Words>
  <Application>Microsoft Office PowerPoint</Application>
  <PresentationFormat>Произвольный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2025-03-17T20:14:49Z</dcterms:modified>
</cp:coreProperties>
</file>