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6" r:id="rId3"/>
    <p:sldId id="325" r:id="rId4"/>
    <p:sldId id="320" r:id="rId5"/>
    <p:sldId id="321" r:id="rId6"/>
    <p:sldId id="286" r:id="rId7"/>
    <p:sldId id="285" r:id="rId8"/>
    <p:sldId id="287" r:id="rId9"/>
    <p:sldId id="295" r:id="rId10"/>
    <p:sldId id="288" r:id="rId11"/>
    <p:sldId id="312" r:id="rId12"/>
    <p:sldId id="323" r:id="rId13"/>
    <p:sldId id="32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C31D58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9829" y="3716171"/>
            <a:ext cx="9383486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Які примхи підготувала весна?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Як народні прикмети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до­помагають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передбачити погоду навесні?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994940"/>
            <a:ext cx="3791086" cy="210615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13965" y="9753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99449" y="2486402"/>
            <a:ext cx="580412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Навесні можно </a:t>
            </a:r>
            <a:r>
              <a:rPr lang="ru-RU" sz="2800" b="1" dirty="0" err="1" smtClean="0"/>
              <a:t>спостерігати</a:t>
            </a:r>
            <a:r>
              <a:rPr lang="ru-RU" sz="2800" b="1" dirty="0"/>
              <a:t>, </a:t>
            </a:r>
            <a:r>
              <a:rPr lang="ru-RU" sz="2800" b="1" dirty="0" smtClean="0"/>
              <a:t>як </a:t>
            </a:r>
            <a:r>
              <a:rPr lang="ru-RU" sz="2800" b="1" dirty="0" err="1"/>
              <a:t>дощ</a:t>
            </a:r>
            <a:r>
              <a:rPr lang="ru-RU" sz="2800" b="1" dirty="0"/>
              <a:t> </a:t>
            </a:r>
            <a:r>
              <a:rPr lang="ru-RU" sz="2800" b="1" dirty="0" err="1"/>
              <a:t>раптово</a:t>
            </a:r>
            <a:r>
              <a:rPr lang="ru-RU" sz="2800" b="1" dirty="0"/>
              <a:t> </a:t>
            </a:r>
            <a:r>
              <a:rPr lang="ru-RU" sz="2800" b="1" dirty="0" err="1" smtClean="0"/>
              <a:t>змінюється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сніговієм</a:t>
            </a:r>
            <a:r>
              <a:rPr lang="ru-RU" sz="2800" b="1" dirty="0"/>
              <a:t>, а потім </a:t>
            </a:r>
            <a:r>
              <a:rPr lang="ru-RU" sz="2800" b="1" dirty="0" err="1" smtClean="0"/>
              <a:t>зникають</a:t>
            </a:r>
            <a:r>
              <a:rPr lang="ru-RU" sz="2800" b="1" dirty="0" smtClean="0"/>
              <a:t> </a:t>
            </a:r>
            <a:r>
              <a:rPr lang="ru-RU" sz="2800" b="1" dirty="0"/>
              <a:t>хмари і на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/>
              <a:t>яскраво</a:t>
            </a:r>
            <a:r>
              <a:rPr lang="ru-RU" sz="2800" b="1" dirty="0"/>
              <a:t> </a:t>
            </a:r>
            <a:r>
              <a:rPr lang="ru-RU" sz="2800" b="1" dirty="0" err="1" smtClean="0"/>
              <a:t>світить</a:t>
            </a:r>
            <a:r>
              <a:rPr lang="ru-RU" sz="2800" b="1" dirty="0" smtClean="0"/>
              <a:t> </a:t>
            </a:r>
            <a:r>
              <a:rPr lang="ru-RU" sz="2800" b="1" dirty="0"/>
              <a:t>сонце.</a:t>
            </a:r>
          </a:p>
        </p:txBody>
      </p:sp>
      <p:pic>
        <p:nvPicPr>
          <p:cNvPr id="1028" name="Picture 4" descr="Березень стає лютим». Синоптик розповіла про наслідки зміни клімату в  Україні | Chas.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81" y="3984720"/>
            <a:ext cx="3722505" cy="24816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9450" y="1210846"/>
            <a:ext cx="2375122" cy="6397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Поясни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вислів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4492" y="1210846"/>
            <a:ext cx="7241595" cy="6397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Навесні </a:t>
            </a:r>
            <a:r>
              <a:rPr lang="ru-RU" sz="2800" b="1" dirty="0"/>
              <a:t>така </a:t>
            </a:r>
            <a:r>
              <a:rPr lang="ru-RU" sz="2800" b="1" dirty="0" smtClean="0"/>
              <a:t>погода: </a:t>
            </a:r>
            <a:r>
              <a:rPr lang="ru-RU" sz="2800" b="1" dirty="0"/>
              <a:t>раз сонце, а раз </a:t>
            </a:r>
            <a:r>
              <a:rPr lang="ru-RU" sz="2800" b="1" dirty="0" smtClean="0"/>
              <a:t>негода. </a:t>
            </a:r>
            <a:endParaRPr lang="uk-UA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9448" y="1917417"/>
            <a:ext cx="5248951" cy="5098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Яку погоду називають примхливою?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9449" y="494529"/>
            <a:ext cx="10136638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Яка погода буде весною 2025 рок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930">
            <a:off x="7848599" y="1950075"/>
            <a:ext cx="3831773" cy="21457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то дня: Весна в Карпат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362">
            <a:off x="3749913" y="4153683"/>
            <a:ext cx="3336903" cy="22257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8484" y="516890"/>
            <a:ext cx="10216135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«Обери правильну відповідь»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8487" y="1349828"/>
            <a:ext cx="4966000" cy="924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1. Після </a:t>
            </a:r>
            <a:r>
              <a:rPr lang="uk-UA" sz="3200" b="1" dirty="0"/>
              <a:t>якої пори року настає весна?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8484" y="2352788"/>
            <a:ext cx="1700285" cy="775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Літо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23869" y="2360862"/>
            <a:ext cx="1630617" cy="775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Зима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97628" y="2362862"/>
            <a:ext cx="1393372" cy="775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Осінь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8486" y="3369128"/>
            <a:ext cx="4966000" cy="1072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2. Хто </a:t>
            </a:r>
            <a:r>
              <a:rPr lang="uk-UA" sz="3200" b="1" dirty="0"/>
              <a:t>плаче тільки навесні?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8484" y="4594839"/>
            <a:ext cx="1182549" cy="865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Діти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23868" y="4597792"/>
            <a:ext cx="1630617" cy="865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Дорослі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96886" y="4594839"/>
            <a:ext cx="1894114" cy="865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Бурульки  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2571" y="1349828"/>
            <a:ext cx="4782049" cy="924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3. Які </a:t>
            </a:r>
            <a:r>
              <a:rPr lang="uk-UA" sz="3200" b="1" dirty="0"/>
              <a:t>птахи прилітають навесні першими?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2571" y="2370518"/>
            <a:ext cx="1284516" cy="800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Граки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618049" y="2360444"/>
            <a:ext cx="1643744" cy="800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Солов’ї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94175" y="2386612"/>
            <a:ext cx="1722858" cy="800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Ластівки</a:t>
            </a:r>
            <a:endParaRPr lang="ru-RU" sz="3200" b="1" dirty="0"/>
          </a:p>
        </p:txBody>
      </p:sp>
      <p:pic>
        <p:nvPicPr>
          <p:cNvPr id="1026" name="Picture 2" descr="ЧАСТИНА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51" y="336912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дина пернатих вундеркіндів :: Пернаті друзі, птахи України, орнітологія :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4764" r="3434" b="12040"/>
          <a:stretch/>
        </p:blipFill>
        <p:spPr bwMode="auto">
          <a:xfrm>
            <a:off x="8756620" y="3442547"/>
            <a:ext cx="2448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8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2 клас\4 ЯДС\1 Грущинська\5 Людина і природа навесні\№079-080 Які примхи підготувала весна Як народні прикмети до¬помагають передбачити погоду навесні\2025-03-21_17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97" y="364883"/>
            <a:ext cx="5895975" cy="6238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03707" y="1289696"/>
            <a:ext cx="4464979" cy="24234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Прочитай вірш і підкресли, які природні явища й ознаки настання весни описала його авторка. Яку весняну погоду зображено на світлинах? Підпиши їх.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707" y="465137"/>
            <a:ext cx="446497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844360" y="1385199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Відлига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8915" y="4563860"/>
            <a:ext cx="1673081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Дощ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5456" y="6130509"/>
            <a:ext cx="163214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Сонце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6723" y="3045716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Снігопад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37514" y="804068"/>
            <a:ext cx="2100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95456" y="1099456"/>
            <a:ext cx="1143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91200" y="1385199"/>
            <a:ext cx="1404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31327" y="1994032"/>
            <a:ext cx="2454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31328" y="2283051"/>
            <a:ext cx="2100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66013" y="4286023"/>
            <a:ext cx="2672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31327" y="4571797"/>
            <a:ext cx="2100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31329" y="4906507"/>
            <a:ext cx="2100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31328" y="5450794"/>
            <a:ext cx="2454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731328" y="3713164"/>
            <a:ext cx="2933701" cy="1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31329" y="4004129"/>
            <a:ext cx="17798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31329" y="5742170"/>
            <a:ext cx="21009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66706" y="5182103"/>
            <a:ext cx="2100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91200" y="1660408"/>
            <a:ext cx="2220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8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смайл,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42273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581616"/>
            <a:ext cx="9993086" cy="781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9457" y="1678782"/>
            <a:ext cx="5780314" cy="26083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Уже дзвінок нам дав сигнал: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Працювати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час настав.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Тож і ми часу не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гаймо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Роботу швидше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починаймо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77" y="1678781"/>
            <a:ext cx="3609080" cy="40035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4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1.liveinternet.ru/images/attach/c/0/121/481/121481165_pochkiraspuskayu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457" y="1880906"/>
            <a:ext cx="2574095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85209" y="538071"/>
            <a:ext cx="10172648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Асоціація «Весна»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96006" y="1379831"/>
            <a:ext cx="4661851" cy="115524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Розглянь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групи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світлин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весняних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місяців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В яку пору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весни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хочеш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потрапити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s21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732">
            <a:off x="444379" y="4472167"/>
            <a:ext cx="2324254" cy="17474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buzok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246" y="2798113"/>
            <a:ext cx="2391460" cy="17935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 descr="http://savepic.ru/9248653m.jpg"/>
          <p:cNvPicPr>
            <a:picLocks noChangeAspect="1" noChangeArrowheads="1"/>
          </p:cNvPicPr>
          <p:nvPr/>
        </p:nvPicPr>
        <p:blipFill rotWithShape="1">
          <a:blip r:embed="rId5" cstate="print"/>
          <a:srcRect l="1" t="1" r="1732" b="7610"/>
          <a:stretch/>
        </p:blipFill>
        <p:spPr bwMode="auto">
          <a:xfrm>
            <a:off x="985209" y="1855119"/>
            <a:ext cx="2391730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904317" y="1295392"/>
            <a:ext cx="2035188" cy="5799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Березень 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36723" y="3145866"/>
            <a:ext cx="2035188" cy="6315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Травень </a:t>
            </a:r>
            <a:endParaRPr lang="ru-RU" sz="3200" b="1" dirty="0"/>
          </a:p>
        </p:txBody>
      </p:sp>
      <p:pic>
        <p:nvPicPr>
          <p:cNvPr id="21" name="Picture 4" descr="http://pcholy.by/wp-content/uploads/2016/03/Viarb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474" y="4208163"/>
            <a:ext cx="2771649" cy="17322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Рисунок 9" descr="lechenie-cheremukhoy (1).jpg"/>
          <p:cNvPicPr>
            <a:picLocks noChangeAspect="1"/>
          </p:cNvPicPr>
          <p:nvPr/>
        </p:nvPicPr>
        <p:blipFill rotWithShape="1">
          <a:blip r:embed="rId7" cstate="print"/>
          <a:srcRect r="8510"/>
          <a:stretch/>
        </p:blipFill>
        <p:spPr bwMode="auto">
          <a:xfrm rot="1090374">
            <a:off x="5314142" y="4541088"/>
            <a:ext cx="2564401" cy="17514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41" y="4065128"/>
            <a:ext cx="2421153" cy="1614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252675" y="3719458"/>
            <a:ext cx="2035188" cy="4887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Квітень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0625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3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0906" y="494529"/>
            <a:ext cx="10396065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42653" y="1289634"/>
            <a:ext cx="3733660" cy="8361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 світлинами назви періоди весни.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26" y="1286564"/>
            <a:ext cx="2404545" cy="360392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67201" y="4716322"/>
            <a:ext cx="5965370" cy="15756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дізнаємось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народні прикмети до­помагають передбачити погоду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навесні; визначимо,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яку погоду називають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примхливою.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6" y="1538170"/>
            <a:ext cx="3389276" cy="244266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" y="4320221"/>
            <a:ext cx="3475474" cy="19717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9" y="2273660"/>
            <a:ext cx="3701003" cy="244266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164770" y="1289633"/>
            <a:ext cx="2427515" cy="8361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Березень – </a:t>
            </a:r>
          </a:p>
          <a:p>
            <a:pPr algn="ctr"/>
            <a:r>
              <a:rPr lang="uk-UA" sz="2800" b="1" dirty="0" smtClean="0"/>
              <a:t>весна світла 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5663" y="4002603"/>
            <a:ext cx="3793566" cy="5585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Квітень – весна води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70941" y="2125781"/>
            <a:ext cx="4077084" cy="59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Травень – зелена весна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2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9"/>
            <a:ext cx="10049329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Проаналізуй народні </a:t>
            </a:r>
            <a:r>
              <a:rPr lang="uk-UA" sz="4000" b="1" dirty="0" smtClean="0">
                <a:solidFill>
                  <a:schemeClr val="bg1"/>
                </a:solidFill>
              </a:rPr>
              <a:t>прикмети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7714" y="1344860"/>
            <a:ext cx="2797628" cy="815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Березень 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6715" y="2512852"/>
            <a:ext cx="3646714" cy="21928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Якщо на поверхні криги з’явилася вода – скоро настане тепло.  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0" y="1840967"/>
            <a:ext cx="6174014" cy="41160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5910" y="1242736"/>
            <a:ext cx="6172204" cy="5098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Вони допоможуть тобі передбачати погоду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6715" y="4824135"/>
            <a:ext cx="3646714" cy="9098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Поясни, як ти розумієш це явище.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81801" y="2109517"/>
            <a:ext cx="4582886" cy="317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Уранці погода була похмурою, вдень небо прояснилося, на ньому з’явилися купчасті хмари — завтра буде сонячна й тепла погода.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6" y="1933518"/>
            <a:ext cx="5715000" cy="38004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6" y="1922088"/>
            <a:ext cx="5715000" cy="38119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54099" y="494529"/>
            <a:ext cx="10049329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Проаналізуй народні </a:t>
            </a:r>
            <a:r>
              <a:rPr lang="uk-UA" sz="4000" b="1" dirty="0" smtClean="0">
                <a:solidFill>
                  <a:schemeClr val="bg1"/>
                </a:solidFill>
              </a:rPr>
              <a:t>прикмети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64930" y="1241802"/>
            <a:ext cx="2416628" cy="815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Квітень </a:t>
            </a:r>
            <a:endParaRPr lang="ru-RU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910" y="1242736"/>
            <a:ext cx="6172204" cy="5098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Вони допоможуть тобі передбачати погоду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1801" y="5380350"/>
            <a:ext cx="4582886" cy="9098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Поясни, як ти розумієш це явище.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1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34743" y="2808514"/>
            <a:ext cx="5268685" cy="1709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Чути, як кує зозуля, — погода буде тепла, заморозків більше не буде.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68" y="1261431"/>
            <a:ext cx="4370218" cy="49503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045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3886" y="1854613"/>
            <a:ext cx="609600" cy="609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54099" y="494529"/>
            <a:ext cx="10049329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Проаналізуй народні </a:t>
            </a:r>
            <a:r>
              <a:rPr lang="uk-UA" sz="4000" b="1" dirty="0" smtClean="0">
                <a:solidFill>
                  <a:schemeClr val="bg1"/>
                </a:solidFill>
              </a:rPr>
              <a:t>прикмети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75073" y="1751670"/>
            <a:ext cx="2416628" cy="815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Травень </a:t>
            </a:r>
            <a:endParaRPr lang="ru-RU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910" y="1242736"/>
            <a:ext cx="6172204" cy="5098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Вони допоможуть тобі передбачати погоду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4742" y="4683665"/>
            <a:ext cx="5268685" cy="7156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Поясни, як ти розумієш це явище.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4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449" y="494529"/>
            <a:ext cx="10136638" cy="650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вірш про прикмети навесні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287" y="1144862"/>
            <a:ext cx="5247935" cy="40840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Повернулися граки –</a:t>
            </a:r>
          </a:p>
          <a:p>
            <a:pPr algn="ctr"/>
            <a:r>
              <a:rPr lang="uk-UA" sz="3200" b="1" dirty="0"/>
              <a:t>Сніг сховався у грядки</a:t>
            </a:r>
            <a:r>
              <a:rPr lang="uk-UA" sz="3200" b="1" dirty="0" smtClean="0"/>
              <a:t>.</a:t>
            </a:r>
          </a:p>
          <a:p>
            <a:pPr algn="ctr"/>
            <a:r>
              <a:rPr lang="uk-UA" sz="3200" b="1" dirty="0"/>
              <a:t>Чути пісню журавля – </a:t>
            </a:r>
          </a:p>
          <a:p>
            <a:pPr algn="ctr"/>
            <a:r>
              <a:rPr lang="uk-UA" sz="3200" b="1" dirty="0"/>
              <a:t>Час засіяти поля.</a:t>
            </a:r>
            <a:endParaRPr lang="ru-RU" sz="3200" b="1" dirty="0"/>
          </a:p>
          <a:p>
            <a:pPr algn="ctr"/>
            <a:r>
              <a:rPr lang="uk-UA" sz="3200" b="1" dirty="0"/>
              <a:t>Ластівка гніздо будує – </a:t>
            </a:r>
          </a:p>
          <a:p>
            <a:pPr algn="ctr"/>
            <a:r>
              <a:rPr lang="uk-UA" sz="3200" b="1" dirty="0"/>
              <a:t>Справжня веснонька вирує.</a:t>
            </a:r>
            <a:endParaRPr lang="ru-RU" sz="3200" b="1" dirty="0"/>
          </a:p>
          <a:p>
            <a:pPr algn="ctr"/>
            <a:r>
              <a:rPr lang="uk-UA" sz="3200" b="1" dirty="0"/>
              <a:t>Набундючився горобчик – </a:t>
            </a:r>
          </a:p>
          <a:p>
            <a:pPr algn="ctr"/>
            <a:r>
              <a:rPr lang="uk-UA" sz="3200" b="1" dirty="0"/>
              <a:t>Завітає в гості дощик</a:t>
            </a:r>
            <a:r>
              <a:rPr lang="uk-UA" sz="3200" b="1" dirty="0" smtClean="0"/>
              <a:t>.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68" y="1186412"/>
            <a:ext cx="1911229" cy="22934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68" y="3648329"/>
            <a:ext cx="1911228" cy="26871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3" r="97867">
                        <a14:foregroundMark x1="22800" y1="30341" x2="34667" y2="30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59" y="1218355"/>
            <a:ext cx="3045150" cy="22615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8"/>
          <a:stretch/>
        </p:blipFill>
        <p:spPr>
          <a:xfrm>
            <a:off x="8548553" y="3589344"/>
            <a:ext cx="2416562" cy="28051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828477" y="5349557"/>
            <a:ext cx="5068319" cy="8879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якими птахами пов’язані 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прикмети весни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вірші?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447</Words>
  <Application>Microsoft Office PowerPoint</Application>
  <PresentationFormat>Произвольный</PresentationFormat>
  <Paragraphs>101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</cp:revision>
  <dcterms:created xsi:type="dcterms:W3CDTF">2018-01-05T16:38:53Z</dcterms:created>
  <dcterms:modified xsi:type="dcterms:W3CDTF">2025-03-26T08:18:08Z</dcterms:modified>
</cp:coreProperties>
</file>