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6" r:id="rId3"/>
    <p:sldId id="327" r:id="rId4"/>
    <p:sldId id="320" r:id="rId5"/>
    <p:sldId id="321" r:id="rId6"/>
    <p:sldId id="301" r:id="rId7"/>
    <p:sldId id="290" r:id="rId8"/>
    <p:sldId id="304" r:id="rId9"/>
    <p:sldId id="305" r:id="rId10"/>
    <p:sldId id="300" r:id="rId11"/>
    <p:sldId id="322" r:id="rId12"/>
    <p:sldId id="325" r:id="rId13"/>
    <p:sldId id="32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C31D58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2.wdp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microsoft.com/office/2007/relationships/hdphoto" Target="../media/hdphoto1.wdp"/><Relationship Id="rId5" Type="http://schemas.openxmlformats.org/officeDocument/2006/relationships/image" Target="../media/image32.jp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3629" y="4489057"/>
            <a:ext cx="9601200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уберегтися від хвороб навесні?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993" y="9753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_Органи чуття\_free_2023-10-05-21-40-5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975386"/>
            <a:ext cx="2710542" cy="271054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1574" y="506003"/>
            <a:ext cx="10039197" cy="7668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«Обери одяг»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41" y="2953636"/>
            <a:ext cx="2119104" cy="1445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8" y="4258713"/>
            <a:ext cx="2209041" cy="2209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4" y="2097007"/>
            <a:ext cx="1888333" cy="1234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74" y="2373094"/>
            <a:ext cx="2149561" cy="2149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94" y="3397655"/>
            <a:ext cx="1965579" cy="1965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35" y="1648387"/>
            <a:ext cx="1628928" cy="14494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03" y="4596845"/>
            <a:ext cx="1894589" cy="2016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35" y="1684541"/>
            <a:ext cx="1942757" cy="13752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355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18" y="5025469"/>
            <a:ext cx="1746130" cy="12028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33" l="2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8" y="1412315"/>
            <a:ext cx="1663707" cy="19196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58" y="2948930"/>
            <a:ext cx="2250800" cy="14505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63" b="99767" l="8444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751" r="26918"/>
          <a:stretch/>
        </p:blipFill>
        <p:spPr>
          <a:xfrm>
            <a:off x="3424745" y="3550375"/>
            <a:ext cx="1403598" cy="267798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58131" y="1272865"/>
            <a:ext cx="7271670" cy="4789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Назви одяг, який убереже тебе від хвороби навесні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8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276" y="500744"/>
            <a:ext cx="10072323" cy="7183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136663" y="4935506"/>
            <a:ext cx="3335394" cy="9602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допомагає людині загартовуватися?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51518" y="5101121"/>
            <a:ext cx="3915681" cy="7946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твій спосіб життя можна вважати здоровим?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4028" y="4935506"/>
            <a:ext cx="3760025" cy="10555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Поміркуй, що впливає на твоє здоров’я.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188842" y="3241222"/>
            <a:ext cx="5441031" cy="33885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2309" y="14492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36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4.16667E-7 0.00023 C 0.00026 -0.00764 0.00052 -0.01528 0.00104 -0.02268 C 0.00117 -0.02523 0.00195 -0.02754 0.00208 -0.03009 C 0.0026 -0.04259 0.00247 -0.05532 0.00312 -0.06759 C 0.00365 -0.07778 0.0043 -0.08773 0.00521 -0.09768 C 0.0056 -0.10139 0.00586 -0.10532 0.00625 -0.10903 C 0.0069 -0.11342 0.00768 -0.11782 0.00833 -0.12222 C 0.00768 -0.13727 0.00742 -0.15231 0.00625 -0.16713 C 0.00599 -0.1706 0.00469 -0.17338 0.00417 -0.17662 C 0.00065 -0.19907 0.00625 -0.17662 4.16667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6 -0.30741 -0.03073 -0.31366 C -0.03242 -0.31805 -0.03464 -0.32199 -0.03594 -0.32685 C -0.03698 -0.33055 -0.03815 -0.33426 -0.03919 -0.33796 C -0.04023 -0.34236 -0.04076 -0.34722 -0.04232 -0.35116 C -0.05143 -0.37546 -0.04401 -0.34629 -0.05182 -0.36991 C -0.05313 -0.37407 -0.05365 -0.37893 -0.05495 -0.3831 C -0.05612 -0.38657 -0.05794 -0.38912 -0.05925 -0.39259 C -0.06211 -0.39977 -0.06536 -0.40694 -0.06771 -0.41504 C -0.07031 -0.42453 -0.0737 -0.43703 -0.07721 -0.44514 C -0.07969 -0.45069 -0.08255 -0.45578 -0.08451 -0.46203 C -0.08568 -0.46504 -0.08672 -0.46805 -0.08776 -0.47129 C -0.09154 -0.48356 -0.0918 -0.48842 -0.09727 -0.50139 C -0.10417 -0.51782 -0.09583 -0.49884 -0.10573 -0.51828 C -0.10716 -0.52129 -0.10833 -0.52477 -0.1099 -0.52778 C -0.11146 -0.53055 -0.11354 -0.53241 -0.11523 -0.53518 C -0.11667 -0.5375 -0.11784 -0.54051 -0.1194 -0.54259 C -0.12109 -0.54491 -0.12669 -0.55046 -0.12891 -0.55208 C -0.13438 -0.55625 -0.1401 -0.56018 -0.14583 -0.56342 C -0.14727 -0.56412 -0.1487 -0.56435 -0.15 -0.56528 C -0.1543 -0.56759 -0.15833 -0.57106 -0.16276 -0.57268 L -0.17747 -0.57824 C -0.18737 -0.57778 -0.19727 -0.57801 -0.20716 -0.57639 C -0.20898 -0.57616 -0.21055 -0.57361 -0.21237 -0.57268 C -0.21406 -0.57176 -0.21589 -0.57176 -0.21771 -0.57083 C -0.22826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7 -0.53449 -0.29974 -0.53426 -0.30221 -0.53333 C -0.31615 -0.52801 -0.30326 -0.53148 -0.31589 -0.52569 C -0.32083 -0.52361 -0.32578 -0.52222 -0.33073 -0.52014 C -0.33815 -0.51713 -0.34557 -0.51412 -0.35286 -0.51088 C -0.37357 -0.50092 -0.35938 -0.50555 -0.37826 -0.49768 C -0.38177 -0.49606 -0.38529 -0.49537 -0.3888 -0.49398 C -0.40638 -0.48611 -0.3862 -0.49421 -0.39935 -0.48634 C -0.4013 -0.48518 -0.40938 -0.48333 -0.41094 -0.48264 C -0.42318 -0.47778 -0.40117 -0.48426 -0.4194 -0.47893 C -0.42188 -0.47824 -0.42435 -0.47778 -0.42682 -0.47708 C -0.42969 -0.47592 -0.43242 -0.47407 -0.43529 -0.47315 C -0.4401 -0.47153 -0.44518 -0.47106 -0.45 -0.46944 C -0.45326 -0.46852 -0.45638 -0.46666 -0.45951 -0.46574 C -0.46706 -0.46342 -0.48229 -0.46227 -0.48802 -0.46203 L -0.51979 -0.46018 C -0.52122 -0.45764 -0.52266 -0.45532 -0.52396 -0.45254 C -0.52604 -0.44838 -0.5263 -0.44629 -0.52721 -0.4412 C -0.5276 -0.43889 -0.52813 -0.43634 -0.52826 -0.43379 C -0.52839 -0.43009 -0.52826 -0.42639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94 L -0.0125 -0.07917 C -0.01211 -0.08495 -0.01184 -0.09051 -0.01145 -0.0963 C -0.01119 -0.09884 -0.01067 -0.10116 -0.01028 -0.1037 C -0.00937 -0.11111 -0.00872 -0.11875 -0.0082 -0.12616 C -0.00781 -0.1338 -0.00781 -0.1412 -0.00716 -0.14884 C -0.00546 -0.16829 -0.00221 -0.16343 0.00131 -0.18819 C 0.0017 -0.19074 0.00196 -0.19329 0.00235 -0.1956 C 0.003 -0.19954 0.00391 -0.20301 0.00443 -0.20694 C 0.00612 -0.21921 0.00664 -0.22685 0.00769 -0.23889 C 0.00756 -0.2419 0.00743 -0.26991 0.00547 -0.28009 C 0.00495 -0.28287 0.00404 -0.28518 0.00339 -0.28773 C 0.00235 -0.29722 0.00144 -0.30787 -0.00195 -0.31597 C -0.00299 -0.31829 -0.00416 -0.3206 -0.00507 -0.32338 C -0.00716 -0.32963 -0.00872 -0.33819 -0.01145 -0.34398 C -0.01328 -0.34815 -0.01575 -0.35139 -0.0177 -0.35532 C -0.02109 -0.36204 -0.02408 -0.36898 -0.02721 -0.37593 C -0.02721 -0.37569 -0.03567 -0.39468 -0.03567 -0.39444 C -0.03919 -0.40093 -0.04244 -0.40787 -0.04622 -0.41343 C -0.05052 -0.41968 -0.05442 -0.42662 -0.05898 -0.43218 C -0.06132 -0.43542 -0.06393 -0.43843 -0.06627 -0.44167 C -0.06888 -0.44514 -0.07109 -0.44954 -0.07369 -0.45301 C -0.07851 -0.45949 -0.08385 -0.46481 -0.08854 -0.47176 C -0.0927 -0.47801 -0.09635 -0.48403 -0.10117 -0.48866 C -0.10351 -0.49097 -0.10625 -0.4919 -0.10859 -0.49421 C -0.1108 -0.4963 -0.11263 -0.49954 -0.11484 -0.50185 C -0.11731 -0.50393 -0.12005 -0.50486 -0.12226 -0.50741 C -0.12461 -0.50995 -0.12617 -0.51458 -0.12864 -0.51667 C -0.13268 -0.52037 -0.13711 -0.52176 -0.14127 -0.5243 C -0.14349 -0.52546 -0.14557 -0.52685 -0.14765 -0.52801 C -0.15013 -0.5294 -0.1526 -0.53032 -0.15507 -0.53171 C -0.15755 -0.53333 -0.15989 -0.53611 -0.1625 -0.5375 C -0.16523 -0.53866 -0.16809 -0.53866 -0.17083 -0.53935 C -0.1802 -0.5456 -0.17955 -0.54537 -0.18997 -0.55046 C -0.1927 -0.55185 -0.19544 -0.55347 -0.1983 -0.5544 C -0.20117 -0.55532 -0.20403 -0.55509 -0.20677 -0.55625 C -0.21927 -0.56088 -0.22291 -0.56435 -0.2345 -0.56736 C -0.23776 -0.56852 -0.24127 -0.56875 -0.24479 -0.56944 L -0.25442 -0.57315 C -0.26002 -0.57546 -0.26549 -0.57917 -0.27122 -0.58055 C -0.2845 -0.58403 -0.27617 -0.58218 -0.29661 -0.58426 C -0.30612 -0.58403 -0.34492 -0.58403 -0.36315 -0.58055 C -0.36809 -0.57963 -0.37304 -0.57824 -0.37786 -0.57685 C -0.38216 -0.57569 -0.38632 -0.57361 -0.39062 -0.57315 L -0.40429 -0.5713 L -0.41067 -0.56944 C -0.41315 -0.56875 -0.41562 -0.56852 -0.41809 -0.56736 C -0.43528 -0.56042 -0.41002 -0.5662 -0.43489 -0.5618 C -0.43632 -0.56111 -0.43776 -0.56042 -0.43919 -0.55995 C -0.44088 -0.55926 -0.4427 -0.55903 -0.4444 -0.5581 C -0.44765 -0.55648 -0.45078 -0.55417 -0.4539 -0.55255 C -0.4638 -0.54745 -0.45573 -0.55555 -0.46979 -0.54305 C -0.48619 -0.52847 -0.47916 -0.53194 -0.48984 -0.52801 C -0.49127 -0.52685 -0.4927 -0.52546 -0.49414 -0.5243 C -0.49583 -0.52292 -0.49765 -0.52199 -0.49934 -0.5206 C -0.50846 -0.5125 -0.50065 -0.51643 -0.50989 -0.51296 C -0.51419 -0.5081 -0.51809 -0.50208 -0.52265 -0.49792 C -0.52408 -0.49676 -0.52552 -0.4956 -0.52682 -0.49421 C -0.52903 -0.4919 -0.53112 -0.48935 -0.5332 -0.4868 C -0.53424 -0.48542 -0.53528 -0.48426 -0.53632 -0.48287 C -0.53776 -0.48102 -0.53919 -0.47917 -0.54062 -0.47731 C -0.55143 -0.46366 -0.53411 -0.48634 -0.54791 -0.46805 C -0.54974 -0.46296 -0.55143 -0.45787 -0.55325 -0.45301 C -0.55416 -0.45023 -0.55533 -0.44792 -0.55638 -0.44537 C -0.55859 -0.44005 -0.56132 -0.43194 -0.56276 -0.42662 C -0.56354 -0.42361 -0.56419 -0.42037 -0.56484 -0.41736 C -0.56562 -0.40972 -0.5677 -0.40231 -0.56692 -0.39468 C -0.56549 -0.37917 -0.56588 -0.38055 -0.56276 -0.36088 C -0.56211 -0.35718 -0.56132 -0.35347 -0.56067 -0.34977 C -0.56028 -0.34722 -0.56028 -0.34444 -0.55963 -0.34213 C -0.55833 -0.33796 -0.55429 -0.32708 -0.55221 -0.32153 C -0.55143 -0.31968 -0.55052 -0.31805 -0.55013 -0.31597 C -0.54739 -0.30417 -0.54843 -0.30972 -0.54687 -0.29907 C -0.54479 -0.25833 -0.54713 -0.29143 -0.54479 -0.27083 C -0.5444 -0.26713 -0.5444 -0.26319 -0.54375 -0.25949 C -0.54257 -0.25301 -0.54179 -0.24606 -0.53958 -0.24074 C -0.53841 -0.23819 -0.5375 -0.23565 -0.53632 -0.23333 C -0.53398 -0.2287 -0.53138 -0.22454 -0.5289 -0.22014 L -0.5289 -0.21991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9606 L 0.00625 -0.09583 C 0.00625 -0.09884 0.00794 -0.16342 0.00833 -0.16921 C 0.00872 -0.175 0.0099 -0.18055 0.01042 -0.18611 C 0.01094 -0.19167 0.01094 -0.19745 0.01146 -0.20301 C 0.01289 -0.21805 0.01406 -0.22222 0.0168 -0.2368 C 0.01836 -0.25579 0.01888 -0.25717 0.0168 -0.28194 C 0.01615 -0.28889 0.01055 -0.3118 0.00938 -0.31759 C 0.0082 -0.32315 0.00729 -0.32893 0.00625 -0.33449 C 0.00521 -0.33958 0.00404 -0.34444 0.003 -0.34954 C 0.00195 -0.35509 0.00091 -0.36065 -0.00013 -0.36643 C -0.00117 -0.37268 -0.00169 -0.37917 -0.00325 -0.38518 C -0.0056 -0.39444 -0.00963 -0.40208 -0.01172 -0.41157 C -0.0125 -0.41458 -0.01276 -0.41805 -0.0138 -0.42083 C -0.01706 -0.42893 -0.02083 -0.43588 -0.02448 -0.44352 C -0.02656 -0.44792 -0.02812 -0.45301 -0.03073 -0.45648 C -0.04049 -0.46944 -0.0293 -0.45417 -0.03919 -0.46967 C -0.04088 -0.47245 -0.04284 -0.47454 -0.04453 -0.47731 C -0.04635 -0.48009 -0.04792 -0.48356 -0.04974 -0.48657 C -0.05143 -0.48935 -0.05338 -0.49143 -0.05508 -0.49421 C -0.0569 -0.49699 -0.05833 -0.50092 -0.06029 -0.50347 C -0.06328 -0.50717 -0.06654 -0.51018 -0.06979 -0.51296 C -0.08776 -0.52801 -0.07773 -0.5169 -0.09727 -0.53171 C -0.09922 -0.5331 -0.10065 -0.53611 -0.1026 -0.53727 C -0.10703 -0.54005 -0.11185 -0.54074 -0.11628 -0.54282 C -0.11849 -0.54398 -0.12044 -0.54583 -0.12266 -0.54676 C -0.12513 -0.54768 -0.1276 -0.54768 -0.13008 -0.54861 C -0.14414 -0.55393 -0.13112 -0.55046 -0.14375 -0.55602 C -0.14583 -0.55694 -0.14805 -0.55741 -0.15013 -0.55787 C -0.15781 -0.56481 -0.15078 -0.55949 -0.16172 -0.56366 C -0.17305 -0.56782 -0.17734 -0.5713 -0.18711 -0.57292 C -0.20104 -0.57523 -0.21562 -0.57569 -0.22943 -0.57662 C -0.23854 -0.57616 -0.24766 -0.57592 -0.2569 -0.57477 C -0.26562 -0.57384 -0.26797 -0.56991 -0.27799 -0.56736 C -0.28281 -0.56597 -0.28789 -0.5662 -0.29271 -0.56551 C -0.29766 -0.56412 -0.30273 -0.56342 -0.30755 -0.5618 C -0.31328 -0.55972 -0.31875 -0.55555 -0.32448 -0.55417 C -0.32721 -0.55347 -0.33008 -0.55324 -0.33294 -0.55231 C -0.34102 -0.55 -0.34909 -0.54699 -0.35716 -0.54491 C -0.36107 -0.54375 -0.36497 -0.54352 -0.36888 -0.54282 C -0.37383 -0.53935 -0.375 -0.53842 -0.38047 -0.53542 C -0.3819 -0.53472 -0.38333 -0.53426 -0.38463 -0.53356 C -0.38685 -0.53241 -0.3888 -0.53079 -0.39102 -0.52986 C -0.3931 -0.52893 -0.39531 -0.52893 -0.3974 -0.52801 C -0.40273 -0.52523 -0.40794 -0.52153 -0.41315 -0.51852 C -0.42552 -0.51157 -0.41745 -0.51829 -0.43333 -0.50532 C -0.43789 -0.50162 -0.45052 -0.49028 -0.45443 -0.48472 C -0.45612 -0.48217 -0.45781 -0.47963 -0.45963 -0.47731 C -0.46315 -0.47268 -0.46693 -0.46898 -0.47031 -0.46412 C -0.47747 -0.45324 -0.48542 -0.44352 -0.49141 -0.43032 C -0.49479 -0.42268 -0.49583 -0.41967 -0.49987 -0.41342 C -0.51211 -0.39398 -0.4987 -0.41736 -0.50937 -0.39838 C -0.51237 -0.38565 -0.52018 -0.35347 -0.52096 -0.34768 C -0.52161 -0.3419 -0.52227 -0.33634 -0.52305 -0.33079 C -0.52448 -0.3206 -0.52578 -0.31065 -0.52734 -0.30069 C -0.52825 -0.29491 -0.52943 -0.28935 -0.53047 -0.2838 L -0.53151 -0.27824 C -0.5319 -0.2743 -0.53242 -0.2706 -0.53255 -0.2669 C -0.53346 -0.25255 -0.53463 -0.22361 -0.53463 -0.22338 C -0.53372 -0.18634 -0.53463 -0.19329 -0.53255 -0.16921 C -0.53229 -0.16551 -0.53203 -0.16157 -0.53151 -0.15787 C -0.53034 -0.14838 -0.52825 -0.13889 -0.5263 -0.12986 C -0.52422 -0.12106 -0.52227 -0.11204 -0.51992 -0.10347 C -0.51693 -0.09305 -0.51615 -0.08958 -0.5125 -0.07917 C -0.50898 -0.06898 -0.50612 -0.06273 -0.50195 -0.05278 C -0.50091 -0.05023 -0.49948 -0.04815 -0.49883 -0.04537 C -0.49805 -0.04213 -0.49766 -0.03866 -0.49661 -0.03588 C -0.49557 -0.03287 -0.49362 -0.03125 -0.49245 -0.02847 C -0.48711 -0.01574 -0.49375 -0.025 -0.48711 -0.01713 C -0.48581 -0.01342 -0.4845 -0.00949 -0.48294 -0.00579 C -0.47904 0.00347 -0.48073 -0.00092 -0.4776 0.00718 C -0.47526 0.02037 -0.47552 0.01458 -0.47552 0.02431 L -0.47552 0.0245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5584" y="3302939"/>
            <a:ext cx="2793758" cy="213008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2 клас\4 ЯДС\1 Грущинська\5 Людина і природа навесні\№079-080 Які примхи підготувала весна Як народні прикмети до¬помагають передбачити погоду навесні\2025-03-25_212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84" y="465136"/>
            <a:ext cx="6238700" cy="57465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4 ЯДС\1 Грущинська\5 Людина і природа навесні\№079-080 Які примхи підготувала весна Як народні прикмети до¬помагають передбачити погоду навесні\2025-03-25_213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6" y="3338396"/>
            <a:ext cx="4464979" cy="21300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03707" y="1259002"/>
            <a:ext cx="4464978" cy="194139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Чому потрібно одягатися за погодою? Знайди й підкресли рядок у вірші про погоду на початку весни. Намалюй вербові котики - «рукавички».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707" y="465137"/>
            <a:ext cx="446497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879083" y="4972131"/>
            <a:ext cx="1809199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Позитивні емоції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14933" y="4592298"/>
            <a:ext cx="365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3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785" y="476672"/>
            <a:ext cx="984141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842444" y="1323081"/>
            <a:ext cx="8458200" cy="6690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смайл,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92319" y="4609944"/>
            <a:ext cx="250371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5486" y="4649243"/>
            <a:ext cx="2231572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785" y="462191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2240530"/>
            <a:ext cx="2718111" cy="21058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9" y="2240529"/>
            <a:ext cx="2473815" cy="21058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5485" y="2291976"/>
            <a:ext cx="2231571" cy="21058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00" y="2291976"/>
            <a:ext cx="2105845" cy="21058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7559" y="4649243"/>
            <a:ext cx="2373339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46901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581616"/>
            <a:ext cx="9993086" cy="781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9457" y="1678782"/>
            <a:ext cx="5780314" cy="26083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Уже дзвінок нам дав сигнал: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Працювати час настав.</a:t>
            </a: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Тож і ми часу не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гаймо,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R="17970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Роботу швидше починаймо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1678781"/>
            <a:ext cx="3461657" cy="40035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4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1.liveinternet.ru/images/attach/c/0/121/481/121481165_pochkiraspuskayu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457" y="1880906"/>
            <a:ext cx="2574095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85209" y="538071"/>
            <a:ext cx="10172648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Асоціація «Весна»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96006" y="1379831"/>
            <a:ext cx="4661851" cy="115524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Розглянь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групи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світлин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весняних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місяців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В яку пору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весни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хочеш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потрапити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s21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6732">
            <a:off x="444379" y="4472167"/>
            <a:ext cx="2324254" cy="17474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Рисунок 8" descr="buzok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246" y="2798113"/>
            <a:ext cx="2391460" cy="17935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 descr="http://savepic.ru/9248653m.jpg"/>
          <p:cNvPicPr>
            <a:picLocks noChangeAspect="1" noChangeArrowheads="1"/>
          </p:cNvPicPr>
          <p:nvPr/>
        </p:nvPicPr>
        <p:blipFill rotWithShape="1">
          <a:blip r:embed="rId5" cstate="print"/>
          <a:srcRect l="1" t="1" r="1732" b="7610"/>
          <a:stretch/>
        </p:blipFill>
        <p:spPr bwMode="auto">
          <a:xfrm>
            <a:off x="985209" y="1855119"/>
            <a:ext cx="2391730" cy="16864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904317" y="1295392"/>
            <a:ext cx="2035188" cy="5799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Березень 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36723" y="3145866"/>
            <a:ext cx="2035188" cy="6315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Травень </a:t>
            </a:r>
            <a:endParaRPr lang="ru-RU" sz="3200" b="1" dirty="0"/>
          </a:p>
        </p:txBody>
      </p:sp>
      <p:pic>
        <p:nvPicPr>
          <p:cNvPr id="21" name="Picture 4" descr="http://pcholy.by/wp-content/uploads/2016/03/Viarb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474" y="4208163"/>
            <a:ext cx="2771649" cy="17322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Рисунок 9" descr="lechenie-cheremukhoy (1).jpg"/>
          <p:cNvPicPr>
            <a:picLocks noChangeAspect="1"/>
          </p:cNvPicPr>
          <p:nvPr/>
        </p:nvPicPr>
        <p:blipFill rotWithShape="1">
          <a:blip r:embed="rId7" cstate="print"/>
          <a:srcRect r="8510"/>
          <a:stretch/>
        </p:blipFill>
        <p:spPr bwMode="auto">
          <a:xfrm rot="1090374">
            <a:off x="5314142" y="4541088"/>
            <a:ext cx="2564401" cy="17514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41" y="4065128"/>
            <a:ext cx="2421153" cy="1614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252675" y="3719458"/>
            <a:ext cx="2035188" cy="4887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Квітень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3199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3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0906" y="494529"/>
            <a:ext cx="10396065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54501" y="1409377"/>
            <a:ext cx="3421812" cy="8361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Яку погоду називають примхливою?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426" y="1286564"/>
            <a:ext cx="2404545" cy="360392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05233" y="4488026"/>
            <a:ext cx="4120348" cy="12490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дізнаємось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уберегтися від хвороб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навесні.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 descr="Березень стає лютим». Синоптик розповіла про наслідки зміни клімату в  Україні | Chas.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235">
            <a:off x="979299" y="3642578"/>
            <a:ext cx="3221227" cy="21474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Яка погода буде весною 2025 року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2" y="1425705"/>
            <a:ext cx="3394888" cy="19011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дина пернатих вундеркіндів :: Пернаті друзі, птахи України, орнітологія :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4764" r="3434" b="12040"/>
          <a:stretch/>
        </p:blipFill>
        <p:spPr bwMode="auto">
          <a:xfrm>
            <a:off x="3564242" y="2296008"/>
            <a:ext cx="2156822" cy="20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312229" y="2376273"/>
            <a:ext cx="3064084" cy="8464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</a:t>
            </a:r>
            <a:r>
              <a:rPr lang="uk-UA" sz="2400" b="1" dirty="0"/>
              <a:t>птахи прилітають навесні першими?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1064" y="3337729"/>
            <a:ext cx="3226993" cy="8968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Яку людину вважають здоровою?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462462"/>
            <a:ext cx="10145485" cy="615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946" y="1175657"/>
            <a:ext cx="4745057" cy="47897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означає слово «здоров’я»?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3947" y="2999433"/>
            <a:ext cx="4745057" cy="8251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Хто повинен піклуватися про твоє здоров’я?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230" y="3939568"/>
            <a:ext cx="793757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Коли </a:t>
            </a:r>
            <a:r>
              <a:rPr lang="uk-UA" sz="2400" b="1" dirty="0"/>
              <a:t>ти вважаєш, що піклування про твоє здоров’я — це справа лише батьків і </a:t>
            </a:r>
            <a:r>
              <a:rPr lang="uk-UA" sz="2400" b="1" dirty="0" smtClean="0"/>
              <a:t>лікарів</a:t>
            </a:r>
            <a:r>
              <a:rPr lang="uk-UA" sz="2400" b="1" dirty="0"/>
              <a:t>, то </a:t>
            </a:r>
            <a:r>
              <a:rPr lang="uk-UA" sz="2400" b="1" dirty="0" smtClean="0"/>
              <a:t>ти </a:t>
            </a:r>
            <a:r>
              <a:rPr lang="uk-UA" sz="2400" b="1" dirty="0"/>
              <a:t>глибоко помиляєшся. Кожному потрібно </a:t>
            </a:r>
            <a:r>
              <a:rPr lang="uk-UA" sz="2400" b="1" dirty="0">
                <a:solidFill>
                  <a:srgbClr val="FFFF00"/>
                </a:solidFill>
              </a:rPr>
              <a:t>самостійно дбати про своє здоров’я </a:t>
            </a:r>
            <a:r>
              <a:rPr lang="uk-UA" sz="2400" b="1" dirty="0"/>
              <a:t>й дотримуватися </a:t>
            </a:r>
            <a:r>
              <a:rPr lang="uk-UA" sz="2400" b="1" dirty="0">
                <a:solidFill>
                  <a:srgbClr val="FFFF00"/>
                </a:solidFill>
              </a:rPr>
              <a:t>здорового способу життя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2050" name="Picture 2" descr="D:\Картинки до тестів\!!!!_Безпечна поведінка\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3" y="1175657"/>
            <a:ext cx="2578506" cy="25785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!!!!_Органи чуття\_free_2023-10-05-20-23-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391" y="3895629"/>
            <a:ext cx="2339923" cy="233992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!!!!_Органи чуття\_free_2023-10-05-21-45-4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08" y="1187440"/>
            <a:ext cx="2578506" cy="25785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8830" y="1757238"/>
            <a:ext cx="472439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Здоров’я – це стан </a:t>
            </a:r>
            <a:r>
              <a:rPr lang="ru-RU" sz="2400" b="1" dirty="0" err="1" smtClean="0"/>
              <a:t>благополуччя</a:t>
            </a:r>
            <a:r>
              <a:rPr lang="ru-RU" sz="2400" b="1" dirty="0"/>
              <a:t>, а не </a:t>
            </a:r>
            <a:r>
              <a:rPr lang="ru-RU" sz="2400" b="1" dirty="0" smtClean="0"/>
              <a:t>тільки </a:t>
            </a:r>
            <a:r>
              <a:rPr lang="ru-RU" sz="2400" b="1" dirty="0" err="1"/>
              <a:t>відсутність</a:t>
            </a:r>
            <a:r>
              <a:rPr lang="ru-RU" sz="2400" b="1" dirty="0"/>
              <a:t> хвороб і </a:t>
            </a:r>
            <a:r>
              <a:rPr lang="ru-RU" sz="2400" b="1" dirty="0" err="1"/>
              <a:t>фізичних</a:t>
            </a:r>
            <a:r>
              <a:rPr lang="ru-RU" sz="2400" b="1" dirty="0"/>
              <a:t> </a:t>
            </a:r>
            <a:r>
              <a:rPr lang="ru-RU" sz="2400" b="1" dirty="0" err="1" smtClean="0"/>
              <a:t>дефектів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8977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603385"/>
            <a:ext cx="10005786" cy="594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099" y="1341351"/>
            <a:ext cx="652235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Здоровий </a:t>
            </a:r>
            <a:r>
              <a:rPr lang="ru-RU" sz="3200" b="1" dirty="0" err="1">
                <a:solidFill>
                  <a:srgbClr val="FFFF00"/>
                </a:solidFill>
              </a:rPr>
              <a:t>спосіб</a:t>
            </a:r>
            <a:r>
              <a:rPr lang="ru-RU" sz="3200" b="1" dirty="0">
                <a:solidFill>
                  <a:srgbClr val="FFFF00"/>
                </a:solidFill>
              </a:rPr>
              <a:t> життя </a:t>
            </a:r>
            <a:r>
              <a:rPr lang="ru-RU" sz="3200" b="1" dirty="0">
                <a:solidFill>
                  <a:schemeClr val="bg1"/>
                </a:solidFill>
              </a:rPr>
              <a:t>— це сукупність правил, спрямованих на збереження та зміцнення здоров’я.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7577" y="3019308"/>
            <a:ext cx="5895400" cy="28498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Запам’ятайте, любі діти!</a:t>
            </a:r>
          </a:p>
          <a:p>
            <a:pPr algn="ctr"/>
            <a:r>
              <a:rPr lang="uk-UA" sz="3200" b="1" dirty="0"/>
              <a:t>Здоров’я бережіть доки малі.</a:t>
            </a:r>
          </a:p>
          <a:p>
            <a:pPr algn="ctr"/>
            <a:r>
              <a:rPr lang="uk-UA" sz="3200" b="1" dirty="0"/>
              <a:t>І мудрими ідіть по цій землі.</a:t>
            </a:r>
          </a:p>
          <a:p>
            <a:pPr algn="ctr"/>
            <a:r>
              <a:rPr lang="uk-UA" sz="3200" b="1" dirty="0"/>
              <a:t>Хай кожен з вас запам’ятає:</a:t>
            </a:r>
          </a:p>
          <a:p>
            <a:pPr algn="ctr"/>
            <a:r>
              <a:rPr lang="uk-UA" sz="3200" b="1" dirty="0"/>
              <a:t>Без здоров’я щастя не буває!</a:t>
            </a:r>
            <a:endParaRPr lang="ru-RU" sz="3200" b="1" dirty="0"/>
          </a:p>
        </p:txBody>
      </p:sp>
      <p:pic>
        <p:nvPicPr>
          <p:cNvPr id="3074" name="Picture 2" descr="Буклет на тему &quot;Ми обираємо здоровий спосіб житт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1341350"/>
            <a:ext cx="3396343" cy="27197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663543" y="4175089"/>
            <a:ext cx="3396343" cy="155890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Спробуй за малюнком назвати чинники здорового способу життя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3635" y="396558"/>
            <a:ext cx="10412193" cy="1027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схемою </a:t>
            </a:r>
            <a:r>
              <a:rPr lang="uk-UA" sz="3200" b="1" dirty="0" smtClean="0"/>
              <a:t>поясни, </a:t>
            </a:r>
            <a:r>
              <a:rPr lang="uk-UA" sz="3200" b="1" dirty="0"/>
              <a:t>як саме здоровий спосіб життя впливає на організм людини.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3635" y="3219978"/>
            <a:ext cx="1692736" cy="7788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Міцний сон 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6030" y="4327431"/>
            <a:ext cx="2847034" cy="1455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Здоровий спосіб життя </a:t>
            </a:r>
          </a:p>
        </p:txBody>
      </p:sp>
      <p:pic>
        <p:nvPicPr>
          <p:cNvPr id="6" name="Picture 2" descr="Как загадать вещий сон? | Фэн-шуй и непознанное | ШколаЖизн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5" y="1444694"/>
            <a:ext cx="2184241" cy="17266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елоперегони для дітлахів: на цих вихідних у Львові відбудеться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6948"/>
          <a:stretch/>
        </p:blipFill>
        <p:spPr bwMode="auto">
          <a:xfrm>
            <a:off x="1062953" y="4063337"/>
            <a:ext cx="2233946" cy="17199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ичная гигиена ребенка. Советы родителям - Сказки с картинкам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9"/>
          <a:stretch/>
        </p:blipFill>
        <p:spPr bwMode="auto">
          <a:xfrm>
            <a:off x="6336702" y="1429994"/>
            <a:ext cx="2172724" cy="17266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оронавірус: чи небезпечні продукти харчування – новини на УНН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"/>
          <a:stretch/>
        </p:blipFill>
        <p:spPr bwMode="auto">
          <a:xfrm>
            <a:off x="9172553" y="1424315"/>
            <a:ext cx="2083275" cy="166464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Міжнародний день друзів 2019: привітання та історія свята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r="8595"/>
          <a:stretch/>
        </p:blipFill>
        <p:spPr bwMode="auto">
          <a:xfrm>
            <a:off x="3489668" y="1444694"/>
            <a:ext cx="2172724" cy="172242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Фізкультура в Німеччині: як проходять уроки у школах - Prom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2043"/>
          <a:stretch/>
        </p:blipFill>
        <p:spPr bwMode="auto">
          <a:xfrm>
            <a:off x="8787737" y="4063337"/>
            <a:ext cx="2212220" cy="174845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55596" y="3167123"/>
            <a:ext cx="2241952" cy="831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Позитивні емоції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59087" y="3219978"/>
            <a:ext cx="2310206" cy="8274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Правильне харчування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3635" y="5811795"/>
            <a:ext cx="2999022" cy="499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Руховий режим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43918" y="3167123"/>
            <a:ext cx="1943009" cy="831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Особиста гігієна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86927" y="5890704"/>
            <a:ext cx="2720659" cy="499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Корисні звички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687675" y="3160911"/>
            <a:ext cx="1888355" cy="182555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>
            <a:off x="3326296" y="5055375"/>
            <a:ext cx="1249734" cy="32613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0"/>
          </p:cNvCxnSpPr>
          <p:nvPr/>
        </p:nvCxnSpPr>
        <p:spPr>
          <a:xfrm flipH="1" flipV="1">
            <a:off x="5666775" y="3369553"/>
            <a:ext cx="332772" cy="9578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0"/>
          </p:cNvCxnSpPr>
          <p:nvPr/>
        </p:nvCxnSpPr>
        <p:spPr>
          <a:xfrm flipV="1">
            <a:off x="5999547" y="3369553"/>
            <a:ext cx="544371" cy="9578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3"/>
          </p:cNvCxnSpPr>
          <p:nvPr/>
        </p:nvCxnSpPr>
        <p:spPr>
          <a:xfrm flipV="1">
            <a:off x="7423064" y="3088957"/>
            <a:ext cx="1762044" cy="19664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Прямая со стрелкой 4095"/>
          <p:cNvCxnSpPr>
            <a:stCxn id="15" idx="3"/>
          </p:cNvCxnSpPr>
          <p:nvPr/>
        </p:nvCxnSpPr>
        <p:spPr>
          <a:xfrm>
            <a:off x="7423064" y="5055375"/>
            <a:ext cx="1364673" cy="14794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8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13537" y="549546"/>
            <a:ext cx="10244320" cy="6587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Як ти дбаєш про своє здоров’я?</a:t>
            </a:r>
            <a:endParaRPr lang="ru-RU" sz="40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3537" y="1328057"/>
            <a:ext cx="6396560" cy="957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Загартовування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це </a:t>
            </a:r>
            <a:r>
              <a:rPr lang="ru-RU" sz="2800" b="1" dirty="0" err="1">
                <a:solidFill>
                  <a:schemeClr val="bg1"/>
                </a:solidFill>
              </a:rPr>
              <a:t>пристосування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організму</a:t>
            </a:r>
            <a:r>
              <a:rPr lang="ru-RU" sz="2800" b="1" dirty="0">
                <a:solidFill>
                  <a:schemeClr val="bg1"/>
                </a:solidFill>
              </a:rPr>
              <a:t> людини до холоду й тепла.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DD34272-35F7-4ADA-918F-FF10CD4F8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981169" y="2418627"/>
            <a:ext cx="1846589" cy="191935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98686" y="4461166"/>
            <a:ext cx="1350600" cy="5419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Сонце </a:t>
            </a:r>
            <a:endParaRPr lang="uk-UA" sz="28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97DDECA-7278-41DC-8144-25835B915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3033591" y="2418627"/>
            <a:ext cx="1954062" cy="191935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033591" y="4467781"/>
            <a:ext cx="1773986" cy="5419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Повітря </a:t>
            </a:r>
            <a:endParaRPr lang="uk-UA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69147" y="4467781"/>
            <a:ext cx="1350600" cy="5419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Вода </a:t>
            </a:r>
            <a:endParaRPr lang="uk-UA" sz="28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49D3E21-1E6F-42EB-B137-687D64A63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r="2576" b="12416"/>
          <a:stretch/>
        </p:blipFill>
        <p:spPr>
          <a:xfrm>
            <a:off x="5279571" y="2418627"/>
            <a:ext cx="1929753" cy="194759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7500257" y="2418627"/>
            <a:ext cx="3657600" cy="4857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Навіщо загартовуватись?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1762" y="3028808"/>
            <a:ext cx="4054589" cy="26183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Загартована</a:t>
            </a:r>
            <a:r>
              <a:rPr lang="ru-RU" sz="2800" b="1" dirty="0" smtClean="0"/>
              <a:t> </a:t>
            </a:r>
            <a:r>
              <a:rPr lang="ru-RU" sz="2800" b="1" dirty="0"/>
              <a:t>людина </a:t>
            </a:r>
            <a:r>
              <a:rPr lang="ru-RU" sz="2800" b="1" dirty="0" err="1"/>
              <a:t>рідше</a:t>
            </a:r>
            <a:r>
              <a:rPr lang="ru-RU" sz="2800" b="1" dirty="0"/>
              <a:t> </a:t>
            </a:r>
            <a:r>
              <a:rPr lang="ru-RU" sz="2800" b="1" dirty="0" err="1"/>
              <a:t>хворіє</a:t>
            </a:r>
            <a:r>
              <a:rPr lang="ru-RU" sz="2800" b="1" dirty="0"/>
              <a:t> та </a:t>
            </a:r>
            <a:r>
              <a:rPr lang="ru-RU" sz="2800" b="1" dirty="0" err="1"/>
              <a:t>легше</a:t>
            </a:r>
            <a:r>
              <a:rPr lang="ru-RU" sz="2800" b="1" dirty="0"/>
              <a:t> переносить будь-які </a:t>
            </a:r>
            <a:r>
              <a:rPr lang="ru-RU" sz="2800" b="1" dirty="0" err="1"/>
              <a:t>інфекції</a:t>
            </a:r>
            <a:r>
              <a:rPr lang="ru-RU" sz="2800" b="1" dirty="0"/>
              <a:t>. Вона має </a:t>
            </a:r>
            <a:r>
              <a:rPr lang="ru-RU" sz="2800" b="1" dirty="0" err="1"/>
              <a:t>кращий</a:t>
            </a:r>
            <a:r>
              <a:rPr lang="ru-RU" sz="2800" b="1" dirty="0"/>
              <a:t> </a:t>
            </a:r>
            <a:r>
              <a:rPr lang="ru-RU" sz="2800" b="1" dirty="0" err="1"/>
              <a:t>настрій</a:t>
            </a:r>
            <a:r>
              <a:rPr lang="ru-RU" sz="2800" b="1" dirty="0"/>
              <a:t>, сон та </a:t>
            </a:r>
            <a:r>
              <a:rPr lang="ru-RU" sz="2800" b="1" dirty="0" err="1"/>
              <a:t>апетит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196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418</Words>
  <Application>Microsoft Office PowerPoint</Application>
  <PresentationFormat>Произвольный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</cp:revision>
  <dcterms:created xsi:type="dcterms:W3CDTF">2018-01-05T16:38:53Z</dcterms:created>
  <dcterms:modified xsi:type="dcterms:W3CDTF">2025-03-26T09:31:46Z</dcterms:modified>
</cp:coreProperties>
</file>