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803" r:id="rId3"/>
    <p:sldId id="810" r:id="rId4"/>
    <p:sldId id="804" r:id="rId5"/>
    <p:sldId id="813" r:id="rId6"/>
    <p:sldId id="789" r:id="rId7"/>
    <p:sldId id="761" r:id="rId8"/>
    <p:sldId id="81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03"/>
            <p14:sldId id="810"/>
            <p14:sldId id="804"/>
            <p14:sldId id="813"/>
            <p14:sldId id="789"/>
            <p14:sldId id="761"/>
            <p14:sldId id="81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BD1F2"/>
    <a:srgbClr val="0D0D0D"/>
    <a:srgbClr val="00B050"/>
    <a:srgbClr val="295FFF"/>
    <a:srgbClr val="2F3242"/>
    <a:srgbClr val="FF3131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/>
            <a:t>Знаходження периметру фігур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Задачі на множення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2572" custLinFactX="6442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69489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99862" custLinFactX="-824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5486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DC6AD30B-0EF6-4F9C-A7A5-816292E28DC1}" type="presOf" srcId="{289AA968-9F58-4A6E-B11C-582CA574AD65}" destId="{6408D3F1-0C0E-4F5D-B5D5-053E6D4B4C50}" srcOrd="0" destOrd="0" presId="urn:microsoft.com/office/officeart/2005/8/layout/hList6"/>
    <dgm:cxn modelId="{72B34F8C-0DD3-4660-B2CD-790A7C0428CC}" type="presOf" srcId="{3466C275-B8F1-459F-B50B-976409EFE0E4}" destId="{6C0F7CAC-2753-43F9-84FC-D27019835444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65FF3D47-A7FE-417C-BF94-EDCA034BA480}" type="presOf" srcId="{17FCBCD0-5166-44EF-A995-697AB50FC98B}" destId="{8C93B566-6306-40C5-A3D5-B84E788E517B}" srcOrd="0" destOrd="0" presId="urn:microsoft.com/office/officeart/2005/8/layout/hList6"/>
    <dgm:cxn modelId="{2269431D-2AAC-40F0-B3AF-B7DE11F616F1}" type="presOf" srcId="{1A16E29F-4735-4462-97C4-9BCD9C4C486C}" destId="{5224CAA1-3EC9-4CF6-8381-99180C56B6A8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7DA8015-14E8-4C5A-AF50-18D4E1E798B0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FDE6185-7063-4B63-9C38-2CBAD25A4F25}" type="presParOf" srcId="{6408D3F1-0C0E-4F5D-B5D5-053E6D4B4C50}" destId="{783C5BBC-E083-4F12-B4A9-616A8F9530EC}" srcOrd="0" destOrd="0" presId="urn:microsoft.com/office/officeart/2005/8/layout/hList6"/>
    <dgm:cxn modelId="{85CDB7C3-5CD3-4C10-9F4B-3C7B57E8170E}" type="presParOf" srcId="{6408D3F1-0C0E-4F5D-B5D5-053E6D4B4C50}" destId="{903EF99B-E600-4B60-96C8-658D7EF2F880}" srcOrd="1" destOrd="0" presId="urn:microsoft.com/office/officeart/2005/8/layout/hList6"/>
    <dgm:cxn modelId="{1E87025D-AC54-40A7-B149-4EC5D9BE25A3}" type="presParOf" srcId="{6408D3F1-0C0E-4F5D-B5D5-053E6D4B4C50}" destId="{8C93B566-6306-40C5-A3D5-B84E788E517B}" srcOrd="2" destOrd="0" presId="urn:microsoft.com/office/officeart/2005/8/layout/hList6"/>
    <dgm:cxn modelId="{9ADCB1F2-8BB4-403E-80D2-F85B6795F673}" type="presParOf" srcId="{6408D3F1-0C0E-4F5D-B5D5-053E6D4B4C50}" destId="{B4E8D5E2-E5AE-41CC-80D3-5A0016AFADCC}" srcOrd="3" destOrd="0" presId="urn:microsoft.com/office/officeart/2005/8/layout/hList6"/>
    <dgm:cxn modelId="{9279AA5E-5408-4327-8362-B41711DEBAD0}" type="presParOf" srcId="{6408D3F1-0C0E-4F5D-B5D5-053E6D4B4C50}" destId="{5224CAA1-3EC9-4CF6-8381-99180C56B6A8}" srcOrd="4" destOrd="0" presId="urn:microsoft.com/office/officeart/2005/8/layout/hList6"/>
    <dgm:cxn modelId="{7D6BC125-0031-4C9B-8D14-F233B995903E}" type="presParOf" srcId="{6408D3F1-0C0E-4F5D-B5D5-053E6D4B4C50}" destId="{2EE084EB-38FB-44EB-B050-492531D297D1}" srcOrd="5" destOrd="0" presId="urn:microsoft.com/office/officeart/2005/8/layout/hList6"/>
    <dgm:cxn modelId="{FBB6D24C-38CF-4A89-863D-C8EA231AC511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134561" y="856514"/>
          <a:ext cx="4272497" cy="25594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991075" y="854499"/>
        <a:ext cx="255946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75618" y="1175618"/>
          <a:ext cx="4272497" cy="192126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92126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3912148" y="755735"/>
          <a:ext cx="4272497" cy="276102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Задачі на множення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667884" y="854498"/>
        <a:ext cx="276102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25797" y="677988"/>
          <a:ext cx="4272497" cy="29165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периметру фігур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03786" y="854498"/>
        <a:ext cx="291652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3754" y="4249773"/>
            <a:ext cx="941552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Аналіз тематичної роботи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Розв’язування задач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me is more costly than sav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4" y="1202115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3689" y="1407223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58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166345" y="1375210"/>
            <a:ext cx="5792598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575" y="266001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3233701"/>
            <a:ext cx="3506639" cy="35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4821"/>
            <a:ext cx="4060371" cy="38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5800" y="912162"/>
            <a:ext cx="3470247" cy="35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92143" y="3453893"/>
            <a:ext cx="3341915" cy="3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023258" y="4571139"/>
            <a:ext cx="196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43543" y="2366994"/>
            <a:ext cx="232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699250" y="4752897"/>
            <a:ext cx="1727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7391" y="1975374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779339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831" y="2545042"/>
            <a:ext cx="1835805" cy="30284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820" y="2502726"/>
            <a:ext cx="4480230" cy="28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6817" y="2425892"/>
            <a:ext cx="4480227" cy="29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Таблиця множення і ділення на 2 і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6831" y="1417633"/>
            <a:ext cx="3620441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Знайди закономірність і назви пропущені числа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6567407" y="1879834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6629496" y="3741293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6356997" y="5047576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8800933" y="1786854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9596930" y="2929794"/>
            <a:ext cx="1025473" cy="980823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9596930" y="4909457"/>
            <a:ext cx="1033673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60" y="494529"/>
            <a:ext cx="1533708" cy="25955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1447" y="1602946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07294" y="-667807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96463" y="1602946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4378" y="-567661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413268"/>
            <a:ext cx="2584234" cy="107499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27384" y="2381382"/>
            <a:ext cx="68789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32 зменш на частку чисел 30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4309" y="3109550"/>
            <a:ext cx="68891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Різницю чисел 67 і 58 збільш у 2 рази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9158" y="3822899"/>
            <a:ext cx="7044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64 збільш на добуток чисел 5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112" y="4519096"/>
            <a:ext cx="68113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 множник 3, ІІ множник – різниця чисел 44 і 38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92580" y="494529"/>
            <a:ext cx="8619506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7" y="2375020"/>
            <a:ext cx="17130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32-30:3=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69186" y="2381382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8" y="3109550"/>
            <a:ext cx="19599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(67-58)∙2=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500188" y="3106515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683471" y="3822895"/>
            <a:ext cx="15857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64+5∙3=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69186" y="3822894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7" y="4508169"/>
            <a:ext cx="20182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3∙(44-38)=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603921" y="4519095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7" grpId="0" animBg="1"/>
      <p:bldP spid="89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4838" y="494529"/>
            <a:ext cx="5190495" cy="6203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55-58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7 Дія ділення\№089-090 - Узагальнення і систематизація знань\2025-02-26_223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1287397"/>
            <a:ext cx="6026705" cy="22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7 Дія ділення\№089-090 - Узагальнення і систематизація знань\2025-02-26_224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297" r="1985" b="375"/>
          <a:stretch/>
        </p:blipFill>
        <p:spPr bwMode="auto">
          <a:xfrm>
            <a:off x="6762176" y="390941"/>
            <a:ext cx="4953766" cy="60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176638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165317" y="3315136"/>
            <a:ext cx="3241911" cy="33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550031" y="879506"/>
            <a:ext cx="3064028" cy="3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798931"/>
            <a:ext cx="2994676" cy="30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3156830"/>
            <a:ext cx="3105721" cy="31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66428" y="4615061"/>
            <a:ext cx="18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На </a:t>
            </a:r>
            <a:r>
              <a:rPr lang="uk-UA" sz="24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навчилася…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67240" y="2027721"/>
            <a:ext cx="182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мені вдалося…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9187177" y="4137759"/>
            <a:ext cx="177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048626" y="1944610"/>
            <a:ext cx="194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rgbClr val="7030A0"/>
                </a:solidFill>
              </a:rPr>
              <a:t>Я хотів би дізнатися про…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7131</TotalTime>
  <Words>207</Words>
  <Application>Microsoft Office PowerPoint</Application>
  <PresentationFormat>Произвольный</PresentationFormat>
  <Paragraphs>51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953</cp:revision>
  <dcterms:created xsi:type="dcterms:W3CDTF">2018-01-05T16:38:53Z</dcterms:created>
  <dcterms:modified xsi:type="dcterms:W3CDTF">2025-02-27T09:47:24Z</dcterms:modified>
</cp:coreProperties>
</file>