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94" r:id="rId2"/>
    <p:sldId id="700" r:id="rId3"/>
    <p:sldId id="686" r:id="rId4"/>
    <p:sldId id="696" r:id="rId5"/>
    <p:sldId id="697" r:id="rId6"/>
    <p:sldId id="695" r:id="rId7"/>
    <p:sldId id="622" r:id="rId8"/>
    <p:sldId id="692" r:id="rId9"/>
    <p:sldId id="693" r:id="rId10"/>
    <p:sldId id="698" r:id="rId11"/>
    <p:sldId id="699" r:id="rId12"/>
    <p:sldId id="676" r:id="rId13"/>
    <p:sldId id="70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CCFF"/>
    <a:srgbClr val="F5FC9A"/>
    <a:srgbClr val="ECF949"/>
    <a:srgbClr val="FF66FF"/>
    <a:srgbClr val="F68EE2"/>
    <a:srgbClr val="00B050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8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8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8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9315" y="4156151"/>
            <a:ext cx="9078685" cy="160043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Розвиток зв'язного мовлення. Підписую святкову листівку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1514" y="1693654"/>
            <a:ext cx="2906486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tdvsesvit.com.ua/images/product_images/popup_images/442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97" y="981341"/>
            <a:ext cx="2055274" cy="305996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6404" y="544286"/>
            <a:ext cx="10443853" cy="671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5834" y="1267026"/>
            <a:ext cx="5775158" cy="6815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Підписую листівку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373412" y="1910467"/>
            <a:ext cx="1" cy="4486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5757" y="1582712"/>
            <a:ext cx="5004" cy="789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671069" y="1569681"/>
            <a:ext cx="7415" cy="8252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9" idx="1"/>
          </p:cNvCxnSpPr>
          <p:nvPr/>
        </p:nvCxnSpPr>
        <p:spPr>
          <a:xfrm>
            <a:off x="4075757" y="1607811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260992" y="1582712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1727" y="2359125"/>
            <a:ext cx="222732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 предметів</a:t>
            </a:r>
          </a:p>
          <a:p>
            <a:pPr algn="ctr"/>
            <a:r>
              <a:rPr lang="uk-UA" sz="2800" b="1" dirty="0"/>
              <a:t>Новий рік здоров'я </a:t>
            </a:r>
            <a:r>
              <a:rPr lang="uk-UA" sz="2800" b="1" dirty="0" smtClean="0"/>
              <a:t>щастя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310338" y="2394969"/>
            <a:ext cx="213175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 ознак</a:t>
            </a:r>
          </a:p>
          <a:p>
            <a:pPr algn="ctr"/>
            <a:r>
              <a:rPr lang="uk-UA" sz="2800" b="1" dirty="0"/>
              <a:t>дорогий гарний</a:t>
            </a:r>
          </a:p>
          <a:p>
            <a:pPr algn="ctr"/>
            <a:r>
              <a:rPr lang="uk-UA" sz="2800" b="1" dirty="0"/>
              <a:t> </a:t>
            </a:r>
            <a:r>
              <a:rPr lang="uk-UA" sz="2800" b="1" dirty="0" smtClean="0"/>
              <a:t>міцне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9054400" y="2375143"/>
            <a:ext cx="2255857" cy="353943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дій</a:t>
            </a:r>
          </a:p>
          <a:p>
            <a:pPr algn="ctr"/>
            <a:r>
              <a:rPr lang="uk-UA" sz="2800" b="1" dirty="0"/>
              <a:t>вітаю </a:t>
            </a:r>
          </a:p>
          <a:p>
            <a:pPr algn="ctr"/>
            <a:r>
              <a:rPr lang="uk-UA" sz="2800" b="1" dirty="0"/>
              <a:t>бажаю </a:t>
            </a:r>
            <a:r>
              <a:rPr lang="uk-UA" sz="2800" b="1" dirty="0" smtClean="0"/>
              <a:t>здійсняться</a:t>
            </a:r>
          </a:p>
          <a:p>
            <a:pPr algn="ctr"/>
            <a:r>
              <a:rPr lang="uk-UA" sz="2800" dirty="0" smtClean="0"/>
              <a:t>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6404" y="1362617"/>
            <a:ext cx="2475509" cy="36063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 </a:t>
            </a:r>
            <a:r>
              <a:rPr lang="uk-UA" sz="2400" b="1" dirty="0" smtClean="0">
                <a:solidFill>
                  <a:srgbClr val="0070C0"/>
                </a:solidFill>
              </a:rPr>
              <a:t>слова.</a:t>
            </a:r>
            <a:endParaRPr lang="uk-UA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ті, </a:t>
            </a:r>
            <a:r>
              <a:rPr lang="uk-UA" sz="2400" b="1" dirty="0" smtClean="0">
                <a:solidFill>
                  <a:srgbClr val="0070C0"/>
                </a:solidFill>
              </a:rPr>
              <a:t>які хочеш використати в своїй листівці. </a:t>
            </a:r>
            <a:r>
              <a:rPr lang="uk-UA" sz="2400" b="1" dirty="0">
                <a:solidFill>
                  <a:srgbClr val="0070C0"/>
                </a:solidFill>
              </a:rPr>
              <a:t>Допиши інші слова, які хочеш використати.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9325" y="4445794"/>
            <a:ext cx="215302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народження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11543" y="4859804"/>
            <a:ext cx="94859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успіх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1067" y="5262223"/>
            <a:ext cx="188955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Великдень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27393" y="4478448"/>
            <a:ext cx="143430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успішне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39251" y="4872908"/>
            <a:ext cx="121058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мирне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99198" y="4897070"/>
            <a:ext cx="216625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посміхатися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70357" y="5336294"/>
            <a:ext cx="137755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святкуй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32016" y="4445794"/>
            <a:ext cx="145424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щастить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6083" y="5286994"/>
            <a:ext cx="25202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світле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0" grpId="0"/>
      <p:bldP spid="22" grpId="0"/>
      <p:bldP spid="23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500179"/>
            <a:ext cx="10190735" cy="7081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Придумай і запиши текст для вітальної листівки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00272" y="2125828"/>
            <a:ext cx="62592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Дорогий/дорога …!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0272" y="2710603"/>
            <a:ext cx="625929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Вітаю </a:t>
            </a:r>
            <a:r>
              <a:rPr lang="uk-UA" sz="3200" b="1" dirty="0">
                <a:solidFill>
                  <a:schemeClr val="bg1"/>
                </a:solidFill>
              </a:rPr>
              <a:t>тебе з </a:t>
            </a:r>
            <a:r>
              <a:rPr lang="uk-UA" sz="3200" b="1" dirty="0" smtClean="0">
                <a:solidFill>
                  <a:schemeClr val="bg1"/>
                </a:solidFill>
              </a:rPr>
              <a:t>Великоднем!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Щиро </a:t>
            </a:r>
            <a:r>
              <a:rPr lang="uk-UA" sz="3200" b="1" dirty="0" smtClean="0">
                <a:solidFill>
                  <a:schemeClr val="bg1"/>
                </a:solidFill>
              </a:rPr>
              <a:t>бажаю добра, радості, благополуччя, </a:t>
            </a:r>
            <a:r>
              <a:rPr lang="uk-UA" sz="3200" b="1" dirty="0" smtClean="0">
                <a:solidFill>
                  <a:schemeClr val="bg1"/>
                </a:solidFill>
              </a:rPr>
              <a:t>миру і спокою в душі!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Твій друг/подруга 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5542" y="1320622"/>
            <a:ext cx="6544021" cy="60615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Використовуй </a:t>
            </a:r>
            <a:r>
              <a:rPr lang="uk-UA" sz="2400" b="1" dirty="0">
                <a:solidFill>
                  <a:srgbClr val="0070C0"/>
                </a:solidFill>
              </a:rPr>
              <a:t>слова з попереднього </a:t>
            </a:r>
            <a:r>
              <a:rPr lang="uk-UA" sz="2400" b="1" dirty="0" smtClean="0">
                <a:solidFill>
                  <a:srgbClr val="0070C0"/>
                </a:solidFill>
              </a:rPr>
              <a:t>завдання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Листівка З Великоднем! - Великдень - Християнські листівки скачати  безкошто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" y="1623697"/>
            <a:ext cx="3564281" cy="35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09" y="493011"/>
            <a:ext cx="10200219" cy="80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Намалюй </a:t>
            </a:r>
            <a:r>
              <a:rPr lang="uk-UA" sz="3600" b="1" dirty="0">
                <a:solidFill>
                  <a:schemeClr val="bg1"/>
                </a:solidFill>
              </a:rPr>
              <a:t>олівцями ілюстрацію для своєї </a:t>
            </a:r>
            <a:r>
              <a:rPr lang="uk-UA" sz="3600" b="1" dirty="0" smtClean="0">
                <a:solidFill>
                  <a:schemeClr val="bg1"/>
                </a:solidFill>
              </a:rPr>
              <a:t>листівки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Картинки по запросу &quot;дети рисуют открытки с днем рожден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20" y="1965722"/>
            <a:ext cx="2808926" cy="21142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&quot;дети рисуют открытки с днем рождени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10" y="1968013"/>
            <a:ext cx="2817998" cy="213609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&quot;дети рисуют открытки с днем рожден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64" y="1965722"/>
            <a:ext cx="2814709" cy="21142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и по запросу &quot;дети рисуют открытки с днем рожден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10" y="4238152"/>
            <a:ext cx="2817998" cy="21178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Картинки по запросу &quot;дети рисуют открытки с днем рождени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20" y="4237667"/>
            <a:ext cx="2808926" cy="211322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Картинки по запросу &quot;рисунки детей 8 березня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"/>
          <a:stretch/>
        </p:blipFill>
        <p:spPr bwMode="auto">
          <a:xfrm>
            <a:off x="8023464" y="4237666"/>
            <a:ext cx="2814709" cy="211322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5189" y="1302568"/>
            <a:ext cx="7576761" cy="56596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на ілюстрації, до якого свята твоя листівка.</a:t>
            </a:r>
          </a:p>
        </p:txBody>
      </p:sp>
    </p:spTree>
    <p:extLst>
      <p:ext uri="{BB962C8B-B14F-4D97-AF65-F5344CB8AC3E}">
        <p14:creationId xmlns:p14="http://schemas.microsoft.com/office/powerpoint/2010/main" val="8749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03" y="522735"/>
            <a:ext cx="9970997" cy="7953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Самоцінювання</a:t>
            </a:r>
            <a:r>
              <a:rPr lang="uk-UA" sz="4000" b="1" dirty="0" smtClean="0"/>
              <a:t>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2759" y="1481335"/>
            <a:ext cx="6700526" cy="30654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Намалюй парасольку.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Домалюй над парасолькою сонечко, якщо на уроці все було зрозуміло,  легко.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rgbClr val="0070C0"/>
                </a:solidFill>
              </a:rPr>
              <a:t>Якщо не всі завдання ще зрозумілі, домалюй крапельки дощу. 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4" descr="https://st.depositphotos.com/3256961/4342/v/600/depositphotos_43425483-stock-illustration-umb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3309257"/>
            <a:ext cx="2538044" cy="29626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Смайли\Сон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1481335"/>
            <a:ext cx="2538044" cy="168640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794" y="440349"/>
            <a:ext cx="10214524" cy="7135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95126" y="1272495"/>
            <a:ext cx="3537860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Очі дивляться –  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633880" y="1272495"/>
            <a:ext cx="3534939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бачать.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95127" y="2013331"/>
            <a:ext cx="3537860" cy="686658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Вушка слухають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– </a:t>
            </a:r>
            <a:endParaRPr lang="ru-RU" sz="32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7633876" y="2013330"/>
            <a:ext cx="3534939" cy="698089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чують.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995621" y="2739206"/>
            <a:ext cx="3542601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Голова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–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633875" y="2739207"/>
            <a:ext cx="3534939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думає.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989625" y="3445426"/>
            <a:ext cx="3542601" cy="71477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Які наші учні?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989625" y="4238666"/>
            <a:ext cx="3542601" cy="649004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Яким буде урок?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7633877" y="3455252"/>
            <a:ext cx="3534939" cy="70666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Найрозумніші!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633874" y="4243960"/>
            <a:ext cx="3534939" cy="644635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Найцікавішим!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007105" y="4953335"/>
            <a:ext cx="7161714" cy="713537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15000"/>
              </a:lnSpc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</a:rPr>
              <a:t>Я бажаю всім успіху і добра!</a:t>
            </a:r>
            <a:endParaRPr lang="ru-RU" sz="20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954823" y="1272495"/>
            <a:ext cx="2770071" cy="900874"/>
          </a:xfrm>
          <a:prstGeom prst="plaqu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разом зі мною речення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Тварини\Жа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3" y="2907671"/>
            <a:ext cx="2770071" cy="2770071"/>
          </a:xfrm>
          <a:prstGeom prst="plaque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артинки по запросу &quot;масляна 2020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5" y="3775568"/>
            <a:ext cx="3429001" cy="215878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54100" y="1847196"/>
            <a:ext cx="435609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Архангел з неба прилетів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І про зачаття розповів.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Це 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ангельське сповіщення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Назвали - 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…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4101" y="1303577"/>
            <a:ext cx="3637642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Коли </a:t>
            </a:r>
            <a:r>
              <a:rPr lang="uk-UA" sz="2400" b="1" dirty="0">
                <a:solidFill>
                  <a:srgbClr val="002060"/>
                </a:solidFill>
              </a:rPr>
              <a:t>їх відзначають</a:t>
            </a:r>
            <a:r>
              <a:rPr lang="uk-UA" sz="2400" b="1" dirty="0" smtClean="0">
                <a:solidFill>
                  <a:srgbClr val="002060"/>
                </a:solidFill>
              </a:rPr>
              <a:t>?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494529"/>
            <a:ext cx="9842500" cy="7608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r>
              <a:rPr lang="uk-UA" sz="3600" b="1" dirty="0">
                <a:solidFill>
                  <a:schemeClr val="bg1"/>
                </a:solidFill>
              </a:rPr>
              <a:t>, які ти знаєш </a:t>
            </a:r>
            <a:r>
              <a:rPr lang="uk-UA" sz="3600" b="1" dirty="0" smtClean="0">
                <a:solidFill>
                  <a:schemeClr val="bg1"/>
                </a:solidFill>
              </a:rPr>
              <a:t>весняні свята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4256" y="3139858"/>
            <a:ext cx="25842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Благовіщення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4" name="Picture 2" descr="Картинки по запросу &quot;благовещенье 2020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268"/>
          <a:stretch/>
        </p:blipFill>
        <p:spPr bwMode="auto">
          <a:xfrm>
            <a:off x="7957770" y="1303577"/>
            <a:ext cx="2938830" cy="309639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54101" y="4017810"/>
            <a:ext cx="401921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У ці дні млинці готують,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Ігри грають і жартують.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Вже весна „не заспана!”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Ця седмиця – …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31601" y="5328911"/>
            <a:ext cx="17417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Масляна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4100" y="1847196"/>
            <a:ext cx="467178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У християнстві є багато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Верби свяченої на свято.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За нею поспішають в церкву</a:t>
            </a:r>
            <a:b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У цю святу неділю …  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4101" y="1303577"/>
            <a:ext cx="3637642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Коли </a:t>
            </a:r>
            <a:r>
              <a:rPr lang="uk-UA" sz="2400" b="1" dirty="0">
                <a:solidFill>
                  <a:srgbClr val="002060"/>
                </a:solidFill>
              </a:rPr>
              <a:t>їх відзначають</a:t>
            </a:r>
            <a:r>
              <a:rPr lang="uk-UA" sz="2400" b="1" dirty="0" smtClean="0">
                <a:solidFill>
                  <a:srgbClr val="002060"/>
                </a:solidFill>
              </a:rPr>
              <a:t>?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494529"/>
            <a:ext cx="9842500" cy="7608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r>
              <a:rPr lang="uk-UA" sz="3600" b="1" dirty="0">
                <a:solidFill>
                  <a:schemeClr val="bg1"/>
                </a:solidFill>
              </a:rPr>
              <a:t>, які ти знаєш </a:t>
            </a:r>
            <a:r>
              <a:rPr lang="uk-UA" sz="3600" b="1" dirty="0" smtClean="0">
                <a:solidFill>
                  <a:schemeClr val="bg1"/>
                </a:solidFill>
              </a:rPr>
              <a:t>весняні свята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1257" y="3237273"/>
            <a:ext cx="16546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Вербну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4101" y="4017810"/>
            <a:ext cx="401921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Яєчка прикрашаємо</a:t>
            </a:r>
            <a:b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І паску випікаємо.</a:t>
            </a:r>
            <a:b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Смакувати не набридне,</a:t>
            </a:r>
            <a:b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Коли в дім ввійде  …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5629" y="5356638"/>
            <a:ext cx="31998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Великдень (Пасха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" name="Picture 2" descr="Картинки по запросу &quot;вербная неделя 2020 украин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07" y="1339872"/>
            <a:ext cx="3583693" cy="232320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великдень пасх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5919"/>
          <a:stretch/>
        </p:blipFill>
        <p:spPr bwMode="auto">
          <a:xfrm>
            <a:off x="7312907" y="3743776"/>
            <a:ext cx="3590660" cy="236394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4100" y="1847196"/>
            <a:ext cx="410025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87313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 небі святковий салют,</a:t>
            </a:r>
          </a:p>
          <a:p>
            <a:pPr lvl="0"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Феєрверки там і тут.</a:t>
            </a:r>
          </a:p>
          <a:p>
            <a:pPr lvl="0"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Вітає вся країна</a:t>
            </a:r>
          </a:p>
          <a:p>
            <a:pPr lvl="0"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Славних ветеранів.</a:t>
            </a:r>
          </a:p>
          <a:p>
            <a:pPr lvl="0"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 квітуча весна</a:t>
            </a:r>
          </a:p>
          <a:p>
            <a:pPr lvl="0"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Дарує їм тюльпани.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4101" y="1303577"/>
            <a:ext cx="3637642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Коли </a:t>
            </a:r>
            <a:r>
              <a:rPr lang="uk-UA" sz="2400" b="1" dirty="0">
                <a:solidFill>
                  <a:srgbClr val="002060"/>
                </a:solidFill>
              </a:rPr>
              <a:t>їх відзначають</a:t>
            </a:r>
            <a:r>
              <a:rPr lang="uk-UA" sz="2400" b="1" dirty="0" smtClean="0">
                <a:solidFill>
                  <a:srgbClr val="002060"/>
                </a:solidFill>
              </a:rPr>
              <a:t>?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494529"/>
            <a:ext cx="9842500" cy="7608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r>
              <a:rPr lang="uk-UA" sz="3600" b="1" dirty="0">
                <a:solidFill>
                  <a:schemeClr val="bg1"/>
                </a:solidFill>
              </a:rPr>
              <a:t>, які ти знаєш </a:t>
            </a:r>
            <a:r>
              <a:rPr lang="uk-UA" sz="3600" b="1" dirty="0" smtClean="0">
                <a:solidFill>
                  <a:schemeClr val="bg1"/>
                </a:solidFill>
              </a:rPr>
              <a:t>весняні свята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9873" y="4478686"/>
            <a:ext cx="492215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87313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Дзвінкий, голосний 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і </a:t>
            </a:r>
            <a:r>
              <a:rPr lang="ru-RU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веселий,</a:t>
            </a:r>
          </a:p>
          <a:p>
            <a:pPr lvl="0"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Пролунає він у травні,</a:t>
            </a:r>
          </a:p>
          <a:p>
            <a:pPr lvl="0"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Дітвору із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школи на 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канікули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відпускає 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4382" y="5771348"/>
            <a:ext cx="30290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дзвоник останній      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&quot;9 травня день перемог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50" y="1303577"/>
            <a:ext cx="4304959" cy="287506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останній дзвоник картинки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3"/>
          <a:stretch/>
        </p:blipFill>
        <p:spPr bwMode="auto">
          <a:xfrm>
            <a:off x="8844515" y="4070897"/>
            <a:ext cx="2373650" cy="226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9" y="599721"/>
            <a:ext cx="96447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02829" y="1521613"/>
            <a:ext cx="4539343" cy="282630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розвитку зв’язного мовлення ми будемо вчитися підписувати святкову листівку.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317172" y="1521613"/>
            <a:ext cx="3657600" cy="34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9" y="453129"/>
            <a:ext cx="4578481" cy="657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малюнки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8063" y="1132115"/>
            <a:ext cx="5604599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Розкажи, як люди вітають одне одного.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3" t="37311" r="17028" b="11638"/>
          <a:stretch/>
        </p:blipFill>
        <p:spPr>
          <a:xfrm>
            <a:off x="6321001" y="409585"/>
            <a:ext cx="5392029" cy="60330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97144" y="1624212"/>
            <a:ext cx="58238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Тато вітає маму з днем </a:t>
            </a:r>
            <a:r>
              <a:rPr lang="uk-UA" sz="2800" b="1" dirty="0" smtClean="0">
                <a:solidFill>
                  <a:schemeClr val="bg1"/>
                </a:solidFill>
              </a:rPr>
              <a:t>народження </a:t>
            </a:r>
            <a:r>
              <a:rPr lang="uk-UA" sz="2800" b="1" dirty="0" smtClean="0">
                <a:solidFill>
                  <a:srgbClr val="FFFF00"/>
                </a:solidFill>
              </a:rPr>
              <a:t>подарунком і квітами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6199" y="2635341"/>
            <a:ext cx="467490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Бабуся отримала </a:t>
            </a:r>
            <a:r>
              <a:rPr lang="uk-UA" sz="2800" b="1" dirty="0">
                <a:solidFill>
                  <a:srgbClr val="FFFF00"/>
                </a:solidFill>
              </a:rPr>
              <a:t>листівку-привітання</a:t>
            </a:r>
            <a:r>
              <a:rPr lang="uk-UA" sz="2800" b="1" dirty="0">
                <a:solidFill>
                  <a:schemeClr val="bg1"/>
                </a:solidFill>
              </a:rPr>
              <a:t> від онуків.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7140" y="3606471"/>
            <a:ext cx="5580769" cy="95410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Хлопчик по </a:t>
            </a:r>
            <a:r>
              <a:rPr lang="uk-UA" sz="2800" b="1" dirty="0">
                <a:solidFill>
                  <a:srgbClr val="FFFF00"/>
                </a:solidFill>
              </a:rPr>
              <a:t>мобільному телефону </a:t>
            </a:r>
            <a:r>
              <a:rPr lang="uk-UA" sz="2800" b="1" dirty="0">
                <a:solidFill>
                  <a:schemeClr val="bg1"/>
                </a:solidFill>
              </a:rPr>
              <a:t>вітає дівчинку зі </a:t>
            </a:r>
            <a:r>
              <a:rPr lang="uk-UA" sz="2800" b="1" dirty="0" smtClean="0">
                <a:solidFill>
                  <a:schemeClr val="bg1"/>
                </a:solidFill>
              </a:rPr>
              <a:t>святом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7139" y="4604122"/>
            <a:ext cx="5580769" cy="95410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Дідусь отримав </a:t>
            </a:r>
            <a:r>
              <a:rPr lang="uk-UA" sz="2800" b="1" dirty="0">
                <a:solidFill>
                  <a:srgbClr val="FFFF00"/>
                </a:solidFill>
              </a:rPr>
              <a:t>СМС-привітання</a:t>
            </a:r>
            <a:r>
              <a:rPr lang="uk-UA" sz="2800" b="1" dirty="0">
                <a:solidFill>
                  <a:schemeClr val="bg1"/>
                </a:solidFill>
              </a:rPr>
              <a:t> з Днем рибалки від сина.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8534" y="5583443"/>
            <a:ext cx="4060424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Кого </a:t>
            </a:r>
            <a:r>
              <a:rPr lang="uk-UA" sz="2400" b="1" dirty="0" smtClean="0">
                <a:solidFill>
                  <a:srgbClr val="002060"/>
                </a:solidFill>
              </a:rPr>
              <a:t>ти вітав(ла) </a:t>
            </a:r>
            <a:r>
              <a:rPr lang="uk-UA" sz="2400" b="1" dirty="0">
                <a:solidFill>
                  <a:srgbClr val="002060"/>
                </a:solidFill>
              </a:rPr>
              <a:t>зі </a:t>
            </a:r>
            <a:r>
              <a:rPr lang="uk-UA" sz="2400" b="1" dirty="0" smtClean="0">
                <a:solidFill>
                  <a:srgbClr val="002060"/>
                </a:solidFill>
              </a:rPr>
              <a:t>святом? Як ти </a:t>
            </a:r>
            <a:r>
              <a:rPr lang="uk-UA" sz="2400" b="1" dirty="0">
                <a:solidFill>
                  <a:srgbClr val="002060"/>
                </a:solidFill>
              </a:rPr>
              <a:t>це </a:t>
            </a:r>
            <a:r>
              <a:rPr lang="uk-UA" sz="2400" b="1" dirty="0" smtClean="0">
                <a:solidFill>
                  <a:srgbClr val="002060"/>
                </a:solidFill>
              </a:rPr>
              <a:t>робив(ла)?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8" y="494530"/>
            <a:ext cx="10258861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листівку, яку одержала </a:t>
            </a:r>
            <a:r>
              <a:rPr lang="uk-UA" sz="3600" b="1" dirty="0" err="1">
                <a:solidFill>
                  <a:schemeClr val="bg1"/>
                </a:solidFill>
              </a:rPr>
              <a:t>Читалочка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517" r="9924"/>
          <a:stretch/>
        </p:blipFill>
        <p:spPr>
          <a:xfrm flipH="1">
            <a:off x="1104131" y="1210270"/>
            <a:ext cx="2360595" cy="2356758"/>
          </a:xfrm>
          <a:prstGeom prst="rect">
            <a:avLst/>
          </a:prstGeom>
        </p:spPr>
      </p:pic>
      <p:pic>
        <p:nvPicPr>
          <p:cNvPr id="16386" name="Picture 2" descr="Картинки по запросу &quot;шаблон открытки з днем народження от мальчик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931" r="672" b="1078"/>
          <a:stretch/>
        </p:blipFill>
        <p:spPr bwMode="auto">
          <a:xfrm>
            <a:off x="3420966" y="1210270"/>
            <a:ext cx="7806723" cy="49094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0464" y="2228200"/>
            <a:ext cx="5236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Дорога </a:t>
            </a:r>
            <a:r>
              <a:rPr lang="ru-RU" sz="2800" b="1" dirty="0" err="1">
                <a:solidFill>
                  <a:srgbClr val="FF0000"/>
                </a:solidFill>
              </a:rPr>
              <a:t>Читалочко</a:t>
            </a:r>
            <a:r>
              <a:rPr lang="ru-RU" sz="2800" b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Сердечно вітаю тебе з днем народження. Бажаю міцного здоров'я, гарних успіхів у навчанні і здійснення усіх мрій!</a:t>
            </a:r>
          </a:p>
          <a:p>
            <a:pPr algn="r"/>
            <a:r>
              <a:rPr lang="uk-UA" sz="2800" b="1" dirty="0">
                <a:solidFill>
                  <a:srgbClr val="FF0000"/>
                </a:solidFill>
              </a:rPr>
              <a:t>Твій друг Щебетунчик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3174" y="3436399"/>
            <a:ext cx="2433377" cy="19846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</a:t>
            </a:r>
            <a:r>
              <a:rPr lang="uk-UA" sz="2400" b="1" dirty="0">
                <a:solidFill>
                  <a:schemeClr val="bg1"/>
                </a:solidFill>
              </a:rPr>
              <a:t>, скільки частин має текст листівки. Про що йдеться в кожній із них? </a:t>
            </a:r>
          </a:p>
        </p:txBody>
      </p:sp>
    </p:spTree>
    <p:extLst>
      <p:ext uri="{BB962C8B-B14F-4D97-AF65-F5344CB8AC3E}">
        <p14:creationId xmlns:p14="http://schemas.microsoft.com/office/powerpoint/2010/main" val="5614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2296" y="494530"/>
            <a:ext cx="10315304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r>
              <a:rPr lang="uk-UA" sz="3600" b="1" dirty="0">
                <a:solidFill>
                  <a:schemeClr val="bg1"/>
                </a:solidFill>
              </a:rPr>
              <a:t>, кого тобі хотілося б привітати листівкою. </a:t>
            </a:r>
          </a:p>
        </p:txBody>
      </p:sp>
      <p:pic>
        <p:nvPicPr>
          <p:cNvPr id="17412" name="Picture 4" descr="Картинки по запросу &quot;клипарт дети с микрофоном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3986"/>
          <a:stretch/>
        </p:blipFill>
        <p:spPr bwMode="auto">
          <a:xfrm>
            <a:off x="8032770" y="1342034"/>
            <a:ext cx="3244829" cy="408993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Картинки по запросу &quot;открытки з днем народження анимация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02" y="3670828"/>
            <a:ext cx="3436069" cy="2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2296" y="1276718"/>
            <a:ext cx="4404361" cy="9224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 </a:t>
            </a:r>
            <a:r>
              <a:rPr lang="uk-UA" sz="2400" b="1" dirty="0">
                <a:solidFill>
                  <a:srgbClr val="0070C0"/>
                </a:solidFill>
              </a:rPr>
              <a:t>яким святом? Які побажання хочеш висловити?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Найкращі привітання з Великоднем 2024. Яскраві листівки та відео, побажання  у прозі та віршах - Главк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3" y="2494124"/>
            <a:ext cx="3275177" cy="2185011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20727</TotalTime>
  <Words>455</Words>
  <Application>Microsoft Office PowerPoint</Application>
  <PresentationFormat>Произвольный</PresentationFormat>
  <Paragraphs>116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Самоцінювання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1401</cp:revision>
  <dcterms:created xsi:type="dcterms:W3CDTF">2018-01-05T16:38:53Z</dcterms:created>
  <dcterms:modified xsi:type="dcterms:W3CDTF">2025-03-26T15:27:56Z</dcterms:modified>
</cp:coreProperties>
</file>