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813" r:id="rId3"/>
    <p:sldId id="814" r:id="rId4"/>
    <p:sldId id="815" r:id="rId5"/>
    <p:sldId id="717" r:id="rId6"/>
    <p:sldId id="793" r:id="rId7"/>
    <p:sldId id="736" r:id="rId8"/>
    <p:sldId id="801" r:id="rId9"/>
    <p:sldId id="808" r:id="rId10"/>
    <p:sldId id="761" r:id="rId11"/>
    <p:sldId id="811" r:id="rId12"/>
    <p:sldId id="816" r:id="rId13"/>
    <p:sldId id="81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FA9418-B836-4164-A94E-7C9DD6F5B995}">
          <p14:sldIdLst>
            <p14:sldId id="258"/>
            <p14:sldId id="813"/>
            <p14:sldId id="814"/>
            <p14:sldId id="815"/>
            <p14:sldId id="717"/>
            <p14:sldId id="793"/>
            <p14:sldId id="736"/>
            <p14:sldId id="801"/>
            <p14:sldId id="808"/>
            <p14:sldId id="761"/>
            <p14:sldId id="811"/>
            <p14:sldId id="816"/>
            <p14:sldId id="817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  <p:cmAuthor id="2" name="Василь Цупа" initials="ВЦ" lastIdx="1" clrIdx="1">
    <p:extLst/>
  </p:cmAuthor>
  <p:cmAuthor id="3" name="gulevataya.anna@gmail.com" initials="g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131"/>
    <a:srgbClr val="FBD1F2"/>
    <a:srgbClr val="C6109F"/>
    <a:srgbClr val="0D0D0D"/>
    <a:srgbClr val="00B050"/>
    <a:srgbClr val="295FFF"/>
    <a:srgbClr val="2F3242"/>
    <a:srgbClr val="9E0000"/>
    <a:srgbClr val="BA1CBA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1" autoAdjust="0"/>
    <p:restoredTop sz="27568" autoAdjust="0"/>
  </p:normalViewPr>
  <p:slideViewPr>
    <p:cSldViewPr snapToGrid="0">
      <p:cViewPr varScale="1">
        <p:scale>
          <a:sx n="88" d="100"/>
          <a:sy n="88" d="100"/>
        </p:scale>
        <p:origin x="-384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EE47331-2253-406E-9CB5-953C9128E5FC}">
      <dgm:prSet custT="1"/>
      <dgm:spPr/>
      <dgm:t>
        <a:bodyPr/>
        <a:lstStyle/>
        <a:p>
          <a:r>
            <a:rPr lang="uk-UA" sz="3200" b="1" dirty="0" smtClean="0"/>
            <a:t>Усний рахунок</a:t>
          </a:r>
          <a:endParaRPr lang="ru-RU" sz="3200" b="1" dirty="0"/>
        </a:p>
      </dgm:t>
    </dgm:pt>
    <dgm:pt modelId="{07B45246-BCBA-4C6A-9076-F862C32035CB}" type="parTrans" cxnId="{12A14C53-C33B-4200-8636-434B79EDDC5F}">
      <dgm:prSet/>
      <dgm:spPr/>
      <dgm:t>
        <a:bodyPr/>
        <a:lstStyle/>
        <a:p>
          <a:endParaRPr lang="ru-RU"/>
        </a:p>
      </dgm:t>
    </dgm:pt>
    <dgm:pt modelId="{B06B7428-C848-4EE0-8ECF-6C9F79544FEB}" type="sibTrans" cxnId="{12A14C53-C33B-4200-8636-434B79EDDC5F}">
      <dgm:prSet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Обчислення виразів на дії різного ступеня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C7F066E2-A2BF-4022-BF58-14958850D66F}">
      <dgm:prSet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Ділення на число 4</a:t>
          </a:r>
          <a:endParaRPr lang="ru-RU" b="1" dirty="0">
            <a:solidFill>
              <a:schemeClr val="bg1"/>
            </a:solidFill>
          </a:endParaRPr>
        </a:p>
      </dgm:t>
    </dgm:pt>
    <dgm:pt modelId="{DEED5A30-5E1A-4497-A8DE-013FB92DBE60}" type="parTrans" cxnId="{FAAAC0BF-1C40-4037-8034-D05A392E33BC}">
      <dgm:prSet/>
      <dgm:spPr/>
      <dgm:t>
        <a:bodyPr/>
        <a:lstStyle/>
        <a:p>
          <a:endParaRPr lang="ru-RU"/>
        </a:p>
      </dgm:t>
    </dgm:pt>
    <dgm:pt modelId="{38331CB2-7599-45F9-B495-D446459A6E2D}" type="sibTrans" cxnId="{FAAAC0BF-1C40-4037-8034-D05A392E33BC}">
      <dgm:prSet/>
      <dgm:spPr/>
      <dgm:t>
        <a:bodyPr/>
        <a:lstStyle/>
        <a:p>
          <a:endParaRPr lang="ru-RU"/>
        </a:p>
      </dgm:t>
    </dgm:pt>
    <dgm:pt modelId="{3466C275-B8F1-459F-B50B-976409EFE0E4}">
      <dgm:prSet/>
      <dgm:spPr/>
      <dgm:t>
        <a:bodyPr/>
        <a:lstStyle/>
        <a:p>
          <a:r>
            <a:rPr lang="uk-UA" b="1" dirty="0" smtClean="0">
              <a:solidFill>
                <a:schemeClr val="bg1"/>
              </a:solidFill>
            </a:rPr>
            <a:t>Розв’язування задач  </a:t>
          </a:r>
          <a:endParaRPr lang="ru-RU" dirty="0">
            <a:solidFill>
              <a:schemeClr val="bg1"/>
            </a:solidFill>
          </a:endParaRPr>
        </a:p>
      </dgm:t>
    </dgm:pt>
    <dgm:pt modelId="{C0C08257-B11F-41E4-8C89-4961A82ACA32}" type="parTrans" cxnId="{4A9EE714-AD6C-4C23-B6F5-18E57EA3E9CE}">
      <dgm:prSet/>
      <dgm:spPr/>
      <dgm:t>
        <a:bodyPr/>
        <a:lstStyle/>
        <a:p>
          <a:endParaRPr lang="ru-RU"/>
        </a:p>
      </dgm:t>
    </dgm:pt>
    <dgm:pt modelId="{2833D3A3-6263-4921-903C-07E9A6421D09}" type="sibTrans" cxnId="{4A9EE714-AD6C-4C23-B6F5-18E57EA3E9CE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3C5BBC-E083-4F12-B4A9-616A8F9530EC}" type="pres">
      <dgm:prSet presAssocID="{6EE47331-2253-406E-9CB5-953C9128E5FC}" presName="node" presStyleLbl="node1" presStyleIdx="0" presStyleCnt="4" custScaleX="79929" custLinFactNeighborX="28936" custLinFactNeighborY="1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EF99B-E600-4B60-96C8-658D7EF2F880}" type="pres">
      <dgm:prSet presAssocID="{B06B7428-C848-4EE0-8ECF-6C9F79544FEB}" presName="sibTrans" presStyleCnt="0"/>
      <dgm:spPr/>
    </dgm:pt>
    <dgm:pt modelId="{8C93B566-6306-40C5-A3D5-B84E788E517B}" type="pres">
      <dgm:prSet presAssocID="{17FCBCD0-5166-44EF-A995-697AB50FC98B}" presName="node" presStyleLbl="node1" presStyleIdx="1" presStyleCnt="4" custScaleX="102908" custLinFactNeighborX="165" custLinFactNeighborY="5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59CF1D9C-2F66-430C-8C5F-07B7FEE5F045}" type="pres">
      <dgm:prSet presAssocID="{C7F066E2-A2BF-4022-BF58-14958850D66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566261-9B99-479C-9346-B39B9279D96E}" type="pres">
      <dgm:prSet presAssocID="{38331CB2-7599-45F9-B495-D446459A6E2D}" presName="sibTrans" presStyleCnt="0"/>
      <dgm:spPr/>
    </dgm:pt>
    <dgm:pt modelId="{6C0F7CAC-2753-43F9-84FC-D27019835444}" type="pres">
      <dgm:prSet presAssocID="{3466C275-B8F1-459F-B50B-976409EFE0E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33B60F-407E-4B5C-BC89-5F268058EFE8}" type="presOf" srcId="{C7F066E2-A2BF-4022-BF58-14958850D66F}" destId="{59CF1D9C-2F66-430C-8C5F-07B7FEE5F045}" srcOrd="0" destOrd="0" presId="urn:microsoft.com/office/officeart/2005/8/layout/hList6"/>
    <dgm:cxn modelId="{12A14C53-C33B-4200-8636-434B79EDDC5F}" srcId="{289AA968-9F58-4A6E-B11C-582CA574AD65}" destId="{6EE47331-2253-406E-9CB5-953C9128E5FC}" srcOrd="0" destOrd="0" parTransId="{07B45246-BCBA-4C6A-9076-F862C32035CB}" sibTransId="{B06B7428-C848-4EE0-8ECF-6C9F79544FEB}"/>
    <dgm:cxn modelId="{8E16F2F5-0250-40B1-BFCF-37DE18598AE6}" type="presOf" srcId="{6EE47331-2253-406E-9CB5-953C9128E5FC}" destId="{783C5BBC-E083-4F12-B4A9-616A8F9530EC}" srcOrd="0" destOrd="0" presId="urn:microsoft.com/office/officeart/2005/8/layout/hList6"/>
    <dgm:cxn modelId="{BCEC6EEB-0847-4B9D-8C19-66F0ABA74C50}" type="presOf" srcId="{17FCBCD0-5166-44EF-A995-697AB50FC98B}" destId="{8C93B566-6306-40C5-A3D5-B84E788E517B}" srcOrd="0" destOrd="0" presId="urn:microsoft.com/office/officeart/2005/8/layout/hList6"/>
    <dgm:cxn modelId="{61173E0E-C7CE-4D50-8A41-FB11AB1EF1A9}" srcId="{289AA968-9F58-4A6E-B11C-582CA574AD65}" destId="{17FCBCD0-5166-44EF-A995-697AB50FC98B}" srcOrd="1" destOrd="0" parTransId="{5DA8E561-7845-4F5E-8BAA-7476E17DE152}" sibTransId="{51DA5559-1D76-4E84-9E22-8C1484394DD0}"/>
    <dgm:cxn modelId="{4A9EE714-AD6C-4C23-B6F5-18E57EA3E9CE}" srcId="{289AA968-9F58-4A6E-B11C-582CA574AD65}" destId="{3466C275-B8F1-459F-B50B-976409EFE0E4}" srcOrd="3" destOrd="0" parTransId="{C0C08257-B11F-41E4-8C89-4961A82ACA32}" sibTransId="{2833D3A3-6263-4921-903C-07E9A6421D09}"/>
    <dgm:cxn modelId="{45ED96C3-6BC4-471E-A812-38D6322AF3F7}" type="presOf" srcId="{289AA968-9F58-4A6E-B11C-582CA574AD65}" destId="{6408D3F1-0C0E-4F5D-B5D5-053E6D4B4C50}" srcOrd="0" destOrd="0" presId="urn:microsoft.com/office/officeart/2005/8/layout/hList6"/>
    <dgm:cxn modelId="{FAAAC0BF-1C40-4037-8034-D05A392E33BC}" srcId="{289AA968-9F58-4A6E-B11C-582CA574AD65}" destId="{C7F066E2-A2BF-4022-BF58-14958850D66F}" srcOrd="2" destOrd="0" parTransId="{DEED5A30-5E1A-4497-A8DE-013FB92DBE60}" sibTransId="{38331CB2-7599-45F9-B495-D446459A6E2D}"/>
    <dgm:cxn modelId="{2C2AE4A0-011F-44A4-9EF8-6D494BBB215B}" type="presOf" srcId="{3466C275-B8F1-459F-B50B-976409EFE0E4}" destId="{6C0F7CAC-2753-43F9-84FC-D27019835444}" srcOrd="0" destOrd="0" presId="urn:microsoft.com/office/officeart/2005/8/layout/hList6"/>
    <dgm:cxn modelId="{6C6A538E-B755-49C3-B72D-6A2D886CAC7B}" type="presParOf" srcId="{6408D3F1-0C0E-4F5D-B5D5-053E6D4B4C50}" destId="{783C5BBC-E083-4F12-B4A9-616A8F9530EC}" srcOrd="0" destOrd="0" presId="urn:microsoft.com/office/officeart/2005/8/layout/hList6"/>
    <dgm:cxn modelId="{9AEFCDD0-FF80-4DB8-AC7F-DCCF94BF971C}" type="presParOf" srcId="{6408D3F1-0C0E-4F5D-B5D5-053E6D4B4C50}" destId="{903EF99B-E600-4B60-96C8-658D7EF2F880}" srcOrd="1" destOrd="0" presId="urn:microsoft.com/office/officeart/2005/8/layout/hList6"/>
    <dgm:cxn modelId="{230B50C4-7BED-49A9-B03E-6DFDB7C842C2}" type="presParOf" srcId="{6408D3F1-0C0E-4F5D-B5D5-053E6D4B4C50}" destId="{8C93B566-6306-40C5-A3D5-B84E788E517B}" srcOrd="2" destOrd="0" presId="urn:microsoft.com/office/officeart/2005/8/layout/hList6"/>
    <dgm:cxn modelId="{75445107-7F1C-45B9-987A-4523813427E1}" type="presParOf" srcId="{6408D3F1-0C0E-4F5D-B5D5-053E6D4B4C50}" destId="{B4E8D5E2-E5AE-41CC-80D3-5A0016AFADCC}" srcOrd="3" destOrd="0" presId="urn:microsoft.com/office/officeart/2005/8/layout/hList6"/>
    <dgm:cxn modelId="{2C6924F5-F682-4887-8DEA-8D3589AA27EC}" type="presParOf" srcId="{6408D3F1-0C0E-4F5D-B5D5-053E6D4B4C50}" destId="{59CF1D9C-2F66-430C-8C5F-07B7FEE5F045}" srcOrd="4" destOrd="0" presId="urn:microsoft.com/office/officeart/2005/8/layout/hList6"/>
    <dgm:cxn modelId="{1CDFDEA5-6896-4285-8186-71D9F6A85E6E}" type="presParOf" srcId="{6408D3F1-0C0E-4F5D-B5D5-053E6D4B4C50}" destId="{DF566261-9B99-479C-9346-B39B9279D96E}" srcOrd="5" destOrd="0" presId="urn:microsoft.com/office/officeart/2005/8/layout/hList6"/>
    <dgm:cxn modelId="{3140867D-4DA7-4E30-B75D-074F850133EF}" type="presParOf" srcId="{6408D3F1-0C0E-4F5D-B5D5-053E6D4B4C50}" destId="{6C0F7CAC-2753-43F9-84FC-D27019835444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C5BBC-E083-4F12-B4A9-616A8F9530EC}">
      <dsp:nvSpPr>
        <dsp:cNvPr id="0" name=""/>
        <dsp:cNvSpPr/>
      </dsp:nvSpPr>
      <dsp:spPr>
        <a:xfrm rot="16200000">
          <a:off x="-1012910" y="1073387"/>
          <a:ext cx="4272497" cy="2125722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Усний рахунок</a:t>
          </a:r>
          <a:endParaRPr lang="ru-RU" sz="3200" b="1" kern="1200" dirty="0"/>
        </a:p>
      </dsp:txBody>
      <dsp:txXfrm rot="5400000">
        <a:off x="60477" y="854499"/>
        <a:ext cx="2125722" cy="2563499"/>
      </dsp:txXfrm>
    </dsp:sp>
    <dsp:sp modelId="{8C93B566-6306-40C5-A3D5-B84E788E517B}">
      <dsp:nvSpPr>
        <dsp:cNvPr id="0" name=""/>
        <dsp:cNvSpPr/>
      </dsp:nvSpPr>
      <dsp:spPr>
        <a:xfrm rot="16200000">
          <a:off x="1560453" y="767822"/>
          <a:ext cx="4272497" cy="2736852"/>
        </a:xfrm>
        <a:prstGeom prst="flowChartManualOperation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Обчислення виразів на дії різного ступеня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2328276" y="854498"/>
        <a:ext cx="2736852" cy="2563499"/>
      </dsp:txXfrm>
    </dsp:sp>
    <dsp:sp modelId="{59CF1D9C-2F66-430C-8C5F-07B7FEE5F045}">
      <dsp:nvSpPr>
        <dsp:cNvPr id="0" name=""/>
        <dsp:cNvSpPr/>
      </dsp:nvSpPr>
      <dsp:spPr>
        <a:xfrm rot="16200000">
          <a:off x="4457770" y="806491"/>
          <a:ext cx="4272497" cy="2659513"/>
        </a:xfrm>
        <a:prstGeom prst="flowChartManualOperati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84150" tIns="0" rIns="187275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b="1" kern="1200" dirty="0" smtClean="0">
              <a:solidFill>
                <a:schemeClr val="bg1"/>
              </a:solidFill>
            </a:rPr>
            <a:t>Ділення на число 4</a:t>
          </a:r>
          <a:endParaRPr lang="ru-RU" sz="2900" b="1" kern="1200" dirty="0">
            <a:solidFill>
              <a:schemeClr val="bg1"/>
            </a:solidFill>
          </a:endParaRPr>
        </a:p>
      </dsp:txBody>
      <dsp:txXfrm rot="5400000">
        <a:off x="5264262" y="854498"/>
        <a:ext cx="2659513" cy="2563499"/>
      </dsp:txXfrm>
    </dsp:sp>
    <dsp:sp modelId="{6C0F7CAC-2753-43F9-84FC-D27019835444}">
      <dsp:nvSpPr>
        <dsp:cNvPr id="0" name=""/>
        <dsp:cNvSpPr/>
      </dsp:nvSpPr>
      <dsp:spPr>
        <a:xfrm rot="16200000">
          <a:off x="7316747" y="806491"/>
          <a:ext cx="4272497" cy="2659513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0" tIns="0" rIns="187275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b="1" kern="1200" dirty="0" smtClean="0">
              <a:solidFill>
                <a:schemeClr val="bg1"/>
              </a:solidFill>
            </a:rPr>
            <a:t>Розв’язування задач  </a:t>
          </a:r>
          <a:endParaRPr lang="ru-RU" sz="2900" kern="1200" dirty="0">
            <a:solidFill>
              <a:schemeClr val="bg1"/>
            </a:solidFill>
          </a:endParaRPr>
        </a:p>
      </dsp:txBody>
      <dsp:txXfrm rot="5400000">
        <a:off x="8123239" y="854498"/>
        <a:ext cx="2659513" cy="2563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05.03.2025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098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087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05.03.2025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05.03.2025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05.03.2025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D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5.jpeg"/><Relationship Id="rId3" Type="http://schemas.microsoft.com/office/2007/relationships/hdphoto" Target="../media/hdphoto8.wdp"/><Relationship Id="rId7" Type="http://schemas.microsoft.com/office/2007/relationships/hdphoto" Target="../media/hdphoto10.wdp"/><Relationship Id="rId12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microsoft.com/office/2007/relationships/hdphoto" Target="../media/hdphoto12.wdp"/><Relationship Id="rId5" Type="http://schemas.microsoft.com/office/2007/relationships/hdphoto" Target="../media/hdphoto9.wdp"/><Relationship Id="rId10" Type="http://schemas.openxmlformats.org/officeDocument/2006/relationships/image" Target="../media/image43.png"/><Relationship Id="rId4" Type="http://schemas.openxmlformats.org/officeDocument/2006/relationships/image" Target="../media/image40.png"/><Relationship Id="rId9" Type="http://schemas.microsoft.com/office/2007/relationships/hdphoto" Target="../media/hdphoto1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hdphoto" Target="../media/hdphoto2.wdp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6.wdp"/><Relationship Id="rId3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microsoft.com/office/2007/relationships/hdphoto" Target="../media/hdphoto5.wdp"/><Relationship Id="rId5" Type="http://schemas.openxmlformats.org/officeDocument/2006/relationships/image" Target="../media/image10.png"/><Relationship Id="rId10" Type="http://schemas.openxmlformats.org/officeDocument/2006/relationships/image" Target="../media/image29.png"/><Relationship Id="rId4" Type="http://schemas.openxmlformats.org/officeDocument/2006/relationships/image" Target="../media/image27.jpe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7.jpe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13.png"/><Relationship Id="rId5" Type="http://schemas.microsoft.com/office/2007/relationships/hdphoto" Target="../media/hdphoto7.wdp"/><Relationship Id="rId10" Type="http://schemas.openxmlformats.org/officeDocument/2006/relationships/image" Target="../media/image12.png"/><Relationship Id="rId4" Type="http://schemas.openxmlformats.org/officeDocument/2006/relationships/image" Target="../media/image31.png"/><Relationship Id="rId9" Type="http://schemas.openxmlformats.org/officeDocument/2006/relationships/image" Target="../media/image11.png"/><Relationship Id="rId1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55693" y="3930821"/>
            <a:ext cx="10036850" cy="17366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7030A0"/>
                </a:solidFill>
              </a:rPr>
              <a:t>Ділення на число 4. </a:t>
            </a:r>
            <a:r>
              <a:rPr lang="uk-UA" sz="4800" b="1" dirty="0">
                <a:solidFill>
                  <a:srgbClr val="7030A0"/>
                </a:solidFill>
              </a:rPr>
              <a:t>Порядок виконання дій у виразах на дві </a:t>
            </a:r>
            <a:r>
              <a:rPr lang="uk-UA" sz="4800" b="1" dirty="0" smtClean="0">
                <a:solidFill>
                  <a:srgbClr val="7030A0"/>
                </a:solidFill>
              </a:rPr>
              <a:t>дії</a:t>
            </a:r>
            <a:endParaRPr lang="uk-UA" sz="4000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Number 4">
            <a:extLst>
              <a:ext uri="{FF2B5EF4-FFF2-40B4-BE49-F238E27FC236}">
                <a16:creationId xmlns:a16="http://schemas.microsoft.com/office/drawing/2014/main" xmlns="" id="{59B0FD8C-B8CF-4743-B743-6EDA7DC3D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56" y="1101048"/>
            <a:ext cx="2266950" cy="2381250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418648" y="1219039"/>
            <a:ext cx="3095592" cy="214526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клас. 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Таблиці множення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на 4 і 5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9</a:t>
            </a:r>
            <a:r>
              <a:rPr lang="en-US" sz="2400" b="1" dirty="0" smtClean="0">
                <a:solidFill>
                  <a:srgbClr val="7030A0"/>
                </a:solidFill>
              </a:rPr>
              <a:t>5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66529" y="446314"/>
            <a:ext cx="9292613" cy="67905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D14B6799-B0EC-4BEE-99B8-AB04A7CE5FB7}"/>
              </a:ext>
            </a:extLst>
          </p:cNvPr>
          <p:cNvSpPr/>
          <p:nvPr/>
        </p:nvSpPr>
        <p:spPr>
          <a:xfrm>
            <a:off x="1266529" y="1233935"/>
            <a:ext cx="4989897" cy="168155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20 цукерок роздали чотирьом дітям, порівну кожному. Скільки цукерок отримала кожна дитина? </a:t>
            </a:r>
          </a:p>
        </p:txBody>
      </p:sp>
      <p:pic>
        <p:nvPicPr>
          <p:cNvPr id="4098" name="Picture 2" descr="a girl holding big christmas candy cane">
            <a:extLst>
              <a:ext uri="{FF2B5EF4-FFF2-40B4-BE49-F238E27FC236}">
                <a16:creationId xmlns:a16="http://schemas.microsoft.com/office/drawing/2014/main" xmlns="" id="{665E9CF9-1EEB-4B4E-8D83-57A01975A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930" y="1281999"/>
            <a:ext cx="2126850" cy="223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et Christmas sweets Multicolored Striped">
            <a:extLst>
              <a:ext uri="{FF2B5EF4-FFF2-40B4-BE49-F238E27FC236}">
                <a16:creationId xmlns:a16="http://schemas.microsoft.com/office/drawing/2014/main" xmlns="" id="{62DE36E6-3F5F-4D83-9BAB-7785D3528D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7" b="9621"/>
          <a:stretch/>
        </p:blipFill>
        <p:spPr bwMode="auto">
          <a:xfrm>
            <a:off x="6463444" y="1233935"/>
            <a:ext cx="1905382" cy="162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E03479FD-71A9-4C74-813C-8C0982C8546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A2939F2-2D08-40B2-82E7-2467AD869235}"/>
              </a:ext>
            </a:extLst>
          </p:cNvPr>
          <p:cNvSpPr txBox="1"/>
          <p:nvPr/>
        </p:nvSpPr>
        <p:spPr>
          <a:xfrm>
            <a:off x="2928236" y="3026311"/>
            <a:ext cx="442601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5 (ц.) у кожної дитини.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459546B-E929-4DB4-96C4-1E4BC0F68863}"/>
              </a:ext>
            </a:extLst>
          </p:cNvPr>
          <p:cNvSpPr txBox="1"/>
          <p:nvPr/>
        </p:nvSpPr>
        <p:spPr>
          <a:xfrm>
            <a:off x="1376490" y="3043685"/>
            <a:ext cx="147556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20 : 4 =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: скругленные углы 1">
            <a:extLst>
              <a:ext uri="{FF2B5EF4-FFF2-40B4-BE49-F238E27FC236}">
                <a16:creationId xmlns:a16="http://schemas.microsoft.com/office/drawing/2014/main" xmlns="" id="{D14B6799-B0EC-4BEE-99B8-AB04A7CE5FB7}"/>
              </a:ext>
            </a:extLst>
          </p:cNvPr>
          <p:cNvSpPr/>
          <p:nvPr/>
        </p:nvSpPr>
        <p:spPr>
          <a:xfrm>
            <a:off x="1266528" y="3719198"/>
            <a:ext cx="5134271" cy="18542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12 морквин роздали кільком кроликам, по 4 морквини кожному. Скільком кроликам роздали моркву? </a:t>
            </a:r>
          </a:p>
        </p:txBody>
      </p:sp>
      <p:pic>
        <p:nvPicPr>
          <p:cNvPr id="15" name="Picture 2" descr="easter bunny carrying basket full of carrots">
            <a:extLst>
              <a:ext uri="{FF2B5EF4-FFF2-40B4-BE49-F238E27FC236}">
                <a16:creationId xmlns:a16="http://schemas.microsoft.com/office/drawing/2014/main" xmlns="" id="{82D71A97-763F-41A0-8100-A396475E8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818" y="3759794"/>
            <a:ext cx="1726634" cy="1813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A2939F2-2D08-40B2-82E7-2467AD869235}"/>
              </a:ext>
            </a:extLst>
          </p:cNvPr>
          <p:cNvSpPr txBox="1"/>
          <p:nvPr/>
        </p:nvSpPr>
        <p:spPr>
          <a:xfrm>
            <a:off x="2928235" y="5588594"/>
            <a:ext cx="535121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3 (</a:t>
            </a:r>
            <a:r>
              <a:rPr lang="uk-UA" sz="3200" b="1" dirty="0" err="1" smtClean="0">
                <a:solidFill>
                  <a:schemeClr val="bg1"/>
                </a:solidFill>
              </a:rPr>
              <a:t>кр</a:t>
            </a:r>
            <a:r>
              <a:rPr lang="uk-UA" sz="3200" b="1" dirty="0" smtClean="0">
                <a:solidFill>
                  <a:schemeClr val="bg1"/>
                </a:solidFill>
              </a:rPr>
              <a:t>.) отримали морквину.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459546B-E929-4DB4-96C4-1E4BC0F68863}"/>
              </a:ext>
            </a:extLst>
          </p:cNvPr>
          <p:cNvSpPr txBox="1"/>
          <p:nvPr/>
        </p:nvSpPr>
        <p:spPr>
          <a:xfrm>
            <a:off x="1376489" y="5605968"/>
            <a:ext cx="147556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12 : 4 = 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5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2 клас\3 Математика\1 Листопад\8 Складання таблиць множення\№095 - Ділення на 4 Порядок дій у виразах\2025-03-04_10364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709" r="8201" b="1217"/>
          <a:stretch/>
        </p:blipFill>
        <p:spPr bwMode="auto">
          <a:xfrm>
            <a:off x="1184190" y="1920086"/>
            <a:ext cx="8517039" cy="272811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266529" y="446314"/>
            <a:ext cx="9673614" cy="82731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Склади задачу за малюнком і запитанням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E03479FD-71A9-4C74-813C-8C0982C8546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33366" y="1373165"/>
            <a:ext cx="5972471" cy="463414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Яка вартість двох пакетів соку?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459546B-E929-4DB4-96C4-1E4BC0F68863}"/>
              </a:ext>
            </a:extLst>
          </p:cNvPr>
          <p:cNvSpPr txBox="1"/>
          <p:nvPr/>
        </p:nvSpPr>
        <p:spPr>
          <a:xfrm>
            <a:off x="5619601" y="4691757"/>
            <a:ext cx="126999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32 </a:t>
            </a:r>
            <a:r>
              <a:rPr lang="uk-UA" sz="3600" b="1" dirty="0" smtClean="0">
                <a:solidFill>
                  <a:schemeClr val="bg1"/>
                </a:solidFill>
              </a:rPr>
              <a:t>: 4 </a:t>
            </a:r>
            <a:r>
              <a:rPr lang="uk-UA" sz="3600" b="1" dirty="0" smtClean="0">
                <a:solidFill>
                  <a:schemeClr val="bg1"/>
                </a:solidFill>
              </a:rPr>
              <a:t>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459546B-E929-4DB4-96C4-1E4BC0F68863}"/>
              </a:ext>
            </a:extLst>
          </p:cNvPr>
          <p:cNvSpPr txBox="1"/>
          <p:nvPr/>
        </p:nvSpPr>
        <p:spPr>
          <a:xfrm>
            <a:off x="2768611" y="4738353"/>
            <a:ext cx="110670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32 +</a:t>
            </a:r>
            <a:endParaRPr lang="uk-UA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45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0600" y="552010"/>
            <a:ext cx="10128503" cy="62364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0" y="6019800"/>
            <a:ext cx="914400" cy="8381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60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072" y="1727617"/>
            <a:ext cx="3263169" cy="2559666"/>
          </a:xfrm>
          <a:prstGeom prst="rect">
            <a:avLst/>
          </a:prstGeom>
        </p:spPr>
      </p:pic>
      <p:pic>
        <p:nvPicPr>
          <p:cNvPr id="3075" name="Picture 3" descr="D:\2 клас\3 Математика\1 Листопад\8 Складання таблиць множення\№095 - Ділення на 4 Порядок дій у виразах\2025-03-04_1043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1393641"/>
            <a:ext cx="7522181" cy="4364902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52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38657" y="494529"/>
            <a:ext cx="9458754" cy="75335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Рефлексія. Вправа «Рюкзачок»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1958" y="1299984"/>
            <a:ext cx="322677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Які зернятко мудрості ви покладете у свій рюкзачок?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360221" y="4932582"/>
            <a:ext cx="611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360221" y="5855075"/>
            <a:ext cx="611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69420" y="2916576"/>
            <a:ext cx="3076600" cy="35722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65205" y="2916576"/>
            <a:ext cx="3112099" cy="35722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86709" y="2916577"/>
            <a:ext cx="3194931" cy="35722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47206" y="1452624"/>
            <a:ext cx="1004453" cy="178109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72819" y="1299984"/>
            <a:ext cx="1064696" cy="208637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48884" y="1406220"/>
            <a:ext cx="910779" cy="1873901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3482195" y="5194193"/>
            <a:ext cx="1678119" cy="929315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483197" y="5215455"/>
            <a:ext cx="1843940" cy="929315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439893" y="5215455"/>
            <a:ext cx="1825515" cy="929315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435420" y="5191471"/>
            <a:ext cx="17716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просто!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55565" y="5264613"/>
            <a:ext cx="17716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цікаво!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439893" y="5264612"/>
            <a:ext cx="19001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не зрозуміле!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Рюкзак рисунки детские (65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5" y="2569774"/>
            <a:ext cx="2098961" cy="236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66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0971" y="727120"/>
            <a:ext cx="9699172" cy="7206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hildren with school bag holding pencil">
            <a:extLst>
              <a:ext uri="{FF2B5EF4-FFF2-40B4-BE49-F238E27FC236}">
                <a16:creationId xmlns:a16="http://schemas.microsoft.com/office/drawing/2014/main" xmlns="" id="{A2DE3816-BE1D-45FC-A2B0-D82B30B4F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972" y="1602814"/>
            <a:ext cx="3222172" cy="338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кутник: округлені кути 5">
            <a:extLst>
              <a:ext uri="{FF2B5EF4-FFF2-40B4-BE49-F238E27FC236}">
                <a16:creationId xmlns:a16="http://schemas.microsoft.com/office/drawing/2014/main" xmlns="" id="{1355F926-84C1-4534-9CB2-319E2B5CC316}"/>
              </a:ext>
            </a:extLst>
          </p:cNvPr>
          <p:cNvSpPr/>
          <p:nvPr/>
        </p:nvSpPr>
        <p:spPr>
          <a:xfrm>
            <a:off x="5235106" y="1751596"/>
            <a:ext cx="5628836" cy="22814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Всі старанно </a:t>
            </a:r>
            <a:r>
              <a:rPr lang="uk-UA" sz="3200" b="1" dirty="0" err="1">
                <a:solidFill>
                  <a:schemeClr val="bg1"/>
                </a:solidFill>
              </a:rPr>
              <a:t>попрацюєм</a:t>
            </a:r>
            <a:r>
              <a:rPr lang="uk-UA" sz="3200" b="1" dirty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Помилок не буде, факт!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І уважно </a:t>
            </a:r>
            <a:r>
              <a:rPr lang="uk-UA" sz="3200" b="1" dirty="0" err="1">
                <a:solidFill>
                  <a:schemeClr val="bg1"/>
                </a:solidFill>
              </a:rPr>
              <a:t>помудруєм</a:t>
            </a:r>
            <a:r>
              <a:rPr lang="uk-UA" sz="3200" b="1" dirty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uk-UA" sz="3200" b="1" dirty="0">
                <a:solidFill>
                  <a:schemeClr val="bg1"/>
                </a:solidFill>
              </a:rPr>
              <a:t>Щоб мати добрий результат.</a:t>
            </a:r>
          </a:p>
        </p:txBody>
      </p:sp>
    </p:spTree>
    <p:extLst>
      <p:ext uri="{BB962C8B-B14F-4D97-AF65-F5344CB8AC3E}">
        <p14:creationId xmlns:p14="http://schemas.microsoft.com/office/powerpoint/2010/main" val="5407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Скругленный прямоугольник 34"/>
          <p:cNvSpPr/>
          <p:nvPr/>
        </p:nvSpPr>
        <p:spPr>
          <a:xfrm>
            <a:off x="9301272" y="4868869"/>
            <a:ext cx="2436275" cy="695562"/>
          </a:xfrm>
          <a:prstGeom prst="roundRect">
            <a:avLst/>
          </a:prstGeom>
          <a:gradFill flip="none" rotWithShape="1">
            <a:gsLst>
              <a:gs pos="0">
                <a:srgbClr val="00C764">
                  <a:tint val="66000"/>
                  <a:satMod val="160000"/>
                </a:srgbClr>
              </a:gs>
              <a:gs pos="50000">
                <a:srgbClr val="00C764">
                  <a:tint val="44500"/>
                  <a:satMod val="160000"/>
                </a:srgbClr>
              </a:gs>
              <a:gs pos="100000">
                <a:srgbClr val="00C764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8356073" y="2653422"/>
            <a:ext cx="2436275" cy="695562"/>
          </a:xfrm>
          <a:prstGeom prst="roundRect">
            <a:avLst/>
          </a:prstGeom>
          <a:gradFill flip="none" rotWithShape="1">
            <a:gsLst>
              <a:gs pos="0">
                <a:srgbClr val="00C764">
                  <a:tint val="66000"/>
                  <a:satMod val="160000"/>
                </a:srgbClr>
              </a:gs>
              <a:gs pos="50000">
                <a:srgbClr val="00C764">
                  <a:tint val="44500"/>
                  <a:satMod val="160000"/>
                </a:srgbClr>
              </a:gs>
              <a:gs pos="100000">
                <a:srgbClr val="00C764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188166" y="2273557"/>
            <a:ext cx="2234057" cy="461665"/>
          </a:xfrm>
          <a:prstGeom prst="roundRect">
            <a:avLst/>
          </a:prstGeom>
          <a:gradFill flip="none" rotWithShape="1">
            <a:gsLst>
              <a:gs pos="0">
                <a:srgbClr val="00C764">
                  <a:tint val="66000"/>
                  <a:satMod val="160000"/>
                </a:srgbClr>
              </a:gs>
              <a:gs pos="50000">
                <a:srgbClr val="00C764">
                  <a:tint val="44500"/>
                  <a:satMod val="160000"/>
                </a:srgbClr>
              </a:gs>
              <a:gs pos="100000">
                <a:srgbClr val="00C764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010217" y="2653422"/>
            <a:ext cx="2234057" cy="695562"/>
          </a:xfrm>
          <a:prstGeom prst="roundRect">
            <a:avLst/>
          </a:prstGeom>
          <a:gradFill flip="none" rotWithShape="1">
            <a:gsLst>
              <a:gs pos="0">
                <a:srgbClr val="00C764">
                  <a:tint val="66000"/>
                  <a:satMod val="160000"/>
                </a:srgbClr>
              </a:gs>
              <a:gs pos="50000">
                <a:srgbClr val="00C764">
                  <a:tint val="44500"/>
                  <a:satMod val="160000"/>
                </a:srgbClr>
              </a:gs>
              <a:gs pos="100000">
                <a:srgbClr val="00C764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42316" y="4601935"/>
            <a:ext cx="2234057" cy="962496"/>
          </a:xfrm>
          <a:prstGeom prst="roundRect">
            <a:avLst/>
          </a:prstGeom>
          <a:gradFill flip="none" rotWithShape="1">
            <a:gsLst>
              <a:gs pos="0">
                <a:srgbClr val="00C764">
                  <a:tint val="66000"/>
                  <a:satMod val="160000"/>
                </a:srgbClr>
              </a:gs>
              <a:gs pos="50000">
                <a:srgbClr val="00C764">
                  <a:tint val="44500"/>
                  <a:satMod val="160000"/>
                </a:srgbClr>
              </a:gs>
              <a:gs pos="100000">
                <a:srgbClr val="00C764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Изображения Пальцы | Бесплатные векторы, стоковые фото и PS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2840" b="50735"/>
          <a:stretch/>
        </p:blipFill>
        <p:spPr bwMode="auto">
          <a:xfrm>
            <a:off x="5188166" y="2690695"/>
            <a:ext cx="2016079" cy="365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Мультяшные глаза - картинка №14268 | Printonic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Смайлик тишина вектор | Роялти-фри, бесплатные векторные Смайлик тишина  картинки на Depositphotos®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027" y="1131814"/>
            <a:ext cx="1088087" cy="115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Мышление успешного человек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238" y="4204202"/>
            <a:ext cx="1263775" cy="1361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88451" y="4667685"/>
            <a:ext cx="2015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руки, ноги не рухаються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30695" y="2768998"/>
            <a:ext cx="2015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очі дивляться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90399" y="2144727"/>
            <a:ext cx="2333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ротик мовчить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40142" y="2760031"/>
            <a:ext cx="2168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вуха слухають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411518" y="4963407"/>
            <a:ext cx="2333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голова працює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9" name="Picture 2" descr="Изображения Пальцы | Бесплатные векторы, стоковые фото и PS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42" r="38991" b="48601"/>
          <a:stretch/>
        </p:blipFill>
        <p:spPr bwMode="auto">
          <a:xfrm>
            <a:off x="5121118" y="2806108"/>
            <a:ext cx="2150175" cy="380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Изображения Пальцы | Бесплатные векторы, стоковые фото и PS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993" b="49331"/>
          <a:stretch/>
        </p:blipFill>
        <p:spPr bwMode="auto">
          <a:xfrm>
            <a:off x="5243276" y="2941838"/>
            <a:ext cx="2178947" cy="367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Изображения Пальцы | Бесплатные векторы, стоковые фото и PS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29" r="73111"/>
          <a:stretch/>
        </p:blipFill>
        <p:spPr bwMode="auto">
          <a:xfrm rot="21251872">
            <a:off x="5344662" y="2825082"/>
            <a:ext cx="1921063" cy="356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Изображения Пальцы | Бесплатные векторы, стоковые фото и PS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77" t="51522" r="38704"/>
          <a:stretch/>
        </p:blipFill>
        <p:spPr bwMode="auto">
          <a:xfrm rot="21366857">
            <a:off x="5003202" y="3032593"/>
            <a:ext cx="2214479" cy="359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Изображения Пальцы | Бесплатные векторы, стоковые фото и PS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109" t="51309"/>
          <a:stretch/>
        </p:blipFill>
        <p:spPr bwMode="auto">
          <a:xfrm rot="21414999">
            <a:off x="5148978" y="2828124"/>
            <a:ext cx="2630519" cy="366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21809" y="1466248"/>
            <a:ext cx="904807" cy="1144436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032" name="Picture 8" descr="Мультяшные глаза - картинка №14268 | Printonic.ru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83"/>
          <a:stretch/>
        </p:blipFill>
        <p:spPr bwMode="auto">
          <a:xfrm>
            <a:off x="2468754" y="1661724"/>
            <a:ext cx="1297428" cy="75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961798" y="5720739"/>
            <a:ext cx="2790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Дай мені 5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46" name="Picture 22" descr="Jenny (jennybautista766) - Perfil | Pinteres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020" y="3671341"/>
            <a:ext cx="1681939" cy="168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Posturas de yoga para niños - Todo Sobre YogaTodo Sobre Yog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563" y="4025124"/>
            <a:ext cx="2414004" cy="160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1066802" y="427672"/>
            <a:ext cx="10112828" cy="67110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Правила </a:t>
            </a:r>
            <a:r>
              <a:rPr lang="uk-UA" sz="3600" b="1" dirty="0">
                <a:solidFill>
                  <a:schemeClr val="bg1"/>
                </a:solidFill>
              </a:rPr>
              <a:t>уроку «Дай мені 5» </a:t>
            </a:r>
          </a:p>
        </p:txBody>
      </p:sp>
    </p:spTree>
    <p:extLst>
      <p:ext uri="{BB962C8B-B14F-4D97-AF65-F5344CB8AC3E}">
        <p14:creationId xmlns:p14="http://schemas.microsoft.com/office/powerpoint/2010/main" val="371089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4" grpId="0" animBg="1"/>
      <p:bldP spid="33" grpId="0" animBg="1"/>
      <p:bldP spid="32" grpId="0" animBg="1"/>
      <p:bldP spid="2" grpId="0" animBg="1"/>
      <p:bldP spid="11" grpId="0"/>
      <p:bldP spid="20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890" y="599566"/>
            <a:ext cx="9893146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744830490"/>
              </p:ext>
            </p:extLst>
          </p:nvPr>
        </p:nvGraphicFramePr>
        <p:xfrm>
          <a:off x="649994" y="1577459"/>
          <a:ext cx="10785513" cy="427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865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6">
            <a:extLst>
              <a:ext uri="{FF2B5EF4-FFF2-40B4-BE49-F238E27FC236}">
                <a16:creationId xmlns:a16="http://schemas.microsoft.com/office/drawing/2014/main" xmlns="" id="{7099438C-FDA5-46C5-A5BD-6686C334B88A}"/>
              </a:ext>
            </a:extLst>
          </p:cNvPr>
          <p:cNvSpPr/>
          <p:nvPr/>
        </p:nvSpPr>
        <p:spPr>
          <a:xfrm>
            <a:off x="794656" y="381000"/>
            <a:ext cx="10472057" cy="59610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Усний </a:t>
            </a:r>
            <a:r>
              <a:rPr lang="uk-UA" sz="3600" b="1" dirty="0" smtClean="0">
                <a:solidFill>
                  <a:schemeClr val="bg1"/>
                </a:solidFill>
              </a:rPr>
              <a:t>рахунок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2484E29B-10A6-4A66-BF4F-9256ADE10C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D0B68C7B-69E8-4B55-8150-0A9E67C038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257A04C5-B405-45F7-8C15-A53A36B12B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DA1CAE3D-57FB-42AF-9BD8-FA6F59F76F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8F772E05-BB91-467A-B1BD-4BB82D1B59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C7EDE17E-22DE-4E07-8CBA-0A103533C2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F7C1854D-73FB-4A7B-8BE8-81B47C731C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09CA1725-9E11-47FA-8373-C614AB7EF1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61D619A0-F915-4649-A539-3289739F6F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3275453D-E9F7-401D-BE9D-6F07E241B9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pic>
        <p:nvPicPr>
          <p:cNvPr id="1026" name="Picture 2" descr="Пов’язане зображення">
            <a:extLst>
              <a:ext uri="{FF2B5EF4-FFF2-40B4-BE49-F238E27FC236}">
                <a16:creationId xmlns:a16="http://schemas.microsoft.com/office/drawing/2014/main" xmlns="" id="{F5F0D081-3D34-4BF0-9512-35486A237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01" y="2855506"/>
            <a:ext cx="2905789" cy="305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8550DBBE-B98D-453E-AC77-795A3C413458}"/>
              </a:ext>
            </a:extLst>
          </p:cNvPr>
          <p:cNvSpPr/>
          <p:nvPr/>
        </p:nvSpPr>
        <p:spPr>
          <a:xfrm>
            <a:off x="4133850" y="1272110"/>
            <a:ext cx="3355521" cy="70127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2 ∙ 8 +    </a:t>
            </a:r>
            <a:r>
              <a:rPr lang="uk-UA" sz="3200" b="1" dirty="0" smtClean="0">
                <a:solidFill>
                  <a:schemeClr val="bg1"/>
                </a:solidFill>
              </a:rPr>
              <a:t>    = 20 </a:t>
            </a:r>
            <a:endParaRPr lang="uk-UA" sz="3200" b="1" dirty="0">
              <a:solidFill>
                <a:schemeClr val="bg1"/>
              </a:solidFill>
            </a:endParaRP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4A709579-5C4D-4398-99F8-1E5D0B14D9FC}"/>
              </a:ext>
            </a:extLst>
          </p:cNvPr>
          <p:cNvGrpSpPr/>
          <p:nvPr/>
        </p:nvGrpSpPr>
        <p:grpSpPr>
          <a:xfrm>
            <a:off x="7696828" y="3721826"/>
            <a:ext cx="1915481" cy="782269"/>
            <a:chOff x="4718700" y="3159148"/>
            <a:chExt cx="3181073" cy="1166507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xmlns="" id="{CD0C98F8-917C-408D-B871-38ED9362D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700" y="3159148"/>
              <a:ext cx="3181073" cy="1166507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847E6481-37E3-4DCC-AAFB-82A01B9DEC44}"/>
                </a:ext>
              </a:extLst>
            </p:cNvPr>
            <p:cNvSpPr txBox="1"/>
            <p:nvPr/>
          </p:nvSpPr>
          <p:spPr>
            <a:xfrm>
              <a:off x="5369414" y="3384704"/>
              <a:ext cx="1992677" cy="872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xmlns="" id="{6907003D-F38A-483E-A275-CD77838F224A}"/>
              </a:ext>
            </a:extLst>
          </p:cNvPr>
          <p:cNvGrpSpPr/>
          <p:nvPr/>
        </p:nvGrpSpPr>
        <p:grpSpPr>
          <a:xfrm>
            <a:off x="9612309" y="3666842"/>
            <a:ext cx="1915482" cy="782269"/>
            <a:chOff x="8682187" y="3202910"/>
            <a:chExt cx="3181074" cy="1166507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xmlns="" id="{035FC6D0-83D8-456E-97DF-0B297F200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3202910"/>
              <a:ext cx="3181074" cy="1166507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6D891F21-787C-41C3-8B2A-7C8F55B4F6F0}"/>
                </a:ext>
              </a:extLst>
            </p:cNvPr>
            <p:cNvSpPr txBox="1"/>
            <p:nvPr/>
          </p:nvSpPr>
          <p:spPr>
            <a:xfrm>
              <a:off x="10012554" y="3432153"/>
              <a:ext cx="976218" cy="872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342FDA6D-08EE-4CD9-BB17-1C9614D70E7F}"/>
              </a:ext>
            </a:extLst>
          </p:cNvPr>
          <p:cNvGrpSpPr/>
          <p:nvPr/>
        </p:nvGrpSpPr>
        <p:grpSpPr>
          <a:xfrm>
            <a:off x="7638164" y="4609311"/>
            <a:ext cx="1915482" cy="782269"/>
            <a:chOff x="4718700" y="4369417"/>
            <a:chExt cx="3181074" cy="1166507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xmlns="" id="{393EFAEE-12C7-45F8-8C5B-3B1E8D303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700" y="4369417"/>
              <a:ext cx="3181074" cy="1166507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82A147E1-E15F-49CF-B8D2-1C27E086927A}"/>
                </a:ext>
              </a:extLst>
            </p:cNvPr>
            <p:cNvSpPr txBox="1"/>
            <p:nvPr/>
          </p:nvSpPr>
          <p:spPr>
            <a:xfrm>
              <a:off x="5470460" y="4663917"/>
              <a:ext cx="2058854" cy="872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</a:t>
              </a: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xmlns="" id="{8873A8B6-B4B0-4AC3-89F7-2BFCB36CF391}"/>
              </a:ext>
            </a:extLst>
          </p:cNvPr>
          <p:cNvGrpSpPr/>
          <p:nvPr/>
        </p:nvGrpSpPr>
        <p:grpSpPr>
          <a:xfrm>
            <a:off x="9692748" y="4546301"/>
            <a:ext cx="1915483" cy="810230"/>
            <a:chOff x="8682187" y="4369417"/>
            <a:chExt cx="3181076" cy="1208202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xmlns="" id="{E667B1C8-7616-4859-B7D4-39C12D1B2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4369417"/>
              <a:ext cx="3181076" cy="1166508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xmlns="" id="{5751CC40-EBB2-4F46-ADCC-BD9D799044AA}"/>
                </a:ext>
              </a:extLst>
            </p:cNvPr>
            <p:cNvSpPr txBox="1"/>
            <p:nvPr/>
          </p:nvSpPr>
          <p:spPr>
            <a:xfrm>
              <a:off x="8800633" y="4705612"/>
              <a:ext cx="2863243" cy="872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18</a:t>
              </a: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7E9B79EB-39DA-430B-96BA-8B4398811CF1}"/>
              </a:ext>
            </a:extLst>
          </p:cNvPr>
          <p:cNvGrpSpPr/>
          <p:nvPr/>
        </p:nvGrpSpPr>
        <p:grpSpPr>
          <a:xfrm>
            <a:off x="7638164" y="5482830"/>
            <a:ext cx="1915483" cy="807356"/>
            <a:chOff x="4686549" y="5579685"/>
            <a:chExt cx="3181076" cy="1203916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xmlns="" id="{2357F77E-C07E-466B-8168-ED294E7DD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549" y="5579685"/>
              <a:ext cx="3181076" cy="1166508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4FE77F41-C2C3-4804-9B20-502CB5C775ED}"/>
                </a:ext>
              </a:extLst>
            </p:cNvPr>
            <p:cNvSpPr txBox="1"/>
            <p:nvPr/>
          </p:nvSpPr>
          <p:spPr>
            <a:xfrm>
              <a:off x="4810942" y="5911594"/>
              <a:ext cx="2863243" cy="872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</a:t>
              </a: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36C85CD9-150F-4A75-BCE9-5A31FBD9CDAF}"/>
              </a:ext>
            </a:extLst>
          </p:cNvPr>
          <p:cNvGrpSpPr/>
          <p:nvPr/>
        </p:nvGrpSpPr>
        <p:grpSpPr>
          <a:xfrm>
            <a:off x="9764070" y="5518221"/>
            <a:ext cx="1915483" cy="807356"/>
            <a:chOff x="8682187" y="5579685"/>
            <a:chExt cx="3181076" cy="1203916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xmlns="" id="{CEDB0BB4-5529-4DDF-826F-A80C3FDBF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5579685"/>
              <a:ext cx="3181076" cy="1166508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29519BE0-2269-4219-B126-8631D763C8CA}"/>
                </a:ext>
              </a:extLst>
            </p:cNvPr>
            <p:cNvSpPr txBox="1"/>
            <p:nvPr/>
          </p:nvSpPr>
          <p:spPr>
            <a:xfrm>
              <a:off x="8837853" y="5911594"/>
              <a:ext cx="2863243" cy="872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9</a:t>
              </a:r>
            </a:p>
          </p:txBody>
        </p: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D621035-BDDB-4BFB-BFCC-F8AF151CBA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2927" y="1203721"/>
            <a:ext cx="772704" cy="811664"/>
          </a:xfrm>
          <a:prstGeom prst="rect">
            <a:avLst/>
          </a:prstGeom>
        </p:spPr>
      </p:pic>
      <p:sp>
        <p:nvSpPr>
          <p:cNvPr id="36" name="Прямоугольник 6">
            <a:extLst>
              <a:ext uri="{FF2B5EF4-FFF2-40B4-BE49-F238E27FC236}">
                <a16:creationId xmlns:a16="http://schemas.microsoft.com/office/drawing/2014/main" xmlns="" id="{7099438C-FDA5-46C5-A5BD-6686C334B88A}"/>
              </a:ext>
            </a:extLst>
          </p:cNvPr>
          <p:cNvSpPr/>
          <p:nvPr/>
        </p:nvSpPr>
        <p:spPr>
          <a:xfrm>
            <a:off x="682664" y="1203721"/>
            <a:ext cx="3209326" cy="113469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Назви </a:t>
            </a:r>
            <a:r>
              <a:rPr lang="uk-UA" sz="2400" b="1" dirty="0">
                <a:solidFill>
                  <a:srgbClr val="7030A0"/>
                </a:solidFill>
              </a:rPr>
              <a:t>пропущені числа, щоб одержати істинні рівності.</a:t>
            </a:r>
          </a:p>
        </p:txBody>
      </p:sp>
      <p:sp>
        <p:nvSpPr>
          <p:cNvPr id="37" name="Прямоугольник: скругленные углы 1">
            <a:extLst>
              <a:ext uri="{FF2B5EF4-FFF2-40B4-BE49-F238E27FC236}">
                <a16:creationId xmlns:a16="http://schemas.microsoft.com/office/drawing/2014/main" xmlns="" id="{8550DBBE-B98D-453E-AC77-795A3C413458}"/>
              </a:ext>
            </a:extLst>
          </p:cNvPr>
          <p:cNvSpPr/>
          <p:nvPr/>
        </p:nvSpPr>
        <p:spPr>
          <a:xfrm>
            <a:off x="4133850" y="2051116"/>
            <a:ext cx="3355521" cy="70127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2 ∙ </a:t>
            </a:r>
            <a:r>
              <a:rPr lang="uk-UA" sz="3200" b="1" dirty="0" smtClean="0">
                <a:solidFill>
                  <a:schemeClr val="bg1"/>
                </a:solidFill>
              </a:rPr>
              <a:t>6 -        = 5 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4D621035-BDDB-4BFB-BFCC-F8AF151CBA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44332" y="1927534"/>
            <a:ext cx="772704" cy="811664"/>
          </a:xfrm>
          <a:prstGeom prst="rect">
            <a:avLst/>
          </a:prstGeom>
        </p:spPr>
      </p:pic>
      <p:sp>
        <p:nvSpPr>
          <p:cNvPr id="39" name="Прямоугольник: скругленные углы 1">
            <a:extLst>
              <a:ext uri="{FF2B5EF4-FFF2-40B4-BE49-F238E27FC236}">
                <a16:creationId xmlns:a16="http://schemas.microsoft.com/office/drawing/2014/main" xmlns="" id="{8550DBBE-B98D-453E-AC77-795A3C413458}"/>
              </a:ext>
            </a:extLst>
          </p:cNvPr>
          <p:cNvSpPr/>
          <p:nvPr/>
        </p:nvSpPr>
        <p:spPr>
          <a:xfrm>
            <a:off x="4133850" y="2835480"/>
            <a:ext cx="3355521" cy="70127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2 ∙ </a:t>
            </a:r>
            <a:r>
              <a:rPr lang="uk-UA" sz="3200" b="1" dirty="0" smtClean="0">
                <a:solidFill>
                  <a:schemeClr val="bg1"/>
                </a:solidFill>
              </a:rPr>
              <a:t>5 +        = 30 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4D621035-BDDB-4BFB-BFCC-F8AF151CBA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7010" y="2711898"/>
            <a:ext cx="772704" cy="811664"/>
          </a:xfrm>
          <a:prstGeom prst="rect">
            <a:avLst/>
          </a:prstGeom>
        </p:spPr>
      </p:pic>
      <p:sp>
        <p:nvSpPr>
          <p:cNvPr id="41" name="Прямоугольник: скругленные углы 1">
            <a:extLst>
              <a:ext uri="{FF2B5EF4-FFF2-40B4-BE49-F238E27FC236}">
                <a16:creationId xmlns:a16="http://schemas.microsoft.com/office/drawing/2014/main" xmlns="" id="{8550DBBE-B98D-453E-AC77-795A3C413458}"/>
              </a:ext>
            </a:extLst>
          </p:cNvPr>
          <p:cNvSpPr/>
          <p:nvPr/>
        </p:nvSpPr>
        <p:spPr>
          <a:xfrm>
            <a:off x="4133849" y="3632085"/>
            <a:ext cx="3355521" cy="70127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4 </a:t>
            </a:r>
            <a:r>
              <a:rPr lang="uk-UA" sz="3200" b="1" dirty="0">
                <a:solidFill>
                  <a:schemeClr val="bg1"/>
                </a:solidFill>
              </a:rPr>
              <a:t>∙ </a:t>
            </a:r>
            <a:r>
              <a:rPr lang="uk-UA" sz="3200" b="1" dirty="0" smtClean="0">
                <a:solidFill>
                  <a:schemeClr val="bg1"/>
                </a:solidFill>
              </a:rPr>
              <a:t>5 +        = 30 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4D621035-BDDB-4BFB-BFCC-F8AF151CBA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7009" y="3508503"/>
            <a:ext cx="772704" cy="811664"/>
          </a:xfrm>
          <a:prstGeom prst="rect">
            <a:avLst/>
          </a:prstGeom>
        </p:spPr>
      </p:pic>
      <p:sp>
        <p:nvSpPr>
          <p:cNvPr id="43" name="Прямоугольник: скругленные углы 1">
            <a:extLst>
              <a:ext uri="{FF2B5EF4-FFF2-40B4-BE49-F238E27FC236}">
                <a16:creationId xmlns:a16="http://schemas.microsoft.com/office/drawing/2014/main" xmlns="" id="{8550DBBE-B98D-453E-AC77-795A3C413458}"/>
              </a:ext>
            </a:extLst>
          </p:cNvPr>
          <p:cNvSpPr/>
          <p:nvPr/>
        </p:nvSpPr>
        <p:spPr>
          <a:xfrm>
            <a:off x="4155316" y="4397903"/>
            <a:ext cx="3355521" cy="70127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4 </a:t>
            </a:r>
            <a:r>
              <a:rPr lang="uk-UA" sz="3200" b="1" dirty="0">
                <a:solidFill>
                  <a:schemeClr val="bg1"/>
                </a:solidFill>
              </a:rPr>
              <a:t>∙ </a:t>
            </a:r>
            <a:r>
              <a:rPr lang="uk-UA" sz="3200" b="1" dirty="0" smtClean="0">
                <a:solidFill>
                  <a:schemeClr val="bg1"/>
                </a:solidFill>
              </a:rPr>
              <a:t>8 +        = 50 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4D621035-BDDB-4BFB-BFCC-F8AF151CBA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55001" y="4274321"/>
            <a:ext cx="772704" cy="811664"/>
          </a:xfrm>
          <a:prstGeom prst="rect">
            <a:avLst/>
          </a:prstGeom>
        </p:spPr>
      </p:pic>
      <p:sp>
        <p:nvSpPr>
          <p:cNvPr id="45" name="Прямоугольник: скругленные углы 1">
            <a:extLst>
              <a:ext uri="{FF2B5EF4-FFF2-40B4-BE49-F238E27FC236}">
                <a16:creationId xmlns:a16="http://schemas.microsoft.com/office/drawing/2014/main" xmlns="" id="{8550DBBE-B98D-453E-AC77-795A3C413458}"/>
              </a:ext>
            </a:extLst>
          </p:cNvPr>
          <p:cNvSpPr/>
          <p:nvPr/>
        </p:nvSpPr>
        <p:spPr>
          <a:xfrm>
            <a:off x="4179310" y="5167581"/>
            <a:ext cx="3355521" cy="70127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3 </a:t>
            </a:r>
            <a:r>
              <a:rPr lang="uk-UA" sz="3200" b="1" dirty="0">
                <a:solidFill>
                  <a:schemeClr val="bg1"/>
                </a:solidFill>
              </a:rPr>
              <a:t>∙ </a:t>
            </a:r>
            <a:r>
              <a:rPr lang="uk-UA" sz="3200" b="1" dirty="0" smtClean="0">
                <a:solidFill>
                  <a:schemeClr val="bg1"/>
                </a:solidFill>
              </a:rPr>
              <a:t>7 -        = 12 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46" name="Рисунок 45">
            <a:extLst>
              <a:ext uri="{FF2B5EF4-FFF2-40B4-BE49-F238E27FC236}">
                <a16:creationId xmlns:a16="http://schemas.microsoft.com/office/drawing/2014/main" xmlns="" id="{4D621035-BDDB-4BFB-BFCC-F8AF151CBA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78995" y="5030793"/>
            <a:ext cx="772704" cy="81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57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96296E-6 L 0.04817 -0.3657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-1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-0.10886 -0.25949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43" y="-1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33333E-6 L 0.05976 -0.2801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2" y="-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0.05807 -0.2831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4" y="-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7.40741E-7 L -0.10716 -0.03495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65" y="-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07407E-6 L -0.10899 -0.06991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6" y="-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ute hedgehog sitting with apple">
            <a:extLst>
              <a:ext uri="{FF2B5EF4-FFF2-40B4-BE49-F238E27FC236}">
                <a16:creationId xmlns:a16="http://schemas.microsoft.com/office/drawing/2014/main" xmlns="" id="{16A8B9E8-BB2F-4252-90F7-6D833E4D6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98" y="2537026"/>
            <a:ext cx="2761249" cy="290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6">
            <a:extLst>
              <a:ext uri="{FF2B5EF4-FFF2-40B4-BE49-F238E27FC236}">
                <a16:creationId xmlns:a16="http://schemas.microsoft.com/office/drawing/2014/main" xmlns="" id="{7099438C-FDA5-46C5-A5BD-6686C334B88A}"/>
              </a:ext>
            </a:extLst>
          </p:cNvPr>
          <p:cNvSpPr/>
          <p:nvPr/>
        </p:nvSpPr>
        <p:spPr>
          <a:xfrm>
            <a:off x="945198" y="516300"/>
            <a:ext cx="10196629" cy="93952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Які з чисел, записаних на яблуках, не є результатом множення числа 4? </a:t>
            </a:r>
          </a:p>
        </p:txBody>
      </p:sp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2484E29B-10A6-4A66-BF4F-9256ADE10C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D0B68C7B-69E8-4B55-8150-0A9E67C038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257A04C5-B405-45F7-8C15-A53A36B12B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DA1CAE3D-57FB-42AF-9BD8-FA6F59F76F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8F772E05-BB91-467A-B1BD-4BB82D1B59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C7EDE17E-22DE-4E07-8CBA-0A103533C28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F7C1854D-73FB-4A7B-8BE8-81B47C731CA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09CA1725-9E11-47FA-8373-C614AB7EF1E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61D619A0-F915-4649-A539-3289739F6F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3275453D-E9F7-401D-BE9D-6F07E241B9A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8E68F4B-C4C7-4C0D-87A0-73CE2482116A}"/>
              </a:ext>
            </a:extLst>
          </p:cNvPr>
          <p:cNvSpPr txBox="1"/>
          <p:nvPr/>
        </p:nvSpPr>
        <p:spPr>
          <a:xfrm>
            <a:off x="5312728" y="5031826"/>
            <a:ext cx="1782347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/>
              <a:t>15 : 3 =</a:t>
            </a:r>
            <a:endParaRPr lang="uk-UA" sz="4000" b="1" dirty="0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xmlns="" id="{7E6923F0-C838-4983-B5DF-0E4DCEEC2DBE}"/>
              </a:ext>
            </a:extLst>
          </p:cNvPr>
          <p:cNvSpPr txBox="1"/>
          <p:nvPr/>
        </p:nvSpPr>
        <p:spPr>
          <a:xfrm>
            <a:off x="7095075" y="5019442"/>
            <a:ext cx="50011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/>
              <a:t>5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651179D1-F602-4833-B7D6-D85E545044FB}"/>
              </a:ext>
            </a:extLst>
          </p:cNvPr>
          <p:cNvGrpSpPr/>
          <p:nvPr/>
        </p:nvGrpSpPr>
        <p:grpSpPr>
          <a:xfrm>
            <a:off x="4041666" y="1786297"/>
            <a:ext cx="1445151" cy="1518016"/>
            <a:chOff x="3936754" y="1390069"/>
            <a:chExt cx="1445151" cy="1518016"/>
          </a:xfrm>
        </p:grpSpPr>
        <p:pic>
          <p:nvPicPr>
            <p:cNvPr id="3074" name="Picture 2" descr="Apple">
              <a:extLst>
                <a:ext uri="{FF2B5EF4-FFF2-40B4-BE49-F238E27FC236}">
                  <a16:creationId xmlns:a16="http://schemas.microsoft.com/office/drawing/2014/main" xmlns="" id="{6E918BBE-B4C9-45EE-ACEA-8DEE8BB75D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754" y="1390069"/>
              <a:ext cx="1445151" cy="1518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7C499EF5-A54E-4139-AEDD-6CF7DF88BFA3}"/>
                </a:ext>
              </a:extLst>
            </p:cNvPr>
            <p:cNvSpPr txBox="1"/>
            <p:nvPr/>
          </p:nvSpPr>
          <p:spPr>
            <a:xfrm>
              <a:off x="4417435" y="1883404"/>
              <a:ext cx="7334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000" b="1" dirty="0">
                  <a:solidFill>
                    <a:schemeClr val="bg1"/>
                  </a:solidFill>
                </a:rPr>
                <a:t>16</a:t>
              </a: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xmlns="" id="{E9191CD4-ABFD-4A46-97B6-F4BD10955604}"/>
              </a:ext>
            </a:extLst>
          </p:cNvPr>
          <p:cNvGrpSpPr/>
          <p:nvPr/>
        </p:nvGrpSpPr>
        <p:grpSpPr>
          <a:xfrm>
            <a:off x="5967498" y="1782404"/>
            <a:ext cx="1445151" cy="1518016"/>
            <a:chOff x="3936754" y="1390069"/>
            <a:chExt cx="1445151" cy="1518016"/>
          </a:xfrm>
        </p:grpSpPr>
        <p:pic>
          <p:nvPicPr>
            <p:cNvPr id="41" name="Picture 2" descr="Apple">
              <a:extLst>
                <a:ext uri="{FF2B5EF4-FFF2-40B4-BE49-F238E27FC236}">
                  <a16:creationId xmlns:a16="http://schemas.microsoft.com/office/drawing/2014/main" xmlns="" id="{DEA79E68-5B0A-4B11-B140-75C2E7EB87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754" y="1390069"/>
              <a:ext cx="1445151" cy="1518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22A3EB9A-0B6E-4FC8-BB2D-5168E46EE99D}"/>
                </a:ext>
              </a:extLst>
            </p:cNvPr>
            <p:cNvSpPr txBox="1"/>
            <p:nvPr/>
          </p:nvSpPr>
          <p:spPr>
            <a:xfrm>
              <a:off x="4534596" y="1883404"/>
              <a:ext cx="7334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000" b="1" dirty="0">
                  <a:solidFill>
                    <a:schemeClr val="bg1"/>
                  </a:solidFill>
                </a:rPr>
                <a:t>8</a:t>
              </a: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xmlns="" id="{1A78C71B-2E6F-4F35-8671-9273BBFAB1A7}"/>
              </a:ext>
            </a:extLst>
          </p:cNvPr>
          <p:cNvGrpSpPr/>
          <p:nvPr/>
        </p:nvGrpSpPr>
        <p:grpSpPr>
          <a:xfrm>
            <a:off x="7893030" y="1782404"/>
            <a:ext cx="1445151" cy="1518016"/>
            <a:chOff x="3936754" y="1390069"/>
            <a:chExt cx="1445151" cy="1518016"/>
          </a:xfrm>
        </p:grpSpPr>
        <p:pic>
          <p:nvPicPr>
            <p:cNvPr id="44" name="Picture 2" descr="Apple">
              <a:extLst>
                <a:ext uri="{FF2B5EF4-FFF2-40B4-BE49-F238E27FC236}">
                  <a16:creationId xmlns:a16="http://schemas.microsoft.com/office/drawing/2014/main" xmlns="" id="{3B0F0D28-0C2D-4AEA-98ED-4A795D9098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754" y="1390069"/>
              <a:ext cx="1445151" cy="1518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AA0216AD-CB0A-4A8B-AE7F-A8E3C9DCD390}"/>
                </a:ext>
              </a:extLst>
            </p:cNvPr>
            <p:cNvSpPr txBox="1"/>
            <p:nvPr/>
          </p:nvSpPr>
          <p:spPr>
            <a:xfrm>
              <a:off x="4417435" y="1883404"/>
              <a:ext cx="7334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000" b="1" dirty="0">
                  <a:solidFill>
                    <a:schemeClr val="bg1"/>
                  </a:solidFill>
                </a:rPr>
                <a:t>15</a:t>
              </a:r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xmlns="" id="{041952A6-F938-483F-92DB-1A7C11A078F9}"/>
              </a:ext>
            </a:extLst>
          </p:cNvPr>
          <p:cNvGrpSpPr/>
          <p:nvPr/>
        </p:nvGrpSpPr>
        <p:grpSpPr>
          <a:xfrm>
            <a:off x="9818862" y="1782404"/>
            <a:ext cx="1445151" cy="1518016"/>
            <a:chOff x="3936754" y="1390069"/>
            <a:chExt cx="1445151" cy="1518016"/>
          </a:xfrm>
        </p:grpSpPr>
        <p:pic>
          <p:nvPicPr>
            <p:cNvPr id="47" name="Picture 2" descr="Apple">
              <a:extLst>
                <a:ext uri="{FF2B5EF4-FFF2-40B4-BE49-F238E27FC236}">
                  <a16:creationId xmlns:a16="http://schemas.microsoft.com/office/drawing/2014/main" xmlns="" id="{17505462-3AE4-438B-824B-40B48A31E8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754" y="1390069"/>
              <a:ext cx="1445151" cy="1518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069AC0B1-5AEB-4B78-900A-AD63384661E3}"/>
                </a:ext>
              </a:extLst>
            </p:cNvPr>
            <p:cNvSpPr txBox="1"/>
            <p:nvPr/>
          </p:nvSpPr>
          <p:spPr>
            <a:xfrm>
              <a:off x="4417435" y="1883404"/>
              <a:ext cx="7334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000" b="1" dirty="0">
                  <a:solidFill>
                    <a:schemeClr val="bg1"/>
                  </a:solidFill>
                </a:rPr>
                <a:t>20</a:t>
              </a: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xmlns="" id="{3F541FB9-6663-414A-B1DB-449F9D1A8C28}"/>
              </a:ext>
            </a:extLst>
          </p:cNvPr>
          <p:cNvGrpSpPr/>
          <p:nvPr/>
        </p:nvGrpSpPr>
        <p:grpSpPr>
          <a:xfrm>
            <a:off x="5031741" y="3323863"/>
            <a:ext cx="1445151" cy="1518016"/>
            <a:chOff x="3936754" y="1390069"/>
            <a:chExt cx="1445151" cy="1518016"/>
          </a:xfrm>
        </p:grpSpPr>
        <p:pic>
          <p:nvPicPr>
            <p:cNvPr id="50" name="Picture 2" descr="Apple">
              <a:extLst>
                <a:ext uri="{FF2B5EF4-FFF2-40B4-BE49-F238E27FC236}">
                  <a16:creationId xmlns:a16="http://schemas.microsoft.com/office/drawing/2014/main" xmlns="" id="{56AD6C70-9801-4197-98C5-78C9BC4EA4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754" y="1390069"/>
              <a:ext cx="1445151" cy="1518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4096E28F-48E9-4B52-ABC7-8A7F00A00A02}"/>
                </a:ext>
              </a:extLst>
            </p:cNvPr>
            <p:cNvSpPr txBox="1"/>
            <p:nvPr/>
          </p:nvSpPr>
          <p:spPr>
            <a:xfrm>
              <a:off x="4417435" y="1883404"/>
              <a:ext cx="7334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000" b="1" dirty="0">
                  <a:solidFill>
                    <a:schemeClr val="bg1"/>
                  </a:solidFill>
                </a:rPr>
                <a:t>32</a:t>
              </a:r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xmlns="" id="{106B9A81-A47F-4569-9551-FE145ED81AAD}"/>
              </a:ext>
            </a:extLst>
          </p:cNvPr>
          <p:cNvGrpSpPr/>
          <p:nvPr/>
        </p:nvGrpSpPr>
        <p:grpSpPr>
          <a:xfrm>
            <a:off x="7014928" y="3300420"/>
            <a:ext cx="1445151" cy="1518016"/>
            <a:chOff x="3936754" y="1390069"/>
            <a:chExt cx="1445151" cy="1518016"/>
          </a:xfrm>
        </p:grpSpPr>
        <p:pic>
          <p:nvPicPr>
            <p:cNvPr id="55" name="Picture 2" descr="Apple">
              <a:extLst>
                <a:ext uri="{FF2B5EF4-FFF2-40B4-BE49-F238E27FC236}">
                  <a16:creationId xmlns:a16="http://schemas.microsoft.com/office/drawing/2014/main" xmlns="" id="{4C2B5334-FBDD-4B42-A819-9EC800D351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754" y="1390069"/>
              <a:ext cx="1445151" cy="1518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1763BB5C-B1F6-45A1-8FC0-CEFF1212A62F}"/>
                </a:ext>
              </a:extLst>
            </p:cNvPr>
            <p:cNvSpPr txBox="1"/>
            <p:nvPr/>
          </p:nvSpPr>
          <p:spPr>
            <a:xfrm>
              <a:off x="4509792" y="1869340"/>
              <a:ext cx="7334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00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xmlns="" id="{93403F89-1DA8-4FBC-9038-20073AB6DBC1}"/>
              </a:ext>
            </a:extLst>
          </p:cNvPr>
          <p:cNvGrpSpPr/>
          <p:nvPr/>
        </p:nvGrpSpPr>
        <p:grpSpPr>
          <a:xfrm>
            <a:off x="9211430" y="3323863"/>
            <a:ext cx="1445151" cy="1518016"/>
            <a:chOff x="3936754" y="1390069"/>
            <a:chExt cx="1445151" cy="1518016"/>
          </a:xfrm>
        </p:grpSpPr>
        <p:pic>
          <p:nvPicPr>
            <p:cNvPr id="58" name="Picture 2" descr="Apple">
              <a:extLst>
                <a:ext uri="{FF2B5EF4-FFF2-40B4-BE49-F238E27FC236}">
                  <a16:creationId xmlns:a16="http://schemas.microsoft.com/office/drawing/2014/main" xmlns="" id="{C0A1C7A8-B8BC-4626-8F3E-124BA152AF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754" y="1390069"/>
              <a:ext cx="1445151" cy="1518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AADEABB8-8F29-4696-BE14-272E795E5DC0}"/>
                </a:ext>
              </a:extLst>
            </p:cNvPr>
            <p:cNvSpPr txBox="1"/>
            <p:nvPr/>
          </p:nvSpPr>
          <p:spPr>
            <a:xfrm>
              <a:off x="4417435" y="1883404"/>
              <a:ext cx="7334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4000" b="1" dirty="0">
                  <a:solidFill>
                    <a:schemeClr val="bg1"/>
                  </a:solidFill>
                </a:rPr>
                <a:t>36</a:t>
              </a:r>
            </a:p>
          </p:txBody>
        </p:sp>
      </p:grpSp>
      <p:sp>
        <p:nvSpPr>
          <p:cNvPr id="60" name="Прямоугольник 59">
            <a:extLst>
              <a:ext uri="{FF2B5EF4-FFF2-40B4-BE49-F238E27FC236}">
                <a16:creationId xmlns="" xmlns:a16="http://schemas.microsoft.com/office/drawing/2014/main" id="{E03479FD-71A9-4C74-813C-8C0982C8546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1" name="Прямоугольник 6">
            <a:extLst>
              <a:ext uri="{FF2B5EF4-FFF2-40B4-BE49-F238E27FC236}">
                <a16:creationId xmlns:a16="http://schemas.microsoft.com/office/drawing/2014/main" xmlns="" id="{7099438C-FDA5-46C5-A5BD-6686C334B88A}"/>
              </a:ext>
            </a:extLst>
          </p:cNvPr>
          <p:cNvSpPr/>
          <p:nvPr/>
        </p:nvSpPr>
        <p:spPr>
          <a:xfrm>
            <a:off x="945198" y="1549586"/>
            <a:ext cx="2248693" cy="8069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Знайди </a:t>
            </a:r>
            <a:r>
              <a:rPr lang="uk-UA" sz="2400" b="1" dirty="0">
                <a:solidFill>
                  <a:srgbClr val="7030A0"/>
                </a:solidFill>
              </a:rPr>
              <a:t>частку цих </a:t>
            </a:r>
            <a:r>
              <a:rPr lang="uk-UA" sz="2400" b="1" dirty="0" smtClean="0">
                <a:solidFill>
                  <a:srgbClr val="7030A0"/>
                </a:solidFill>
              </a:rPr>
              <a:t>чисел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9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E03479FD-71A9-4C74-813C-8C0982C8546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118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2 клас\3 Математика\1 Листопад\8 Складання таблиць множення\№095 - Ділення на 4 Порядок дій у виразах\2025-03-04_10073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32" r="11572" b="-673"/>
          <a:stretch/>
        </p:blipFill>
        <p:spPr bwMode="auto">
          <a:xfrm>
            <a:off x="1089340" y="2601683"/>
            <a:ext cx="7533929" cy="261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6">
            <a:extLst>
              <a:ext uri="{FF2B5EF4-FFF2-40B4-BE49-F238E27FC236}">
                <a16:creationId xmlns:a16="http://schemas.microsoft.com/office/drawing/2014/main" xmlns="" id="{7099438C-FDA5-46C5-A5BD-6686C334B88A}"/>
              </a:ext>
            </a:extLst>
          </p:cNvPr>
          <p:cNvSpPr/>
          <p:nvPr/>
        </p:nvSpPr>
        <p:spPr>
          <a:xfrm>
            <a:off x="792798" y="516300"/>
            <a:ext cx="10452145" cy="116010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За схемою склади добутки з множником 4 і частки з дільником 4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6">
            <a:extLst>
              <a:ext uri="{FF2B5EF4-FFF2-40B4-BE49-F238E27FC236}">
                <a16:creationId xmlns:a16="http://schemas.microsoft.com/office/drawing/2014/main" xmlns="" id="{7099438C-FDA5-46C5-A5BD-6686C334B88A}"/>
              </a:ext>
            </a:extLst>
          </p:cNvPr>
          <p:cNvSpPr/>
          <p:nvPr/>
        </p:nvSpPr>
        <p:spPr>
          <a:xfrm>
            <a:off x="792798" y="1894115"/>
            <a:ext cx="4063507" cy="56734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Запиши їх у два стовпчики.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0C165B6-379F-483B-B75B-ADE443043D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5096" y="2331426"/>
            <a:ext cx="2270972" cy="315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90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3054" y="1213873"/>
            <a:ext cx="11764031" cy="5310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961094" y="471388"/>
            <a:ext cx="10294735" cy="74248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Обчисли, скориставшись записаними таблицями.</a:t>
            </a: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447" y="1284310"/>
            <a:ext cx="1613638" cy="2730773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4361503" y="1600932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BFBF5D4-BBB3-48BB-BF7D-A17BA966FBB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197108" y="2439106"/>
            <a:ext cx="394062" cy="35505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925ACF69-93EA-4C0A-B971-E8F7F6498E1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3198894" y="3158832"/>
            <a:ext cx="394062" cy="35505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027B3435-5A2A-4748-9185-C8F1160CF43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8900701" y="2332566"/>
            <a:ext cx="455016" cy="567661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8E10239D-6DBF-4818-AD82-1D02284A821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42248" y="2328757"/>
            <a:ext cx="455016" cy="567661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xmlns="" id="{A1450345-CD68-4886-8646-8B0E67CFC58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927140" y="2337982"/>
            <a:ext cx="455016" cy="567661"/>
          </a:xfrm>
          <a:prstGeom prst="rect">
            <a:avLst/>
          </a:prstGeom>
        </p:spPr>
      </p:pic>
      <p:pic>
        <p:nvPicPr>
          <p:cNvPr id="129" name="Рисунок 128">
            <a:extLst>
              <a:ext uri="{FF2B5EF4-FFF2-40B4-BE49-F238E27FC236}">
                <a16:creationId xmlns:a16="http://schemas.microsoft.com/office/drawing/2014/main" xmlns="" id="{48883508-31EA-4018-8637-BFA2E4D5203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42248" y="3086047"/>
            <a:ext cx="455016" cy="567661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9B88A1A0-3749-48C9-9823-F819103DB68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1683395" y="2336073"/>
            <a:ext cx="455016" cy="567661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xmlns="" id="{6E254A5D-2434-4145-B551-DBEC2950CB5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796793" y="2339308"/>
            <a:ext cx="455016" cy="567661"/>
          </a:xfrm>
          <a:prstGeom prst="rect">
            <a:avLst/>
          </a:prstGeom>
        </p:spPr>
      </p:pic>
      <p:grpSp>
        <p:nvGrpSpPr>
          <p:cNvPr id="150" name="Группа 149">
            <a:extLst>
              <a:ext uri="{FF2B5EF4-FFF2-40B4-BE49-F238E27FC236}">
                <a16:creationId xmlns:a16="http://schemas.microsoft.com/office/drawing/2014/main" xmlns="" id="{0473AB97-BDBA-4545-AE3B-80337CBBEAE5}"/>
              </a:ext>
            </a:extLst>
          </p:cNvPr>
          <p:cNvGrpSpPr/>
          <p:nvPr/>
        </p:nvGrpSpPr>
        <p:grpSpPr>
          <a:xfrm>
            <a:off x="1351415" y="2325822"/>
            <a:ext cx="401369" cy="564394"/>
            <a:chOff x="963782" y="2336701"/>
            <a:chExt cx="401369" cy="564394"/>
          </a:xfrm>
        </p:grpSpPr>
        <p:pic>
          <p:nvPicPr>
            <p:cNvPr id="151" name="Рисунок 150">
              <a:extLst>
                <a:ext uri="{FF2B5EF4-FFF2-40B4-BE49-F238E27FC236}">
                  <a16:creationId xmlns:a16="http://schemas.microsoft.com/office/drawing/2014/main" xmlns="" id="{210031A6-2F5F-4133-8EFD-CC9747300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52" name="Рисунок 151">
              <a:extLst>
                <a:ext uri="{FF2B5EF4-FFF2-40B4-BE49-F238E27FC236}">
                  <a16:creationId xmlns:a16="http://schemas.microsoft.com/office/drawing/2014/main" xmlns="" id="{3A9132DD-4375-42AB-AEC9-A51CB3604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BDD49671-7918-4FC8-B51F-D722CEE5C84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2838058" y="2345784"/>
            <a:ext cx="455016" cy="567661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BC37DC48-4E31-419F-8A4C-7002B33A4AC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521753" y="2349899"/>
            <a:ext cx="455016" cy="567661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61906BF7-21DA-4589-96B2-42F064DDF41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4010944" y="3069724"/>
            <a:ext cx="455016" cy="567661"/>
          </a:xfrm>
          <a:prstGeom prst="rect">
            <a:avLst/>
          </a:prstGeom>
        </p:spPr>
      </p:pic>
      <p:pic>
        <p:nvPicPr>
          <p:cNvPr id="138" name="Рисунок 137">
            <a:extLst>
              <a:ext uri="{FF2B5EF4-FFF2-40B4-BE49-F238E27FC236}">
                <a16:creationId xmlns:a16="http://schemas.microsoft.com/office/drawing/2014/main" xmlns="" id="{35150A65-1746-4EB7-BC82-D049623B41F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459176" y="3187768"/>
            <a:ext cx="394062" cy="355057"/>
          </a:xfrm>
          <a:prstGeom prst="rect">
            <a:avLst/>
          </a:prstGeom>
        </p:spPr>
      </p:pic>
      <p:pic>
        <p:nvPicPr>
          <p:cNvPr id="156" name="Рисунок 155">
            <a:extLst>
              <a:ext uri="{FF2B5EF4-FFF2-40B4-BE49-F238E27FC236}">
                <a16:creationId xmlns:a16="http://schemas.microsoft.com/office/drawing/2014/main" xmlns="" id="{C36F4934-2228-4B81-93AA-511A156E1C1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5823803" y="3138953"/>
            <a:ext cx="555762" cy="452689"/>
          </a:xfrm>
          <a:prstGeom prst="rect">
            <a:avLst/>
          </a:prstGeom>
        </p:spPr>
      </p:pic>
      <p:pic>
        <p:nvPicPr>
          <p:cNvPr id="159" name="Рисунок 158">
            <a:extLst>
              <a:ext uri="{FF2B5EF4-FFF2-40B4-BE49-F238E27FC236}">
                <a16:creationId xmlns:a16="http://schemas.microsoft.com/office/drawing/2014/main" xmlns="" id="{5FAE5969-59C2-49CC-8B8F-8A23A374C0F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022536" y="2505231"/>
            <a:ext cx="440143" cy="28893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5D2E0B2B-0526-4DAF-B960-0D41802A377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582311" y="2332566"/>
            <a:ext cx="455016" cy="567661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21DE349A-6727-4326-8335-EE0D5694165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3952062" y="2330505"/>
            <a:ext cx="455016" cy="567661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5844A912-51A9-4604-BB0A-C8F2C7C36E1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318622" y="3086046"/>
            <a:ext cx="455016" cy="567661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D76CDEC3-3D75-4998-9927-48E87BDBAFE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00000" y="2437236"/>
            <a:ext cx="394062" cy="403674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1C852E6B-9C4B-4F45-8900-69140CBA730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9197279" y="2336071"/>
            <a:ext cx="455016" cy="567661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C6F1313A-5FEB-46F3-BA6B-67BD79F3CD7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456112" y="2442374"/>
            <a:ext cx="394062" cy="35505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DD2DF379-D7F4-4496-B3E4-EEE7907B86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271041" y="3093540"/>
            <a:ext cx="455016" cy="567661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06421671-24A2-4751-9F7F-B6132B2AF6A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8860008" y="3081464"/>
            <a:ext cx="455016" cy="567661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2435EB77-64F8-4D5A-BF96-290B59775A35}"/>
              </a:ext>
            </a:extLst>
          </p:cNvPr>
          <p:cNvSpPr txBox="1"/>
          <p:nvPr/>
        </p:nvSpPr>
        <p:spPr>
          <a:xfrm>
            <a:off x="7456187" y="3026999"/>
            <a:ext cx="302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Monotype Corsiva" panose="03010101010201010101" pitchFamily="66" charset="0"/>
              </a:rPr>
              <a:t>)</a:t>
            </a:r>
          </a:p>
        </p:txBody>
      </p:sp>
      <p:pic>
        <p:nvPicPr>
          <p:cNvPr id="87" name="Рисунок 86">
            <a:extLst>
              <a:ext uri="{FF2B5EF4-FFF2-40B4-BE49-F238E27FC236}">
                <a16:creationId xmlns:a16="http://schemas.microsoft.com/office/drawing/2014/main" xmlns="" id="{FCAE1F20-B539-418E-8BFE-68EB68784F8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339006" y="3144827"/>
            <a:ext cx="394062" cy="355057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1461F8B2-0100-4940-9445-9EFF53B6EE28}"/>
              </a:ext>
            </a:extLst>
          </p:cNvPr>
          <p:cNvSpPr txBox="1"/>
          <p:nvPr/>
        </p:nvSpPr>
        <p:spPr>
          <a:xfrm>
            <a:off x="8228604" y="2270058"/>
            <a:ext cx="302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Monotype Corsiva" panose="03010101010201010101" pitchFamily="66" charset="0"/>
              </a:rPr>
              <a:t>)</a:t>
            </a:r>
          </a:p>
        </p:txBody>
      </p:sp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E2F19DFF-8F9E-457B-8185-2888BE5C9FD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7355523" y="2431688"/>
            <a:ext cx="394062" cy="355057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586A5FCD-9D4B-48E6-A72A-820733677555}"/>
              </a:ext>
            </a:extLst>
          </p:cNvPr>
          <p:cNvSpPr txBox="1"/>
          <p:nvPr/>
        </p:nvSpPr>
        <p:spPr>
          <a:xfrm>
            <a:off x="5696850" y="3031292"/>
            <a:ext cx="302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Monotype Corsiva" panose="03010101010201010101" pitchFamily="66" charset="0"/>
              </a:rPr>
              <a:t>(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E6E66FF4-2052-473E-86EE-D8312142511B}"/>
              </a:ext>
            </a:extLst>
          </p:cNvPr>
          <p:cNvSpPr txBox="1"/>
          <p:nvPr/>
        </p:nvSpPr>
        <p:spPr>
          <a:xfrm>
            <a:off x="6451611" y="2282988"/>
            <a:ext cx="302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latin typeface="Monotype Corsiva" panose="03010101010201010101" pitchFamily="66" charset="0"/>
              </a:rPr>
              <a:t>(</a:t>
            </a: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F08243D2-720B-4163-8F04-989E50E34B1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961094" y="3084001"/>
            <a:ext cx="455016" cy="567661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xmlns="" id="{FA4B2B0D-7EF9-4AD2-AC6A-6F93359B678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084017" y="3069724"/>
            <a:ext cx="455016" cy="567661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90C13DD1-072E-48CE-8084-561DC348F36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827409" y="3073549"/>
            <a:ext cx="455016" cy="567661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80052A7F-0D43-4E4A-95C6-1A2022F6BD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811234" y="2345784"/>
            <a:ext cx="455016" cy="567661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14B9754D-2A11-4E3A-94ED-0778D379BB5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6949008" y="2337300"/>
            <a:ext cx="455016" cy="567661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2378F893-D64C-43A3-B623-49843778A1C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8050275" y="3091257"/>
            <a:ext cx="455016" cy="567661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468FF701-120E-45C6-B6A8-0C3C7D0FBA6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734956" y="3069722"/>
            <a:ext cx="455016" cy="567661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AE34C6D7-2014-4D39-B470-4DC0C6ABDDA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616079" y="3068101"/>
            <a:ext cx="455016" cy="567661"/>
          </a:xfrm>
          <a:prstGeom prst="rect">
            <a:avLst/>
          </a:prstGeom>
        </p:spPr>
      </p:pic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xmlns="" id="{B6FC3E03-AD24-48BB-A3EA-EEA4F27F00F1}"/>
              </a:ext>
            </a:extLst>
          </p:cNvPr>
          <p:cNvGrpSpPr/>
          <p:nvPr/>
        </p:nvGrpSpPr>
        <p:grpSpPr>
          <a:xfrm>
            <a:off x="2471318" y="3094524"/>
            <a:ext cx="401369" cy="564394"/>
            <a:chOff x="963782" y="2336701"/>
            <a:chExt cx="401369" cy="564394"/>
          </a:xfrm>
        </p:grpSpPr>
        <p:pic>
          <p:nvPicPr>
            <p:cNvPr id="102" name="Рисунок 101">
              <a:extLst>
                <a:ext uri="{FF2B5EF4-FFF2-40B4-BE49-F238E27FC236}">
                  <a16:creationId xmlns:a16="http://schemas.microsoft.com/office/drawing/2014/main" xmlns="" id="{BF904883-872E-41E0-93F1-C1D3976F1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10" name="Рисунок 109">
              <a:extLst>
                <a:ext uri="{FF2B5EF4-FFF2-40B4-BE49-F238E27FC236}">
                  <a16:creationId xmlns:a16="http://schemas.microsoft.com/office/drawing/2014/main" xmlns="" id="{A75089AF-496D-4043-AB06-328788B31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grpSp>
        <p:nvGrpSpPr>
          <p:cNvPr id="112" name="Группа 111">
            <a:extLst>
              <a:ext uri="{FF2B5EF4-FFF2-40B4-BE49-F238E27FC236}">
                <a16:creationId xmlns:a16="http://schemas.microsoft.com/office/drawing/2014/main" xmlns="" id="{C48ECCE9-E371-43E3-AC9A-3C5C94EB0D63}"/>
              </a:ext>
            </a:extLst>
          </p:cNvPr>
          <p:cNvGrpSpPr/>
          <p:nvPr/>
        </p:nvGrpSpPr>
        <p:grpSpPr>
          <a:xfrm>
            <a:off x="7718960" y="3092185"/>
            <a:ext cx="401369" cy="564394"/>
            <a:chOff x="963782" y="2336701"/>
            <a:chExt cx="401369" cy="564394"/>
          </a:xfrm>
        </p:grpSpPr>
        <p:pic>
          <p:nvPicPr>
            <p:cNvPr id="114" name="Рисунок 113">
              <a:extLst>
                <a:ext uri="{FF2B5EF4-FFF2-40B4-BE49-F238E27FC236}">
                  <a16:creationId xmlns:a16="http://schemas.microsoft.com/office/drawing/2014/main" xmlns="" id="{422D41BE-B2BC-4C11-A221-4B3CD1DA0C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15" name="Рисунок 114">
              <a:extLst>
                <a:ext uri="{FF2B5EF4-FFF2-40B4-BE49-F238E27FC236}">
                  <a16:creationId xmlns:a16="http://schemas.microsoft.com/office/drawing/2014/main" xmlns="" id="{BF32E1E4-94B8-4EA7-8114-B63A20605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120" name="Рисунок 119">
            <a:extLst>
              <a:ext uri="{FF2B5EF4-FFF2-40B4-BE49-F238E27FC236}">
                <a16:creationId xmlns:a16="http://schemas.microsoft.com/office/drawing/2014/main" xmlns="" id="{58676DFB-A81D-410C-A4F5-9116517491B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597772" y="2337300"/>
            <a:ext cx="455016" cy="567661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:a16="http://schemas.microsoft.com/office/drawing/2014/main" xmlns="" id="{E7CEE7D9-9D3E-49CD-9225-0E13AB44602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7040090" y="3081465"/>
            <a:ext cx="455016" cy="567661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:a16="http://schemas.microsoft.com/office/drawing/2014/main" xmlns="" id="{4F850B31-DCBC-42EF-A295-DD9664751AE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6608913" y="3155270"/>
            <a:ext cx="394062" cy="355057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:a16="http://schemas.microsoft.com/office/drawing/2014/main" xmlns="" id="{269103C4-F407-4C3B-9348-01FCF9466E8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8028025" y="2340181"/>
            <a:ext cx="455016" cy="567661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520459" y="-667807"/>
            <a:ext cx="455016" cy="567661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5722C13B-1F1D-4DDF-8822-0B6E90851EC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7683" t="27054" r="9349" b="24196"/>
          <a:stretch/>
        </p:blipFill>
        <p:spPr>
          <a:xfrm>
            <a:off x="4922736" y="1332000"/>
            <a:ext cx="2448000" cy="1188000"/>
          </a:xfrm>
          <a:prstGeom prst="rect">
            <a:avLst/>
          </a:prstGeom>
        </p:spPr>
      </p:pic>
      <p:sp>
        <p:nvSpPr>
          <p:cNvPr id="76" name="Прямоугольник 75">
            <a:extLst>
              <a:ext uri="{FF2B5EF4-FFF2-40B4-BE49-F238E27FC236}">
                <a16:creationId xmlns="" xmlns:a16="http://schemas.microsoft.com/office/drawing/2014/main" id="{E03479FD-71A9-4C74-813C-8C0982C8546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545294" y="3782016"/>
            <a:ext cx="9883220" cy="46341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Розглянь, як виконували обчислення, і прочитай пояснення про порядок дій у виразі.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360FFC4D-E6B2-4229-BA7E-EB3636FC55CB}"/>
              </a:ext>
            </a:extLst>
          </p:cNvPr>
          <p:cNvSpPr txBox="1"/>
          <p:nvPr/>
        </p:nvSpPr>
        <p:spPr>
          <a:xfrm>
            <a:off x="1044144" y="4627548"/>
            <a:ext cx="182854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36 : 4 ∙ 2=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0459546B-E929-4DB4-96C4-1E4BC0F68863}"/>
              </a:ext>
            </a:extLst>
          </p:cNvPr>
          <p:cNvSpPr txBox="1"/>
          <p:nvPr/>
        </p:nvSpPr>
        <p:spPr>
          <a:xfrm>
            <a:off x="1010246" y="5573577"/>
            <a:ext cx="166541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2 ∙ 6 : 4=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6B9DF325-9CCC-4087-BAC1-10177949D71B}"/>
              </a:ext>
            </a:extLst>
          </p:cNvPr>
          <p:cNvSpPr txBox="1"/>
          <p:nvPr/>
        </p:nvSpPr>
        <p:spPr>
          <a:xfrm>
            <a:off x="1567541" y="4245431"/>
            <a:ext cx="34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1B655123-18D2-46CA-86DB-7413E50427D7}"/>
              </a:ext>
            </a:extLst>
          </p:cNvPr>
          <p:cNvSpPr txBox="1"/>
          <p:nvPr/>
        </p:nvSpPr>
        <p:spPr>
          <a:xfrm>
            <a:off x="2053305" y="4247543"/>
            <a:ext cx="349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EE29FEEA-EAED-4E94-9BA6-2767CD546D63}"/>
              </a:ext>
            </a:extLst>
          </p:cNvPr>
          <p:cNvSpPr txBox="1"/>
          <p:nvPr/>
        </p:nvSpPr>
        <p:spPr>
          <a:xfrm>
            <a:off x="1261350" y="5160564"/>
            <a:ext cx="4150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1             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C045E384-150E-4397-B329-2E733AF814C3}"/>
              </a:ext>
            </a:extLst>
          </p:cNvPr>
          <p:cNvSpPr txBox="1"/>
          <p:nvPr/>
        </p:nvSpPr>
        <p:spPr>
          <a:xfrm>
            <a:off x="1679730" y="5172144"/>
            <a:ext cx="387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2       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9224A1EC-6A2B-4935-B1F0-EB571B78EA99}"/>
              </a:ext>
            </a:extLst>
          </p:cNvPr>
          <p:cNvSpPr txBox="1"/>
          <p:nvPr/>
        </p:nvSpPr>
        <p:spPr>
          <a:xfrm>
            <a:off x="4007384" y="4615445"/>
            <a:ext cx="82421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xmlns="" id="{3A2939F2-2D08-40B2-82E7-2467AD869235}"/>
              </a:ext>
            </a:extLst>
          </p:cNvPr>
          <p:cNvSpPr txBox="1"/>
          <p:nvPr/>
        </p:nvSpPr>
        <p:spPr>
          <a:xfrm>
            <a:off x="3952062" y="5573577"/>
            <a:ext cx="65992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7" name="Прямоугольник: скругленные углы 6">
            <a:extLst>
              <a:ext uri="{FF2B5EF4-FFF2-40B4-BE49-F238E27FC236}">
                <a16:creationId xmlns:a16="http://schemas.microsoft.com/office/drawing/2014/main" xmlns="" id="{05E8691D-DCCD-404B-AB1F-88F82E9CE3C3}"/>
              </a:ext>
            </a:extLst>
          </p:cNvPr>
          <p:cNvSpPr/>
          <p:nvPr/>
        </p:nvSpPr>
        <p:spPr>
          <a:xfrm>
            <a:off x="5219417" y="4509153"/>
            <a:ext cx="6320377" cy="141609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800" dirty="0">
                <a:solidFill>
                  <a:schemeClr val="bg1"/>
                </a:solidFill>
              </a:rPr>
              <a:t>Якщо у виразі без дужок є тільки множення і ділення, їх виконують у тому порядку, у якому вони записані. 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xmlns="" id="{360FFC4D-E6B2-4229-BA7E-EB3636FC55CB}"/>
              </a:ext>
            </a:extLst>
          </p:cNvPr>
          <p:cNvSpPr txBox="1"/>
          <p:nvPr/>
        </p:nvSpPr>
        <p:spPr>
          <a:xfrm>
            <a:off x="2887261" y="4615445"/>
            <a:ext cx="111131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9</a:t>
            </a:r>
            <a:r>
              <a:rPr lang="uk-UA" sz="3200" b="1" dirty="0">
                <a:solidFill>
                  <a:schemeClr val="bg1"/>
                </a:solidFill>
              </a:rPr>
              <a:t>∙2=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xmlns="" id="{0459546B-E929-4DB4-96C4-1E4BC0F68863}"/>
              </a:ext>
            </a:extLst>
          </p:cNvPr>
          <p:cNvSpPr txBox="1"/>
          <p:nvPr/>
        </p:nvSpPr>
        <p:spPr>
          <a:xfrm>
            <a:off x="2668349" y="5590950"/>
            <a:ext cx="130355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12:4= 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02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81" grpId="0" animBg="1"/>
      <p:bldP spid="85" grpId="0" animBg="1"/>
      <p:bldP spid="88" grpId="0"/>
      <p:bldP spid="117" grpId="0"/>
      <p:bldP spid="118" grpId="0"/>
      <p:bldP spid="119" grpId="0"/>
      <p:bldP spid="125" grpId="0" animBg="1"/>
      <p:bldP spid="126" grpId="0" animBg="1"/>
      <p:bldP spid="127" grpId="0" animBg="1"/>
      <p:bldP spid="128" grpId="0" animBg="1"/>
      <p:bldP spid="1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3054" y="1213873"/>
            <a:ext cx="11764031" cy="5310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27AAA46-85F3-4E5D-BFC8-5A6C040710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08512" y="974077"/>
            <a:ext cx="2656561" cy="190811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13009" y="512341"/>
            <a:ext cx="9076962" cy="60356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Обчисли</a:t>
            </a: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655" y="1489109"/>
            <a:ext cx="931904" cy="72083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469" y="1430810"/>
            <a:ext cx="1999560" cy="3383872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0BFBF5D4-BBB3-48BB-BF7D-A17BA966FBB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843348" y="2428624"/>
            <a:ext cx="394062" cy="35505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925ACF69-93EA-4C0A-B971-E8F7F6498E1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857888" y="3159360"/>
            <a:ext cx="394062" cy="35505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027B3435-5A2A-4748-9185-C8F1160CF43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776773" y="3077912"/>
            <a:ext cx="455016" cy="567661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8E10239D-6DBF-4818-AD82-1D02284A821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536593" y="2337299"/>
            <a:ext cx="455016" cy="567661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xmlns="" id="{A1450345-CD68-4886-8646-8B0E67CFC58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3206287" y="2317229"/>
            <a:ext cx="455016" cy="567661"/>
          </a:xfrm>
          <a:prstGeom prst="rect">
            <a:avLst/>
          </a:prstGeom>
        </p:spPr>
      </p:pic>
      <p:pic>
        <p:nvPicPr>
          <p:cNvPr id="129" name="Рисунок 128">
            <a:extLst>
              <a:ext uri="{FF2B5EF4-FFF2-40B4-BE49-F238E27FC236}">
                <a16:creationId xmlns:a16="http://schemas.microsoft.com/office/drawing/2014/main" xmlns="" id="{48883508-31EA-4018-8637-BFA2E4D5203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025641" y="2336226"/>
            <a:ext cx="455016" cy="567661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xmlns="" id="{9B88A1A0-3749-48C9-9823-F819103DB68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7333836" y="1596242"/>
            <a:ext cx="455016" cy="567661"/>
          </a:xfrm>
          <a:prstGeom prst="rect">
            <a:avLst/>
          </a:prstGeom>
        </p:spPr>
      </p:pic>
      <p:grpSp>
        <p:nvGrpSpPr>
          <p:cNvPr id="150" name="Группа 149">
            <a:extLst>
              <a:ext uri="{FF2B5EF4-FFF2-40B4-BE49-F238E27FC236}">
                <a16:creationId xmlns:a16="http://schemas.microsoft.com/office/drawing/2014/main" xmlns="" id="{0473AB97-BDBA-4545-AE3B-80337CBBEAE5}"/>
              </a:ext>
            </a:extLst>
          </p:cNvPr>
          <p:cNvGrpSpPr/>
          <p:nvPr/>
        </p:nvGrpSpPr>
        <p:grpSpPr>
          <a:xfrm>
            <a:off x="1351415" y="2325822"/>
            <a:ext cx="401369" cy="564394"/>
            <a:chOff x="963782" y="2336701"/>
            <a:chExt cx="401369" cy="564394"/>
          </a:xfrm>
        </p:grpSpPr>
        <p:pic>
          <p:nvPicPr>
            <p:cNvPr id="151" name="Рисунок 150">
              <a:extLst>
                <a:ext uri="{FF2B5EF4-FFF2-40B4-BE49-F238E27FC236}">
                  <a16:creationId xmlns:a16="http://schemas.microsoft.com/office/drawing/2014/main" xmlns="" id="{210031A6-2F5F-4133-8EFD-CC9747300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52" name="Рисунок 151">
              <a:extLst>
                <a:ext uri="{FF2B5EF4-FFF2-40B4-BE49-F238E27FC236}">
                  <a16:creationId xmlns:a16="http://schemas.microsoft.com/office/drawing/2014/main" xmlns="" id="{3A9132DD-4375-42AB-AEC9-A51CB3604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BC37DC48-4E31-419F-8A4C-7002B33A4AC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65167" y="2346544"/>
            <a:ext cx="455016" cy="567661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61906BF7-21DA-4589-96B2-42F064DDF41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4750230" y="4567850"/>
            <a:ext cx="455016" cy="567661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xmlns="" id="{2CC9771A-EA2A-45FD-851B-DBB879B5E8F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02" t="2056" r="32125" b="89795"/>
          <a:stretch/>
        </p:blipFill>
        <p:spPr>
          <a:xfrm>
            <a:off x="6550659" y="1659930"/>
            <a:ext cx="555762" cy="452689"/>
          </a:xfrm>
          <a:prstGeom prst="rect">
            <a:avLst/>
          </a:prstGeom>
        </p:spPr>
      </p:pic>
      <p:pic>
        <p:nvPicPr>
          <p:cNvPr id="138" name="Рисунок 137">
            <a:extLst>
              <a:ext uri="{FF2B5EF4-FFF2-40B4-BE49-F238E27FC236}">
                <a16:creationId xmlns:a16="http://schemas.microsoft.com/office/drawing/2014/main" xmlns="" id="{35150A65-1746-4EB7-BC82-D049623B41F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4351428" y="3174489"/>
            <a:ext cx="394062" cy="355057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5D2E0B2B-0526-4DAF-B960-0D41802A377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749114" y="2314534"/>
            <a:ext cx="455016" cy="567661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xmlns="" id="{5837297A-385E-4C07-8FBD-E5D5C93127B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972041" y="1586431"/>
            <a:ext cx="455016" cy="567661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21DE349A-6727-4326-8335-EE0D5694165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1334252" y="3825096"/>
            <a:ext cx="455016" cy="567661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xmlns="" id="{D76CDEC3-3D75-4998-9927-48E87BDBAFE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9445" y="3898038"/>
            <a:ext cx="394062" cy="403674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1C852E6B-9C4B-4F45-8900-69140CBA730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3164993" y="3072871"/>
            <a:ext cx="455016" cy="567661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C6F1313A-5FEB-46F3-BA6B-67BD79F3CD7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4359855" y="2415694"/>
            <a:ext cx="394062" cy="35505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DD2DF379-D7F4-4496-B3E4-EEE7907B86E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884284" y="3831208"/>
            <a:ext cx="455016" cy="567661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61946160-1BDF-44B8-8AAE-30AE7279FAA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970097" y="2341312"/>
            <a:ext cx="455016" cy="567661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F08243D2-720B-4163-8F04-989E50E34B1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961094" y="3084001"/>
            <a:ext cx="455016" cy="567661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xmlns="" id="{FA4B2B0D-7EF9-4AD2-AC6A-6F93359B678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1688297" y="3081464"/>
            <a:ext cx="455016" cy="567661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90C13DD1-072E-48CE-8084-561DC348F36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606164" y="4567850"/>
            <a:ext cx="455016" cy="567661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80052A7F-0D43-4E4A-95C6-1A2022F6BD9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3206287" y="4556686"/>
            <a:ext cx="455016" cy="567661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468FF701-120E-45C6-B6A8-0C3C7D0FBA6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734801" y="2317229"/>
            <a:ext cx="455016" cy="567661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AE34C6D7-2014-4D39-B470-4DC0C6ABDDA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482160" y="3081464"/>
            <a:ext cx="455016" cy="567661"/>
          </a:xfrm>
          <a:prstGeom prst="rect">
            <a:avLst/>
          </a:prstGeom>
        </p:spPr>
      </p:pic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xmlns="" id="{B6FC3E03-AD24-48BB-A3EA-EEA4F27F00F1}"/>
              </a:ext>
            </a:extLst>
          </p:cNvPr>
          <p:cNvGrpSpPr/>
          <p:nvPr/>
        </p:nvGrpSpPr>
        <p:grpSpPr>
          <a:xfrm>
            <a:off x="2089370" y="2329234"/>
            <a:ext cx="401369" cy="564394"/>
            <a:chOff x="963782" y="2336701"/>
            <a:chExt cx="401369" cy="564394"/>
          </a:xfrm>
        </p:grpSpPr>
        <p:pic>
          <p:nvPicPr>
            <p:cNvPr id="102" name="Рисунок 101">
              <a:extLst>
                <a:ext uri="{FF2B5EF4-FFF2-40B4-BE49-F238E27FC236}">
                  <a16:creationId xmlns:a16="http://schemas.microsoft.com/office/drawing/2014/main" xmlns="" id="{BF904883-872E-41E0-93F1-C1D3976F1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10" name="Рисунок 109">
              <a:extLst>
                <a:ext uri="{FF2B5EF4-FFF2-40B4-BE49-F238E27FC236}">
                  <a16:creationId xmlns:a16="http://schemas.microsoft.com/office/drawing/2014/main" xmlns="" id="{A75089AF-496D-4043-AB06-328788B31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grpSp>
        <p:nvGrpSpPr>
          <p:cNvPr id="112" name="Группа 111">
            <a:extLst>
              <a:ext uri="{FF2B5EF4-FFF2-40B4-BE49-F238E27FC236}">
                <a16:creationId xmlns:a16="http://schemas.microsoft.com/office/drawing/2014/main" xmlns="" id="{C48ECCE9-E371-43E3-AC9A-3C5C94EB0D63}"/>
              </a:ext>
            </a:extLst>
          </p:cNvPr>
          <p:cNvGrpSpPr/>
          <p:nvPr/>
        </p:nvGrpSpPr>
        <p:grpSpPr>
          <a:xfrm>
            <a:off x="1344974" y="3077081"/>
            <a:ext cx="401369" cy="564394"/>
            <a:chOff x="963782" y="2336701"/>
            <a:chExt cx="401369" cy="564394"/>
          </a:xfrm>
        </p:grpSpPr>
        <p:pic>
          <p:nvPicPr>
            <p:cNvPr id="114" name="Рисунок 113">
              <a:extLst>
                <a:ext uri="{FF2B5EF4-FFF2-40B4-BE49-F238E27FC236}">
                  <a16:creationId xmlns:a16="http://schemas.microsoft.com/office/drawing/2014/main" xmlns="" id="{422D41BE-B2BC-4C11-A221-4B3CD1DA0C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15" name="Рисунок 114">
              <a:extLst>
                <a:ext uri="{FF2B5EF4-FFF2-40B4-BE49-F238E27FC236}">
                  <a16:creationId xmlns:a16="http://schemas.microsoft.com/office/drawing/2014/main" xmlns="" id="{BF32E1E4-94B8-4EA7-8114-B63A20605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120" name="Рисунок 119">
            <a:extLst>
              <a:ext uri="{FF2B5EF4-FFF2-40B4-BE49-F238E27FC236}">
                <a16:creationId xmlns:a16="http://schemas.microsoft.com/office/drawing/2014/main" xmlns="" id="{58676DFB-A81D-410C-A4F5-9116517491B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06164" y="3073548"/>
            <a:ext cx="455016" cy="567661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:a16="http://schemas.microsoft.com/office/drawing/2014/main" xmlns="" id="{E7CEE7D9-9D3E-49CD-9225-0E13AB44602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49684" y="3820699"/>
            <a:ext cx="455016" cy="567661"/>
          </a:xfrm>
          <a:prstGeom prst="rect">
            <a:avLst/>
          </a:prstGeom>
        </p:spPr>
      </p:pic>
      <p:grpSp>
        <p:nvGrpSpPr>
          <p:cNvPr id="74" name="Группа 73">
            <a:extLst>
              <a:ext uri="{FF2B5EF4-FFF2-40B4-BE49-F238E27FC236}">
                <a16:creationId xmlns:a16="http://schemas.microsoft.com/office/drawing/2014/main" xmlns="" id="{0C09BC35-7F29-48C6-AF72-99DE7F9E86DF}"/>
              </a:ext>
            </a:extLst>
          </p:cNvPr>
          <p:cNvGrpSpPr/>
          <p:nvPr/>
        </p:nvGrpSpPr>
        <p:grpSpPr>
          <a:xfrm>
            <a:off x="3585212" y="2342575"/>
            <a:ext cx="401369" cy="564394"/>
            <a:chOff x="963782" y="2336701"/>
            <a:chExt cx="401369" cy="564394"/>
          </a:xfrm>
        </p:grpSpPr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xmlns="" id="{4330FC4E-EB24-418D-9681-4C17E8F2C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xmlns="" id="{4F8FA9B8-8F94-4763-A003-3DAF0D6BD7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xmlns="" id="{B2E3E3A6-0E1F-4CC0-962D-D86A39DC5F01}"/>
              </a:ext>
            </a:extLst>
          </p:cNvPr>
          <p:cNvGrpSpPr/>
          <p:nvPr/>
        </p:nvGrpSpPr>
        <p:grpSpPr>
          <a:xfrm>
            <a:off x="2096661" y="3076138"/>
            <a:ext cx="401369" cy="564394"/>
            <a:chOff x="963782" y="2336701"/>
            <a:chExt cx="401369" cy="564394"/>
          </a:xfrm>
        </p:grpSpPr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xmlns="" id="{D255C972-F260-42EA-9720-18B3F79E5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85" name="Рисунок 84">
              <a:extLst>
                <a:ext uri="{FF2B5EF4-FFF2-40B4-BE49-F238E27FC236}">
                  <a16:creationId xmlns:a16="http://schemas.microsoft.com/office/drawing/2014/main" xmlns="" id="{327B750D-A451-46AE-B1A7-15589F6B57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xmlns="" id="{D17CACB9-E070-4DD2-A2EE-B988F8B1B182}"/>
              </a:ext>
            </a:extLst>
          </p:cNvPr>
          <p:cNvGrpSpPr/>
          <p:nvPr/>
        </p:nvGrpSpPr>
        <p:grpSpPr>
          <a:xfrm>
            <a:off x="3571883" y="3080462"/>
            <a:ext cx="401369" cy="564394"/>
            <a:chOff x="963782" y="2336701"/>
            <a:chExt cx="401369" cy="564394"/>
          </a:xfrm>
        </p:grpSpPr>
        <p:pic>
          <p:nvPicPr>
            <p:cNvPr id="117" name="Рисунок 116">
              <a:extLst>
                <a:ext uri="{FF2B5EF4-FFF2-40B4-BE49-F238E27FC236}">
                  <a16:creationId xmlns:a16="http://schemas.microsoft.com/office/drawing/2014/main" xmlns="" id="{9AB8AA3A-0F48-4A64-8E90-00E4657BA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18" name="Рисунок 117">
              <a:extLst>
                <a:ext uri="{FF2B5EF4-FFF2-40B4-BE49-F238E27FC236}">
                  <a16:creationId xmlns:a16="http://schemas.microsoft.com/office/drawing/2014/main" xmlns="" id="{CDDC8484-5A10-4BC3-8394-CF192CA8F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xmlns="" id="{87FF0190-30F3-49C9-A184-6FF9C5D83746}"/>
              </a:ext>
            </a:extLst>
          </p:cNvPr>
          <p:cNvGrpSpPr/>
          <p:nvPr/>
        </p:nvGrpSpPr>
        <p:grpSpPr>
          <a:xfrm>
            <a:off x="1703618" y="4571117"/>
            <a:ext cx="401369" cy="564394"/>
            <a:chOff x="963782" y="2336701"/>
            <a:chExt cx="401369" cy="564394"/>
          </a:xfrm>
        </p:grpSpPr>
        <p:pic>
          <p:nvPicPr>
            <p:cNvPr id="125" name="Рисунок 124">
              <a:extLst>
                <a:ext uri="{FF2B5EF4-FFF2-40B4-BE49-F238E27FC236}">
                  <a16:creationId xmlns:a16="http://schemas.microsoft.com/office/drawing/2014/main" xmlns="" id="{4DC91EE6-CA13-4F4C-9674-17F7E08717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26" name="Рисунок 125">
              <a:extLst>
                <a:ext uri="{FF2B5EF4-FFF2-40B4-BE49-F238E27FC236}">
                  <a16:creationId xmlns:a16="http://schemas.microsoft.com/office/drawing/2014/main" xmlns="" id="{86195886-2631-4AED-84F3-17BE93FF82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xmlns="" id="{A5775E7D-5C7C-4523-850F-9A92C35E3C0E}"/>
              </a:ext>
            </a:extLst>
          </p:cNvPr>
          <p:cNvGrpSpPr/>
          <p:nvPr/>
        </p:nvGrpSpPr>
        <p:grpSpPr>
          <a:xfrm>
            <a:off x="3596140" y="3845636"/>
            <a:ext cx="401369" cy="564394"/>
            <a:chOff x="963782" y="2336701"/>
            <a:chExt cx="401369" cy="564394"/>
          </a:xfrm>
        </p:grpSpPr>
        <p:pic>
          <p:nvPicPr>
            <p:cNvPr id="128" name="Рисунок 127">
              <a:extLst>
                <a:ext uri="{FF2B5EF4-FFF2-40B4-BE49-F238E27FC236}">
                  <a16:creationId xmlns:a16="http://schemas.microsoft.com/office/drawing/2014/main" xmlns="" id="{7A70E045-9DC4-4B88-9A82-760304E23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xmlns="" id="{A1F0E550-7F2F-4248-80AC-5000A8A39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xmlns="" id="{B40A4D1B-A548-457D-AD07-7D148045065F}"/>
              </a:ext>
            </a:extLst>
          </p:cNvPr>
          <p:cNvGrpSpPr/>
          <p:nvPr/>
        </p:nvGrpSpPr>
        <p:grpSpPr>
          <a:xfrm>
            <a:off x="3585212" y="4579938"/>
            <a:ext cx="401369" cy="564394"/>
            <a:chOff x="963782" y="2336701"/>
            <a:chExt cx="401369" cy="564394"/>
          </a:xfrm>
        </p:grpSpPr>
        <p:pic>
          <p:nvPicPr>
            <p:cNvPr id="132" name="Рисунок 131">
              <a:extLst>
                <a:ext uri="{FF2B5EF4-FFF2-40B4-BE49-F238E27FC236}">
                  <a16:creationId xmlns:a16="http://schemas.microsoft.com/office/drawing/2014/main" xmlns="" id="{3ACDAA63-C22E-4707-ABF5-7F6B4DA8C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33" name="Рисунок 132">
              <a:extLst>
                <a:ext uri="{FF2B5EF4-FFF2-40B4-BE49-F238E27FC236}">
                  <a16:creationId xmlns:a16="http://schemas.microsoft.com/office/drawing/2014/main" xmlns="" id="{42E9EA75-4F04-4623-8A50-2D038D3B6A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grpSp>
        <p:nvGrpSpPr>
          <p:cNvPr id="134" name="Группа 133">
            <a:extLst>
              <a:ext uri="{FF2B5EF4-FFF2-40B4-BE49-F238E27FC236}">
                <a16:creationId xmlns:a16="http://schemas.microsoft.com/office/drawing/2014/main" xmlns="" id="{58AC1047-F11F-4E20-829A-EF76CFD325AB}"/>
              </a:ext>
            </a:extLst>
          </p:cNvPr>
          <p:cNvGrpSpPr/>
          <p:nvPr/>
        </p:nvGrpSpPr>
        <p:grpSpPr>
          <a:xfrm>
            <a:off x="1715120" y="3826729"/>
            <a:ext cx="401369" cy="564394"/>
            <a:chOff x="963782" y="2336701"/>
            <a:chExt cx="401369" cy="564394"/>
          </a:xfrm>
        </p:grpSpPr>
        <p:pic>
          <p:nvPicPr>
            <p:cNvPr id="135" name="Рисунок 134">
              <a:extLst>
                <a:ext uri="{FF2B5EF4-FFF2-40B4-BE49-F238E27FC236}">
                  <a16:creationId xmlns:a16="http://schemas.microsoft.com/office/drawing/2014/main" xmlns="" id="{33B2355F-AF39-4259-B74B-3B673FC4E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1089" y="2336701"/>
              <a:ext cx="394062" cy="403674"/>
            </a:xfrm>
            <a:prstGeom prst="rect">
              <a:avLst/>
            </a:prstGeom>
          </p:spPr>
        </p:pic>
        <p:pic>
          <p:nvPicPr>
            <p:cNvPr id="136" name="Рисунок 135">
              <a:extLst>
                <a:ext uri="{FF2B5EF4-FFF2-40B4-BE49-F238E27FC236}">
                  <a16:creationId xmlns:a16="http://schemas.microsoft.com/office/drawing/2014/main" xmlns="" id="{F6E10A00-78CC-42E2-9CA5-EECCE20C72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3782" y="2497421"/>
              <a:ext cx="394062" cy="403674"/>
            </a:xfrm>
            <a:prstGeom prst="rect">
              <a:avLst/>
            </a:prstGeom>
          </p:spPr>
        </p:pic>
      </p:grpSp>
      <p:pic>
        <p:nvPicPr>
          <p:cNvPr id="137" name="Рисунок 136">
            <a:extLst>
              <a:ext uri="{FF2B5EF4-FFF2-40B4-BE49-F238E27FC236}">
                <a16:creationId xmlns:a16="http://schemas.microsoft.com/office/drawing/2014/main" xmlns="" id="{4E98CB17-9344-472D-96F3-A23B9858CC3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958856" y="3067656"/>
            <a:ext cx="455016" cy="567661"/>
          </a:xfrm>
          <a:prstGeom prst="rect">
            <a:avLst/>
          </a:prstGeom>
        </p:spPr>
      </p:pic>
      <p:pic>
        <p:nvPicPr>
          <p:cNvPr id="139" name="Рисунок 138">
            <a:extLst>
              <a:ext uri="{FF2B5EF4-FFF2-40B4-BE49-F238E27FC236}">
                <a16:creationId xmlns:a16="http://schemas.microsoft.com/office/drawing/2014/main" xmlns="" id="{EB7A34BD-568D-407D-B937-E5A541C9BF1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116489" y="3816044"/>
            <a:ext cx="455016" cy="567661"/>
          </a:xfrm>
          <a:prstGeom prst="rect">
            <a:avLst/>
          </a:prstGeom>
        </p:spPr>
      </p:pic>
      <p:pic>
        <p:nvPicPr>
          <p:cNvPr id="140" name="Рисунок 139">
            <a:extLst>
              <a:ext uri="{FF2B5EF4-FFF2-40B4-BE49-F238E27FC236}">
                <a16:creationId xmlns:a16="http://schemas.microsoft.com/office/drawing/2014/main" xmlns="" id="{6560CBBC-AEA9-4CD2-B43A-6DA2FD7C579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251950" y="3817098"/>
            <a:ext cx="455016" cy="567661"/>
          </a:xfrm>
          <a:prstGeom prst="rect">
            <a:avLst/>
          </a:prstGeom>
        </p:spPr>
      </p:pic>
      <p:pic>
        <p:nvPicPr>
          <p:cNvPr id="141" name="Рисунок 140">
            <a:extLst>
              <a:ext uri="{FF2B5EF4-FFF2-40B4-BE49-F238E27FC236}">
                <a16:creationId xmlns:a16="http://schemas.microsoft.com/office/drawing/2014/main" xmlns="" id="{F0647ADF-030F-4482-8DE1-7DACE971AD9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00854" y="3817030"/>
            <a:ext cx="455016" cy="567661"/>
          </a:xfrm>
          <a:prstGeom prst="rect">
            <a:avLst/>
          </a:prstGeom>
        </p:spPr>
      </p:pic>
      <p:pic>
        <p:nvPicPr>
          <p:cNvPr id="142" name="Рисунок 141">
            <a:extLst>
              <a:ext uri="{FF2B5EF4-FFF2-40B4-BE49-F238E27FC236}">
                <a16:creationId xmlns:a16="http://schemas.microsoft.com/office/drawing/2014/main" xmlns="" id="{587DE074-011F-4936-93DD-7E3B1F9978A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860254" y="4557001"/>
            <a:ext cx="455016" cy="567661"/>
          </a:xfrm>
          <a:prstGeom prst="rect">
            <a:avLst/>
          </a:prstGeom>
        </p:spPr>
      </p:pic>
      <p:pic>
        <p:nvPicPr>
          <p:cNvPr id="143" name="Рисунок 142">
            <a:extLst>
              <a:ext uri="{FF2B5EF4-FFF2-40B4-BE49-F238E27FC236}">
                <a16:creationId xmlns:a16="http://schemas.microsoft.com/office/drawing/2014/main" xmlns="" id="{FFD133E2-7BFB-430F-85AC-7EF42280B58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450678" y="3925534"/>
            <a:ext cx="394062" cy="355057"/>
          </a:xfrm>
          <a:prstGeom prst="rect">
            <a:avLst/>
          </a:prstGeom>
        </p:spPr>
      </p:pic>
      <p:pic>
        <p:nvPicPr>
          <p:cNvPr id="144" name="Рисунок 143">
            <a:extLst>
              <a:ext uri="{FF2B5EF4-FFF2-40B4-BE49-F238E27FC236}">
                <a16:creationId xmlns:a16="http://schemas.microsoft.com/office/drawing/2014/main" xmlns="" id="{3B8158D0-DFCC-4F15-9690-FCFC1B363DD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4335445" y="3925644"/>
            <a:ext cx="394062" cy="355057"/>
          </a:xfrm>
          <a:prstGeom prst="rect">
            <a:avLst/>
          </a:prstGeom>
        </p:spPr>
      </p:pic>
      <p:pic>
        <p:nvPicPr>
          <p:cNvPr id="145" name="Рисунок 144">
            <a:extLst>
              <a:ext uri="{FF2B5EF4-FFF2-40B4-BE49-F238E27FC236}">
                <a16:creationId xmlns:a16="http://schemas.microsoft.com/office/drawing/2014/main" xmlns="" id="{888D9954-A832-47D1-B9A0-F7D6710AB12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450678" y="4650885"/>
            <a:ext cx="394062" cy="355057"/>
          </a:xfrm>
          <a:prstGeom prst="rect">
            <a:avLst/>
          </a:prstGeom>
        </p:spPr>
      </p:pic>
      <p:pic>
        <p:nvPicPr>
          <p:cNvPr id="146" name="Рисунок 145">
            <a:extLst>
              <a:ext uri="{FF2B5EF4-FFF2-40B4-BE49-F238E27FC236}">
                <a16:creationId xmlns:a16="http://schemas.microsoft.com/office/drawing/2014/main" xmlns="" id="{0B0B941D-7A3D-406D-87E7-F7442DD788B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4350149" y="4650885"/>
            <a:ext cx="394062" cy="355057"/>
          </a:xfrm>
          <a:prstGeom prst="rect">
            <a:avLst/>
          </a:prstGeom>
        </p:spPr>
      </p:pic>
      <p:pic>
        <p:nvPicPr>
          <p:cNvPr id="147" name="Рисунок 146">
            <a:extLst>
              <a:ext uri="{FF2B5EF4-FFF2-40B4-BE49-F238E27FC236}">
                <a16:creationId xmlns:a16="http://schemas.microsoft.com/office/drawing/2014/main" xmlns="" id="{DC4CDE68-9D43-40CC-A2D7-7EF62350DDF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4550" y="4651280"/>
            <a:ext cx="394062" cy="403674"/>
          </a:xfrm>
          <a:prstGeom prst="rect">
            <a:avLst/>
          </a:prstGeom>
        </p:spPr>
      </p:pic>
      <p:pic>
        <p:nvPicPr>
          <p:cNvPr id="148" name="Рисунок 147">
            <a:extLst>
              <a:ext uri="{FF2B5EF4-FFF2-40B4-BE49-F238E27FC236}">
                <a16:creationId xmlns:a16="http://schemas.microsoft.com/office/drawing/2014/main" xmlns="" id="{8CE7E63E-B0D1-4AA5-ABD0-6E0495A8FFD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4682323" y="3825095"/>
            <a:ext cx="455016" cy="567661"/>
          </a:xfrm>
          <a:prstGeom prst="rect">
            <a:avLst/>
          </a:prstGeom>
        </p:spPr>
      </p:pic>
      <p:pic>
        <p:nvPicPr>
          <p:cNvPr id="149" name="Рисунок 148">
            <a:extLst>
              <a:ext uri="{FF2B5EF4-FFF2-40B4-BE49-F238E27FC236}">
                <a16:creationId xmlns:a16="http://schemas.microsoft.com/office/drawing/2014/main" xmlns="" id="{95F9FC05-F81D-40A4-AE08-415FE24F1EC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1313009" y="4562606"/>
            <a:ext cx="455016" cy="567661"/>
          </a:xfrm>
          <a:prstGeom prst="rect">
            <a:avLst/>
          </a:prstGeom>
        </p:spPr>
      </p:pic>
      <p:pic>
        <p:nvPicPr>
          <p:cNvPr id="153" name="Рисунок 152">
            <a:extLst>
              <a:ext uri="{FF2B5EF4-FFF2-40B4-BE49-F238E27FC236}">
                <a16:creationId xmlns:a16="http://schemas.microsoft.com/office/drawing/2014/main" xmlns="" id="{81240EBB-DBF1-4F18-BD04-006966A1429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125619" y="4566967"/>
            <a:ext cx="455016" cy="567661"/>
          </a:xfrm>
          <a:prstGeom prst="rect">
            <a:avLst/>
          </a:prstGeom>
        </p:spPr>
      </p:pic>
      <p:pic>
        <p:nvPicPr>
          <p:cNvPr id="154" name="Рисунок 153">
            <a:extLst>
              <a:ext uri="{FF2B5EF4-FFF2-40B4-BE49-F238E27FC236}">
                <a16:creationId xmlns:a16="http://schemas.microsoft.com/office/drawing/2014/main" xmlns="" id="{815E75EE-DCE4-42C0-A849-0061B0651B0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010045" y="4559796"/>
            <a:ext cx="455016" cy="567661"/>
          </a:xfrm>
          <a:prstGeom prst="rect">
            <a:avLst/>
          </a:prstGeom>
        </p:spPr>
      </p:pic>
      <p:sp>
        <p:nvSpPr>
          <p:cNvPr id="92" name="Прямоугольник 91">
            <a:extLst>
              <a:ext uri="{FF2B5EF4-FFF2-40B4-BE49-F238E27FC236}">
                <a16:creationId xmlns="" xmlns:a16="http://schemas.microsoft.com/office/drawing/2014/main" id="{E03479FD-71A9-4C74-813C-8C0982C8546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119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81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6955</TotalTime>
  <Words>392</Words>
  <Application>Microsoft Office PowerPoint</Application>
  <PresentationFormat>Произвольный</PresentationFormat>
  <Paragraphs>109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953</cp:revision>
  <dcterms:created xsi:type="dcterms:W3CDTF">2018-01-05T16:38:53Z</dcterms:created>
  <dcterms:modified xsi:type="dcterms:W3CDTF">2025-03-05T09:41:34Z</dcterms:modified>
</cp:coreProperties>
</file>