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323" r:id="rId3"/>
    <p:sldId id="821" r:id="rId4"/>
    <p:sldId id="824" r:id="rId5"/>
    <p:sldId id="801" r:id="rId6"/>
    <p:sldId id="736" r:id="rId7"/>
    <p:sldId id="808" r:id="rId8"/>
    <p:sldId id="817" r:id="rId9"/>
    <p:sldId id="822" r:id="rId10"/>
    <p:sldId id="818" r:id="rId11"/>
    <p:sldId id="823" r:id="rId12"/>
    <p:sldId id="27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DFA9418-B836-4164-A94E-7C9DD6F5B995}">
          <p14:sldIdLst>
            <p14:sldId id="258"/>
            <p14:sldId id="323"/>
            <p14:sldId id="821"/>
            <p14:sldId id="824"/>
            <p14:sldId id="801"/>
            <p14:sldId id="736"/>
            <p14:sldId id="808"/>
            <p14:sldId id="817"/>
            <p14:sldId id="822"/>
            <p14:sldId id="818"/>
            <p14:sldId id="823"/>
            <p14:sldId id="279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лия Цупа" initials="ЮЦ" lastIdx="0" clrIdx="0">
    <p:extLst/>
  </p:cmAuthor>
  <p:cmAuthor id="2" name="Василь Цупа" initials="ВЦ" lastIdx="1" clrIdx="1">
    <p:extLst/>
  </p:cmAuthor>
  <p:cmAuthor id="3" name="gulevataya.anna@gmail.com" initials="g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FCD8F4"/>
    <a:srgbClr val="FEF0FB"/>
    <a:srgbClr val="C6109F"/>
    <a:srgbClr val="0D0D0D"/>
    <a:srgbClr val="00B050"/>
    <a:srgbClr val="295FFF"/>
    <a:srgbClr val="2F3242"/>
    <a:srgbClr val="9E0000"/>
    <a:srgbClr val="BA1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5" autoAdjust="0"/>
    <p:restoredTop sz="27568" autoAdjust="0"/>
  </p:normalViewPr>
  <p:slideViewPr>
    <p:cSldViewPr snapToGrid="0">
      <p:cViewPr varScale="1">
        <p:scale>
          <a:sx n="88" d="100"/>
          <a:sy n="88" d="100"/>
        </p:scale>
        <p:origin x="-36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AA968-9F58-4A6E-B11C-582CA574AD65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EE47331-2253-406E-9CB5-953C9128E5FC}">
      <dgm:prSet custT="1"/>
      <dgm:spPr/>
      <dgm:t>
        <a:bodyPr/>
        <a:lstStyle/>
        <a:p>
          <a:r>
            <a:rPr lang="uk-UA" sz="3200" b="1" dirty="0" smtClean="0">
              <a:solidFill>
                <a:schemeClr val="bg1"/>
              </a:solidFill>
            </a:rPr>
            <a:t>Обчислення виразів на дії різного ступеня</a:t>
          </a:r>
          <a:endParaRPr lang="ru-RU" sz="3200" b="1" dirty="0">
            <a:solidFill>
              <a:schemeClr val="bg1"/>
            </a:solidFill>
          </a:endParaRPr>
        </a:p>
      </dgm:t>
    </dgm:pt>
    <dgm:pt modelId="{07B45246-BCBA-4C6A-9076-F862C32035CB}" type="parTrans" cxnId="{12A14C53-C33B-4200-8636-434B79EDDC5F}">
      <dgm:prSet/>
      <dgm:spPr/>
      <dgm:t>
        <a:bodyPr/>
        <a:lstStyle/>
        <a:p>
          <a:endParaRPr lang="ru-RU"/>
        </a:p>
      </dgm:t>
    </dgm:pt>
    <dgm:pt modelId="{B06B7428-C848-4EE0-8ECF-6C9F79544FEB}" type="sibTrans" cxnId="{12A14C53-C33B-4200-8636-434B79EDDC5F}">
      <dgm:prSet/>
      <dgm:spPr/>
      <dgm:t>
        <a:bodyPr/>
        <a:lstStyle/>
        <a:p>
          <a:endParaRPr lang="ru-RU"/>
        </a:p>
      </dgm:t>
    </dgm:pt>
    <dgm:pt modelId="{17FCBCD0-5166-44EF-A995-697AB50FC98B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bg1"/>
              </a:solidFill>
            </a:rPr>
            <a:t>Усний </a:t>
          </a:r>
          <a:r>
            <a:rPr lang="uk-UA" sz="3200" b="1" dirty="0" err="1" smtClean="0">
              <a:solidFill>
                <a:schemeClr val="bg1"/>
              </a:solidFill>
            </a:rPr>
            <a:t>раху-нок</a:t>
          </a:r>
          <a:endParaRPr lang="ru-RU" sz="3200" b="1" dirty="0">
            <a:solidFill>
              <a:schemeClr val="bg1"/>
            </a:solidFill>
          </a:endParaRPr>
        </a:p>
      </dgm:t>
    </dgm:pt>
    <dgm:pt modelId="{5DA8E561-7845-4F5E-8BAA-7476E17DE152}" type="parTrans" cxnId="{61173E0E-C7CE-4D50-8A41-FB11AB1EF1A9}">
      <dgm:prSet/>
      <dgm:spPr/>
      <dgm:t>
        <a:bodyPr/>
        <a:lstStyle/>
        <a:p>
          <a:endParaRPr lang="ru-RU"/>
        </a:p>
      </dgm:t>
    </dgm:pt>
    <dgm:pt modelId="{51DA5559-1D76-4E84-9E22-8C1484394DD0}" type="sibTrans" cxnId="{61173E0E-C7CE-4D50-8A41-FB11AB1EF1A9}">
      <dgm:prSet/>
      <dgm:spPr/>
      <dgm:t>
        <a:bodyPr/>
        <a:lstStyle/>
        <a:p>
          <a:endParaRPr lang="ru-RU"/>
        </a:p>
      </dgm:t>
    </dgm:pt>
    <dgm:pt modelId="{3466C275-B8F1-459F-B50B-976409EFE0E4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uk-UA" sz="3200" b="1" dirty="0" err="1" smtClean="0">
              <a:solidFill>
                <a:schemeClr val="bg1"/>
              </a:solidFill>
            </a:rPr>
            <a:t>Розв’язу-вання</a:t>
          </a:r>
          <a:r>
            <a:rPr lang="uk-UA" sz="3200" b="1" dirty="0" smtClean="0">
              <a:solidFill>
                <a:schemeClr val="bg1"/>
              </a:solidFill>
            </a:rPr>
            <a:t> задач</a:t>
          </a:r>
          <a:endParaRPr lang="ru-RU" sz="3200" b="1" dirty="0">
            <a:solidFill>
              <a:schemeClr val="bg1"/>
            </a:solidFill>
          </a:endParaRPr>
        </a:p>
      </dgm:t>
    </dgm:pt>
    <dgm:pt modelId="{C0C08257-B11F-41E4-8C89-4961A82ACA32}" type="parTrans" cxnId="{4A9EE714-AD6C-4C23-B6F5-18E57EA3E9CE}">
      <dgm:prSet/>
      <dgm:spPr/>
      <dgm:t>
        <a:bodyPr/>
        <a:lstStyle/>
        <a:p>
          <a:endParaRPr lang="ru-RU"/>
        </a:p>
      </dgm:t>
    </dgm:pt>
    <dgm:pt modelId="{2833D3A3-6263-4921-903C-07E9A6421D09}" type="sibTrans" cxnId="{4A9EE714-AD6C-4C23-B6F5-18E57EA3E9CE}">
      <dgm:prSet/>
      <dgm:spPr/>
      <dgm:t>
        <a:bodyPr/>
        <a:lstStyle/>
        <a:p>
          <a:endParaRPr lang="ru-RU"/>
        </a:p>
      </dgm:t>
    </dgm:pt>
    <dgm:pt modelId="{1A16E29F-4735-4462-97C4-9BCD9C4C486C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bg1"/>
              </a:solidFill>
            </a:rPr>
            <a:t>Таблиця множення числа 5</a:t>
          </a:r>
          <a:endParaRPr lang="ru-RU" sz="3200" b="1" dirty="0">
            <a:solidFill>
              <a:schemeClr val="bg1"/>
            </a:solidFill>
          </a:endParaRPr>
        </a:p>
      </dgm:t>
    </dgm:pt>
    <dgm:pt modelId="{73E3B522-476C-406F-A210-531690AED282}" type="parTrans" cxnId="{4D6393D1-23D9-49CA-876E-0500FB21F6A0}">
      <dgm:prSet/>
      <dgm:spPr/>
      <dgm:t>
        <a:bodyPr/>
        <a:lstStyle/>
        <a:p>
          <a:endParaRPr lang="ru-RU"/>
        </a:p>
      </dgm:t>
    </dgm:pt>
    <dgm:pt modelId="{F2D33BF4-615F-4128-B58D-C20892E7A4B8}" type="sibTrans" cxnId="{4D6393D1-23D9-49CA-876E-0500FB21F6A0}">
      <dgm:prSet/>
      <dgm:spPr/>
      <dgm:t>
        <a:bodyPr/>
        <a:lstStyle/>
        <a:p>
          <a:endParaRPr lang="ru-RU"/>
        </a:p>
      </dgm:t>
    </dgm:pt>
    <dgm:pt modelId="{BC7931E8-86A7-44AD-A246-C659A84EF1D0}">
      <dgm:prSet custT="1"/>
      <dgm:spPr>
        <a:solidFill>
          <a:srgbClr val="00B0F0"/>
        </a:solidFill>
      </dgm:spPr>
      <dgm:t>
        <a:bodyPr/>
        <a:lstStyle/>
        <a:p>
          <a:r>
            <a:rPr lang="uk-UA" sz="3200" b="1" dirty="0" err="1" smtClean="0">
              <a:solidFill>
                <a:schemeClr val="bg1"/>
              </a:solidFill>
            </a:rPr>
            <a:t>Визначе-ння</a:t>
          </a:r>
          <a:r>
            <a:rPr lang="uk-UA" sz="3200" b="1" dirty="0" smtClean="0">
              <a:solidFill>
                <a:schemeClr val="bg1"/>
              </a:solidFill>
            </a:rPr>
            <a:t> часу за </a:t>
          </a:r>
          <a:r>
            <a:rPr lang="uk-UA" sz="3200" b="1" dirty="0" err="1" smtClean="0">
              <a:solidFill>
                <a:schemeClr val="bg1"/>
              </a:solidFill>
            </a:rPr>
            <a:t>годинни</a:t>
          </a:r>
          <a:r>
            <a:rPr lang="uk-UA" sz="3200" b="1" dirty="0" smtClean="0">
              <a:solidFill>
                <a:schemeClr val="bg1"/>
              </a:solidFill>
            </a:rPr>
            <a:t>-ком</a:t>
          </a:r>
          <a:endParaRPr lang="uk-UA" sz="2800" b="1" dirty="0">
            <a:solidFill>
              <a:schemeClr val="bg1"/>
            </a:solidFill>
          </a:endParaRPr>
        </a:p>
      </dgm:t>
    </dgm:pt>
    <dgm:pt modelId="{F78F4AAA-2F15-475F-922E-F959D1C7547E}" type="parTrans" cxnId="{1256F933-2110-4277-86C1-A231C153A6C9}">
      <dgm:prSet/>
      <dgm:spPr/>
      <dgm:t>
        <a:bodyPr/>
        <a:lstStyle/>
        <a:p>
          <a:endParaRPr lang="ru-RU"/>
        </a:p>
      </dgm:t>
    </dgm:pt>
    <dgm:pt modelId="{46BA457C-7EE8-4DE0-8B1E-DA724D446462}" type="sibTrans" cxnId="{1256F933-2110-4277-86C1-A231C153A6C9}">
      <dgm:prSet/>
      <dgm:spPr/>
      <dgm:t>
        <a:bodyPr/>
        <a:lstStyle/>
        <a:p>
          <a:endParaRPr lang="ru-RU"/>
        </a:p>
      </dgm:t>
    </dgm:pt>
    <dgm:pt modelId="{6408D3F1-0C0E-4F5D-B5D5-053E6D4B4C50}" type="pres">
      <dgm:prSet presAssocID="{289AA968-9F58-4A6E-B11C-582CA574AD6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3C5BBC-E083-4F12-B4A9-616A8F9530EC}" type="pres">
      <dgm:prSet presAssocID="{6EE47331-2253-406E-9CB5-953C9128E5FC}" presName="node" presStyleLbl="node1" presStyleIdx="0" presStyleCnt="5" custScaleX="98803" custLinFactX="82627" custLinFactNeighborX="100000" custLinFactNeighborY="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EF99B-E600-4B60-96C8-658D7EF2F880}" type="pres">
      <dgm:prSet presAssocID="{B06B7428-C848-4EE0-8ECF-6C9F79544FEB}" presName="sibTrans" presStyleCnt="0"/>
      <dgm:spPr/>
    </dgm:pt>
    <dgm:pt modelId="{8C93B566-6306-40C5-A3D5-B84E788E517B}" type="pres">
      <dgm:prSet presAssocID="{17FCBCD0-5166-44EF-A995-697AB50FC98B}" presName="node" presStyleLbl="node1" presStyleIdx="1" presStyleCnt="5" custScaleX="84222" custLinFactX="-101027" custLinFactNeighborX="-200000" custLinFactNeighborY="-1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8D5E2-E5AE-41CC-80D3-5A0016AFADCC}" type="pres">
      <dgm:prSet presAssocID="{51DA5559-1D76-4E84-9E22-8C1484394DD0}" presName="sibTrans" presStyleCnt="0"/>
      <dgm:spPr/>
    </dgm:pt>
    <dgm:pt modelId="{5224CAA1-3EC9-4CF6-8381-99180C56B6A8}" type="pres">
      <dgm:prSet presAssocID="{1A16E29F-4735-4462-97C4-9BCD9C4C486C}" presName="node" presStyleLbl="node1" presStyleIdx="2" presStyleCnt="5" custScaleX="97883" custLinFactNeighborX="-16611" custLinFactNeighborY="-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E084EB-38FB-44EB-B050-492531D297D1}" type="pres">
      <dgm:prSet presAssocID="{F2D33BF4-615F-4128-B58D-C20892E7A4B8}" presName="sibTrans" presStyleCnt="0"/>
      <dgm:spPr/>
    </dgm:pt>
    <dgm:pt modelId="{6C0F7CAC-2753-43F9-84FC-D27019835444}" type="pres">
      <dgm:prSet presAssocID="{3466C275-B8F1-459F-B50B-976409EFE0E4}" presName="node" presStyleLbl="node1" presStyleIdx="3" presStyleCnt="5" custScaleX="105039" custLinFactNeighborX="-1243" custLinFactNeighborY="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2A7A8-393E-491E-82DE-95F41C18EC8B}" type="pres">
      <dgm:prSet presAssocID="{2833D3A3-6263-4921-903C-07E9A6421D09}" presName="sibTrans" presStyleCnt="0"/>
      <dgm:spPr/>
    </dgm:pt>
    <dgm:pt modelId="{D2B473EA-0294-46C9-BEB1-B63C89DB6F91}" type="pres">
      <dgm:prSet presAssocID="{BC7931E8-86A7-44AD-A246-C659A84EF1D0}" presName="node" presStyleLbl="node1" presStyleIdx="4" presStyleCnt="5" custScaleX="106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A14C53-C33B-4200-8636-434B79EDDC5F}" srcId="{289AA968-9F58-4A6E-B11C-582CA574AD65}" destId="{6EE47331-2253-406E-9CB5-953C9128E5FC}" srcOrd="0" destOrd="0" parTransId="{07B45246-BCBA-4C6A-9076-F862C32035CB}" sibTransId="{B06B7428-C848-4EE0-8ECF-6C9F79544FEB}"/>
    <dgm:cxn modelId="{1256F933-2110-4277-86C1-A231C153A6C9}" srcId="{289AA968-9F58-4A6E-B11C-582CA574AD65}" destId="{BC7931E8-86A7-44AD-A246-C659A84EF1D0}" srcOrd="4" destOrd="0" parTransId="{F78F4AAA-2F15-475F-922E-F959D1C7547E}" sibTransId="{46BA457C-7EE8-4DE0-8B1E-DA724D446462}"/>
    <dgm:cxn modelId="{F408E46C-88EA-4A84-80C9-9D94748F4DA1}" type="presOf" srcId="{289AA968-9F58-4A6E-B11C-582CA574AD65}" destId="{6408D3F1-0C0E-4F5D-B5D5-053E6D4B4C50}" srcOrd="0" destOrd="0" presId="urn:microsoft.com/office/officeart/2005/8/layout/hList6"/>
    <dgm:cxn modelId="{61173E0E-C7CE-4D50-8A41-FB11AB1EF1A9}" srcId="{289AA968-9F58-4A6E-B11C-582CA574AD65}" destId="{17FCBCD0-5166-44EF-A995-697AB50FC98B}" srcOrd="1" destOrd="0" parTransId="{5DA8E561-7845-4F5E-8BAA-7476E17DE152}" sibTransId="{51DA5559-1D76-4E84-9E22-8C1484394DD0}"/>
    <dgm:cxn modelId="{182C9526-88F1-4337-8DA6-5FC1BBF23088}" type="presOf" srcId="{6EE47331-2253-406E-9CB5-953C9128E5FC}" destId="{783C5BBC-E083-4F12-B4A9-616A8F9530EC}" srcOrd="0" destOrd="0" presId="urn:microsoft.com/office/officeart/2005/8/layout/hList6"/>
    <dgm:cxn modelId="{61067FD7-B0F5-4881-BCC5-B563F682770B}" type="presOf" srcId="{1A16E29F-4735-4462-97C4-9BCD9C4C486C}" destId="{5224CAA1-3EC9-4CF6-8381-99180C56B6A8}" srcOrd="0" destOrd="0" presId="urn:microsoft.com/office/officeart/2005/8/layout/hList6"/>
    <dgm:cxn modelId="{7A9100D0-8574-4454-8E08-39B5743F1C89}" type="presOf" srcId="{17FCBCD0-5166-44EF-A995-697AB50FC98B}" destId="{8C93B566-6306-40C5-A3D5-B84E788E517B}" srcOrd="0" destOrd="0" presId="urn:microsoft.com/office/officeart/2005/8/layout/hList6"/>
    <dgm:cxn modelId="{4A9EE714-AD6C-4C23-B6F5-18E57EA3E9CE}" srcId="{289AA968-9F58-4A6E-B11C-582CA574AD65}" destId="{3466C275-B8F1-459F-B50B-976409EFE0E4}" srcOrd="3" destOrd="0" parTransId="{C0C08257-B11F-41E4-8C89-4961A82ACA32}" sibTransId="{2833D3A3-6263-4921-903C-07E9A6421D09}"/>
    <dgm:cxn modelId="{69EAAAC1-D251-4215-AA88-FFDF4984C337}" type="presOf" srcId="{BC7931E8-86A7-44AD-A246-C659A84EF1D0}" destId="{D2B473EA-0294-46C9-BEB1-B63C89DB6F91}" srcOrd="0" destOrd="0" presId="urn:microsoft.com/office/officeart/2005/8/layout/hList6"/>
    <dgm:cxn modelId="{4D2A9D43-1103-447E-9393-DE3C4A7833C3}" type="presOf" srcId="{3466C275-B8F1-459F-B50B-976409EFE0E4}" destId="{6C0F7CAC-2753-43F9-84FC-D27019835444}" srcOrd="0" destOrd="0" presId="urn:microsoft.com/office/officeart/2005/8/layout/hList6"/>
    <dgm:cxn modelId="{4D6393D1-23D9-49CA-876E-0500FB21F6A0}" srcId="{289AA968-9F58-4A6E-B11C-582CA574AD65}" destId="{1A16E29F-4735-4462-97C4-9BCD9C4C486C}" srcOrd="2" destOrd="0" parTransId="{73E3B522-476C-406F-A210-531690AED282}" sibTransId="{F2D33BF4-615F-4128-B58D-C20892E7A4B8}"/>
    <dgm:cxn modelId="{CB8E7C90-299C-46EB-A9DB-6D5FDA6AA6DF}" type="presParOf" srcId="{6408D3F1-0C0E-4F5D-B5D5-053E6D4B4C50}" destId="{783C5BBC-E083-4F12-B4A9-616A8F9530EC}" srcOrd="0" destOrd="0" presId="urn:microsoft.com/office/officeart/2005/8/layout/hList6"/>
    <dgm:cxn modelId="{F07E7F85-8F93-43D3-9B5B-9046C011367D}" type="presParOf" srcId="{6408D3F1-0C0E-4F5D-B5D5-053E6D4B4C50}" destId="{903EF99B-E600-4B60-96C8-658D7EF2F880}" srcOrd="1" destOrd="0" presId="urn:microsoft.com/office/officeart/2005/8/layout/hList6"/>
    <dgm:cxn modelId="{AFA96B5C-DA66-4C8A-B349-0B6374B79300}" type="presParOf" srcId="{6408D3F1-0C0E-4F5D-B5D5-053E6D4B4C50}" destId="{8C93B566-6306-40C5-A3D5-B84E788E517B}" srcOrd="2" destOrd="0" presId="urn:microsoft.com/office/officeart/2005/8/layout/hList6"/>
    <dgm:cxn modelId="{F583BFE6-CFE7-4287-92C9-0022A463A0DA}" type="presParOf" srcId="{6408D3F1-0C0E-4F5D-B5D5-053E6D4B4C50}" destId="{B4E8D5E2-E5AE-41CC-80D3-5A0016AFADCC}" srcOrd="3" destOrd="0" presId="urn:microsoft.com/office/officeart/2005/8/layout/hList6"/>
    <dgm:cxn modelId="{C4A77712-89C7-46BC-978F-40CBAF6CEE2D}" type="presParOf" srcId="{6408D3F1-0C0E-4F5D-B5D5-053E6D4B4C50}" destId="{5224CAA1-3EC9-4CF6-8381-99180C56B6A8}" srcOrd="4" destOrd="0" presId="urn:microsoft.com/office/officeart/2005/8/layout/hList6"/>
    <dgm:cxn modelId="{E283ABAB-415B-490D-98A3-8F25855FC3AD}" type="presParOf" srcId="{6408D3F1-0C0E-4F5D-B5D5-053E6D4B4C50}" destId="{2EE084EB-38FB-44EB-B050-492531D297D1}" srcOrd="5" destOrd="0" presId="urn:microsoft.com/office/officeart/2005/8/layout/hList6"/>
    <dgm:cxn modelId="{A6332C53-8AF3-4AE6-ABE3-B7CE98DE640E}" type="presParOf" srcId="{6408D3F1-0C0E-4F5D-B5D5-053E6D4B4C50}" destId="{6C0F7CAC-2753-43F9-84FC-D27019835444}" srcOrd="6" destOrd="0" presId="urn:microsoft.com/office/officeart/2005/8/layout/hList6"/>
    <dgm:cxn modelId="{3846E1AB-E851-49B8-9F2A-0201DA147CFA}" type="presParOf" srcId="{6408D3F1-0C0E-4F5D-B5D5-053E6D4B4C50}" destId="{4BA2A7A8-393E-491E-82DE-95F41C18EC8B}" srcOrd="7" destOrd="0" presId="urn:microsoft.com/office/officeart/2005/8/layout/hList6"/>
    <dgm:cxn modelId="{E4B76FD1-9837-4FB2-8C1D-2E6B678B41E4}" type="presParOf" srcId="{6408D3F1-0C0E-4F5D-B5D5-053E6D4B4C50}" destId="{D2B473EA-0294-46C9-BEB1-B63C89DB6F91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C5BBC-E083-4F12-B4A9-616A8F9530EC}">
      <dsp:nvSpPr>
        <dsp:cNvPr id="0" name=""/>
        <dsp:cNvSpPr/>
      </dsp:nvSpPr>
      <dsp:spPr>
        <a:xfrm rot="16200000">
          <a:off x="748863" y="1116396"/>
          <a:ext cx="4272497" cy="2039703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1"/>
              </a:solidFill>
            </a:rPr>
            <a:t>Обчислення виразів на дії різного ступеня</a:t>
          </a:r>
          <a:endParaRPr lang="ru-RU" sz="3200" b="1" kern="1200" dirty="0">
            <a:solidFill>
              <a:schemeClr val="bg1"/>
            </a:solidFill>
          </a:endParaRPr>
        </a:p>
      </dsp:txBody>
      <dsp:txXfrm rot="5400000">
        <a:off x="1865260" y="854498"/>
        <a:ext cx="2039703" cy="2563499"/>
      </dsp:txXfrm>
    </dsp:sp>
    <dsp:sp modelId="{8C93B566-6306-40C5-A3D5-B84E788E517B}">
      <dsp:nvSpPr>
        <dsp:cNvPr id="0" name=""/>
        <dsp:cNvSpPr/>
      </dsp:nvSpPr>
      <dsp:spPr>
        <a:xfrm rot="16200000">
          <a:off x="-1266902" y="1266902"/>
          <a:ext cx="4272497" cy="1738691"/>
        </a:xfrm>
        <a:prstGeom prst="flowChartManualOperation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1"/>
              </a:solidFill>
            </a:rPr>
            <a:t>Усний </a:t>
          </a:r>
          <a:r>
            <a:rPr lang="uk-UA" sz="3200" b="1" kern="1200" dirty="0" err="1" smtClean="0">
              <a:solidFill>
                <a:schemeClr val="bg1"/>
              </a:solidFill>
            </a:rPr>
            <a:t>раху-нок</a:t>
          </a:r>
          <a:endParaRPr lang="ru-RU" sz="3200" b="1" kern="1200" dirty="0">
            <a:solidFill>
              <a:schemeClr val="bg1"/>
            </a:solidFill>
          </a:endParaRPr>
        </a:p>
      </dsp:txBody>
      <dsp:txXfrm rot="5400000">
        <a:off x="1" y="854498"/>
        <a:ext cx="1738691" cy="2563499"/>
      </dsp:txXfrm>
    </dsp:sp>
    <dsp:sp modelId="{5224CAA1-3EC9-4CF6-8381-99180C56B6A8}">
      <dsp:nvSpPr>
        <dsp:cNvPr id="0" name=""/>
        <dsp:cNvSpPr/>
      </dsp:nvSpPr>
      <dsp:spPr>
        <a:xfrm rot="16200000">
          <a:off x="2941110" y="1125893"/>
          <a:ext cx="4272497" cy="2020710"/>
        </a:xfrm>
        <a:prstGeom prst="flowChartManualOperation">
          <a:avLst/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1"/>
              </a:solidFill>
            </a:rPr>
            <a:t>Таблиця множення числа 5</a:t>
          </a:r>
          <a:endParaRPr lang="ru-RU" sz="3200" b="1" kern="1200" dirty="0">
            <a:solidFill>
              <a:schemeClr val="bg1"/>
            </a:solidFill>
          </a:endParaRPr>
        </a:p>
      </dsp:txBody>
      <dsp:txXfrm rot="5400000">
        <a:off x="4067003" y="854499"/>
        <a:ext cx="2020710" cy="2563499"/>
      </dsp:txXfrm>
    </dsp:sp>
    <dsp:sp modelId="{6C0F7CAC-2753-43F9-84FC-D27019835444}">
      <dsp:nvSpPr>
        <dsp:cNvPr id="0" name=""/>
        <dsp:cNvSpPr/>
      </dsp:nvSpPr>
      <dsp:spPr>
        <a:xfrm rot="16200000">
          <a:off x="5214311" y="1052028"/>
          <a:ext cx="4272497" cy="2168440"/>
        </a:xfrm>
        <a:prstGeom prst="flowChartManualOperation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err="1" smtClean="0">
              <a:solidFill>
                <a:schemeClr val="bg1"/>
              </a:solidFill>
            </a:rPr>
            <a:t>Розв’язу-вання</a:t>
          </a:r>
          <a:r>
            <a:rPr lang="uk-UA" sz="3200" b="1" kern="1200" dirty="0" smtClean="0">
              <a:solidFill>
                <a:schemeClr val="bg1"/>
              </a:solidFill>
            </a:rPr>
            <a:t> задач</a:t>
          </a:r>
          <a:endParaRPr lang="ru-RU" sz="3200" b="1" kern="1200" dirty="0">
            <a:solidFill>
              <a:schemeClr val="bg1"/>
            </a:solidFill>
          </a:endParaRPr>
        </a:p>
      </dsp:txBody>
      <dsp:txXfrm rot="5400000">
        <a:off x="6266339" y="854499"/>
        <a:ext cx="2168440" cy="2563499"/>
      </dsp:txXfrm>
    </dsp:sp>
    <dsp:sp modelId="{D2B473EA-0294-46C9-BEB1-B63C89DB6F91}">
      <dsp:nvSpPr>
        <dsp:cNvPr id="0" name=""/>
        <dsp:cNvSpPr/>
      </dsp:nvSpPr>
      <dsp:spPr>
        <a:xfrm rot="16200000">
          <a:off x="7549943" y="1041592"/>
          <a:ext cx="4272497" cy="2189311"/>
        </a:xfrm>
        <a:prstGeom prst="flowChartManualOperati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err="1" smtClean="0">
              <a:solidFill>
                <a:schemeClr val="bg1"/>
              </a:solidFill>
            </a:rPr>
            <a:t>Визначе-ння</a:t>
          </a:r>
          <a:r>
            <a:rPr lang="uk-UA" sz="3200" b="1" kern="1200" dirty="0" smtClean="0">
              <a:solidFill>
                <a:schemeClr val="bg1"/>
              </a:solidFill>
            </a:rPr>
            <a:t> часу за </a:t>
          </a:r>
          <a:r>
            <a:rPr lang="uk-UA" sz="3200" b="1" kern="1200" dirty="0" err="1" smtClean="0">
              <a:solidFill>
                <a:schemeClr val="bg1"/>
              </a:solidFill>
            </a:rPr>
            <a:t>годинни</a:t>
          </a:r>
          <a:r>
            <a:rPr lang="uk-UA" sz="3200" b="1" kern="1200" dirty="0" smtClean="0">
              <a:solidFill>
                <a:schemeClr val="bg1"/>
              </a:solidFill>
            </a:rPr>
            <a:t>-ком</a:t>
          </a:r>
          <a:endParaRPr lang="uk-UA" sz="2800" b="1" kern="1200" dirty="0">
            <a:solidFill>
              <a:schemeClr val="bg1"/>
            </a:solidFill>
          </a:endParaRPr>
        </a:p>
      </dsp:txBody>
      <dsp:txXfrm rot="5400000">
        <a:off x="8591536" y="854498"/>
        <a:ext cx="2189311" cy="2563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BE04B-0FEE-474E-98E3-E5C059B0E3D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8AAFC-F45B-4763-9C1F-8029DFCE0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8AAFC-F45B-4763-9C1F-8029DFCE03F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098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8AAFC-F45B-4763-9C1F-8029DFCE03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087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8AAFC-F45B-4763-9C1F-8029DFCE03F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94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6D62-0A69-489C-AD8A-DBBB454FE69F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4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1F5A-B942-463D-BFFB-A6C0BF2A95D9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5CA3-AACC-4614-BF69-00E689DA5E5C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5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7AFC-C01B-4F35-8E90-7CDC7BDC9F41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4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7DF8-A1C4-4191-9BCE-6255C9741248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527B-8C9A-436C-98CD-9931061FA41E}" type="datetime1">
              <a:rPr lang="uk-UA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6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2E25-D864-431C-9803-DC1DF816B3B2}" type="datetime1">
              <a:rPr lang="uk-UA" smtClean="0"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2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627C-B8CA-44C8-AA80-F38F7E2DC942}" type="datetime1">
              <a:rPr lang="uk-UA" smtClean="0"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5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820F-613B-4084-A210-F6071CA8AA12}" type="datetime1">
              <a:rPr lang="uk-UA" smtClean="0"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9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D5AF-C886-45A1-B5DC-5A526CB61C15}" type="datetime1">
              <a:rPr lang="uk-UA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2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2A21-8E22-4A57-9D96-C14531AB525D}" type="datetime1">
              <a:rPr lang="uk-UA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5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F2D6-4F70-474E-8189-F1C29A9FD449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display?v=pcc86gufc20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2.wdp"/><Relationship Id="rId3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15.png"/><Relationship Id="rId4" Type="http://schemas.openxmlformats.org/officeDocument/2006/relationships/image" Target="../media/image13.jpe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15.png"/><Relationship Id="rId4" Type="http://schemas.openxmlformats.org/officeDocument/2006/relationships/image" Target="../media/image13.jpe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15.png"/><Relationship Id="rId4" Type="http://schemas.openxmlformats.org/officeDocument/2006/relationships/image" Target="../media/image13.jpe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38967" y="4757859"/>
            <a:ext cx="9590314" cy="851297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7030A0"/>
                </a:solidFill>
              </a:rPr>
              <a:t>Таблиця множення числа 5 </a:t>
            </a:r>
          </a:p>
        </p:txBody>
      </p:sp>
      <p:pic>
        <p:nvPicPr>
          <p:cNvPr id="1026" name="Picture 2" descr="Cheeky waving cartoon number 5">
            <a:extLst>
              <a:ext uri="{FF2B5EF4-FFF2-40B4-BE49-F238E27FC236}">
                <a16:creationId xmlns:a16="http://schemas.microsoft.com/office/drawing/2014/main" xmlns="" id="{B940935B-950A-40B4-95F9-FD94B0F7B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012" y="1407223"/>
            <a:ext cx="2239617" cy="2352539"/>
          </a:xfrm>
          <a:prstGeom prst="round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33689" y="1407223"/>
            <a:ext cx="3095592" cy="2145268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Математика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2 </a:t>
            </a:r>
            <a:r>
              <a:rPr lang="uk-UA" sz="2400" b="1" dirty="0" smtClean="0">
                <a:solidFill>
                  <a:srgbClr val="7030A0"/>
                </a:solidFill>
              </a:rPr>
              <a:t>клас</a:t>
            </a:r>
          </a:p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Таблиці множення на 4 і 5 </a:t>
            </a:r>
          </a:p>
          <a:p>
            <a:pPr algn="ctr"/>
            <a:r>
              <a:rPr lang="uk-UA" sz="2400" b="1" dirty="0">
                <a:solidFill>
                  <a:srgbClr val="7030A0"/>
                </a:solidFill>
              </a:rPr>
              <a:t>Урок </a:t>
            </a:r>
            <a:r>
              <a:rPr lang="uk-UA" sz="2400" b="1" dirty="0" smtClean="0">
                <a:solidFill>
                  <a:srgbClr val="7030A0"/>
                </a:solidFill>
              </a:rPr>
              <a:t>97</a:t>
            </a:r>
            <a:endParaRPr lang="uk-UA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51034" y="471790"/>
            <a:ext cx="9878223" cy="731417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Поміркуй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D:\2 клас\3 Математика\1 Листопад\8 Складання таблиць множення\№097 - Таблиця множення числа 5\2025-03-09_2207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382" y="1986639"/>
            <a:ext cx="6998835" cy="2073729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1102563" y="1295400"/>
            <a:ext cx="9826693" cy="510778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2400" b="1" dirty="0" smtClean="0">
                <a:solidFill>
                  <a:srgbClr val="7030A0"/>
                </a:solidFill>
              </a:rPr>
              <a:t>Котру годину показує кожний годинник до полудня, після полудня?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1261382" y="4158341"/>
            <a:ext cx="16648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9 год.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1212191" y="4933435"/>
            <a:ext cx="171399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21 год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3841296" y="4229936"/>
            <a:ext cx="16648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8 год.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3792105" y="5005030"/>
            <a:ext cx="171399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20 год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6464753" y="4287104"/>
            <a:ext cx="16648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10 год.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6415562" y="5062198"/>
            <a:ext cx="171399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22 год</a:t>
            </a:r>
            <a:endParaRPr lang="uk-UA" sz="3600" b="1" dirty="0">
              <a:solidFill>
                <a:schemeClr val="bg1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99AEADE-2A71-4FCC-AF47-66B0F5550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241" y="2008341"/>
            <a:ext cx="2158328" cy="299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1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90600" y="552010"/>
            <a:ext cx="10128503" cy="623647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Робота в зошиті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4">
            <a:extLst>
              <a:ext uri="{FF2B5EF4-FFF2-40B4-BE49-F238E27FC236}">
                <a16:creationId xmlns:a16="http://schemas.microsoft.com/office/drawing/2014/main" xmlns="" id="{FA65252A-FFE7-46D1-990F-6BC576ECE940}"/>
              </a:ext>
            </a:extLst>
          </p:cNvPr>
          <p:cNvSpPr/>
          <p:nvPr/>
        </p:nvSpPr>
        <p:spPr>
          <a:xfrm>
            <a:off x="0" y="6019800"/>
            <a:ext cx="914400" cy="8381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Сторінка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62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FCA22F16-A46E-4DC6-AE2D-0E511B6AF0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044" y="1542559"/>
            <a:ext cx="3263169" cy="2559666"/>
          </a:xfrm>
          <a:prstGeom prst="rect">
            <a:avLst/>
          </a:prstGeom>
        </p:spPr>
      </p:pic>
      <p:pic>
        <p:nvPicPr>
          <p:cNvPr id="4098" name="Picture 2" descr="D:\2 клас\3 Математика\1 Листопад\8 Складання таблиць множення\№097 - Таблиця множення числа 5\2025-03-09_2213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42559"/>
            <a:ext cx="7511794" cy="305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89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08891" y="673838"/>
            <a:ext cx="9905423" cy="1144075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bg1"/>
                </a:solidFill>
              </a:rPr>
              <a:t>Д</a:t>
            </a:r>
            <a:r>
              <a:rPr lang="uk-UA" sz="2800" b="1" dirty="0" smtClean="0">
                <a:solidFill>
                  <a:schemeClr val="bg1"/>
                </a:solidFill>
              </a:rPr>
              <a:t>ля </a:t>
            </a:r>
            <a:r>
              <a:rPr lang="uk-UA" sz="2800" b="1" dirty="0">
                <a:solidFill>
                  <a:schemeClr val="bg1"/>
                </a:solidFill>
              </a:rPr>
              <a:t>відкриття інтерактивного завдання натисніть на помаранчевий </a:t>
            </a:r>
            <a:r>
              <a:rPr lang="uk-UA" sz="2800" b="1" dirty="0" smtClean="0">
                <a:solidFill>
                  <a:schemeClr val="bg1"/>
                </a:solidFill>
              </a:rPr>
              <a:t>прямокутник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4">
            <a:hlinkClick r:id="rId2"/>
            <a:extLst>
              <a:ext uri="{FF2B5EF4-FFF2-40B4-BE49-F238E27FC236}">
                <a16:creationId xmlns:a16="http://schemas.microsoft.com/office/drawing/2014/main" xmlns="" id="{8643C996-07F1-4E83-B056-0B2B0A2B5055}"/>
              </a:ext>
            </a:extLst>
          </p:cNvPr>
          <p:cNvSpPr/>
          <p:nvPr/>
        </p:nvSpPr>
        <p:spPr>
          <a:xfrm>
            <a:off x="1211058" y="1817913"/>
            <a:ext cx="9669694" cy="4335378"/>
          </a:xfrm>
          <a:prstGeom prst="rect">
            <a:avLst/>
          </a:prstGeom>
          <a:solidFill>
            <a:srgbClr val="C55A1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/>
              <a:t>Відкрити онлайнове інтерактивне завдання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104382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14400" y="625158"/>
            <a:ext cx="10243457" cy="789985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Налаштування на урок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8" name="Прямокутник: округлені кути 5">
            <a:extLst>
              <a:ext uri="{FF2B5EF4-FFF2-40B4-BE49-F238E27FC236}">
                <a16:creationId xmlns:a16="http://schemas.microsoft.com/office/drawing/2014/main" xmlns="" id="{1355F926-84C1-4534-9CB2-319E2B5CC316}"/>
              </a:ext>
            </a:extLst>
          </p:cNvPr>
          <p:cNvSpPr/>
          <p:nvPr/>
        </p:nvSpPr>
        <p:spPr>
          <a:xfrm>
            <a:off x="4659086" y="1610082"/>
            <a:ext cx="6498771" cy="2553891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rgbClr val="7030A0"/>
                </a:solidFill>
              </a:rPr>
              <a:t>Працюй наполегливо, швидко, старанно,</a:t>
            </a:r>
          </a:p>
          <a:p>
            <a:pPr algn="ctr"/>
            <a:r>
              <a:rPr lang="uk-UA" sz="3600" b="1" dirty="0">
                <a:solidFill>
                  <a:srgbClr val="7030A0"/>
                </a:solidFill>
              </a:rPr>
              <a:t>Щоб жодна хвилинка не втратилась марно.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F8D1E6F-53AB-47C8-978A-8E95915E5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339" y="1610082"/>
            <a:ext cx="3304956" cy="3471592"/>
          </a:xfrm>
          <a:prstGeom prst="round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4641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33890" y="599566"/>
            <a:ext cx="9893146" cy="7078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План уроку</a:t>
            </a:r>
            <a:endParaRPr lang="uk-UA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079864555"/>
              </p:ext>
            </p:extLst>
          </p:nvPr>
        </p:nvGraphicFramePr>
        <p:xfrm>
          <a:off x="649994" y="1577459"/>
          <a:ext cx="10785513" cy="4272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632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6">
            <a:extLst>
              <a:ext uri="{FF2B5EF4-FFF2-40B4-BE49-F238E27FC236}">
                <a16:creationId xmlns:a16="http://schemas.microsoft.com/office/drawing/2014/main" xmlns="" id="{7099438C-FDA5-46C5-A5BD-6686C334B88A}"/>
              </a:ext>
            </a:extLst>
          </p:cNvPr>
          <p:cNvSpPr/>
          <p:nvPr/>
        </p:nvSpPr>
        <p:spPr>
          <a:xfrm>
            <a:off x="1054101" y="494529"/>
            <a:ext cx="9885648" cy="669677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Усний рахунок. </a:t>
            </a:r>
            <a:r>
              <a:rPr lang="uk-UA" sz="3200" b="1" dirty="0">
                <a:solidFill>
                  <a:schemeClr val="bg1"/>
                </a:solidFill>
              </a:rPr>
              <a:t>Цифрова стежинка</a:t>
            </a:r>
          </a:p>
        </p:txBody>
      </p:sp>
      <p:pic>
        <p:nvPicPr>
          <p:cNvPr id="92" name="Рисунок 91">
            <a:extLst>
              <a:ext uri="{FF2B5EF4-FFF2-40B4-BE49-F238E27FC236}">
                <a16:creationId xmlns:a16="http://schemas.microsoft.com/office/drawing/2014/main" xmlns="" id="{2484E29B-10A6-4A66-BF4F-9256ADE10C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3417247" y="-730873"/>
            <a:ext cx="578402" cy="721593"/>
          </a:xfrm>
          <a:prstGeom prst="rect">
            <a:avLst/>
          </a:prstGeom>
        </p:spPr>
      </p:pic>
      <p:pic>
        <p:nvPicPr>
          <p:cNvPr id="93" name="Рисунок 92">
            <a:extLst>
              <a:ext uri="{FF2B5EF4-FFF2-40B4-BE49-F238E27FC236}">
                <a16:creationId xmlns:a16="http://schemas.microsoft.com/office/drawing/2014/main" xmlns="" id="{D0B68C7B-69E8-4B55-8150-0A9E67C038F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019961" y="-721575"/>
            <a:ext cx="578402" cy="721593"/>
          </a:xfrm>
          <a:prstGeom prst="rect">
            <a:avLst/>
          </a:prstGeom>
        </p:spPr>
      </p:pic>
      <p:pic>
        <p:nvPicPr>
          <p:cNvPr id="94" name="Рисунок 93">
            <a:extLst>
              <a:ext uri="{FF2B5EF4-FFF2-40B4-BE49-F238E27FC236}">
                <a16:creationId xmlns:a16="http://schemas.microsoft.com/office/drawing/2014/main" xmlns="" id="{257A04C5-B405-45F7-8C15-A53A36B12B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4583901" y="-726179"/>
            <a:ext cx="578402" cy="721593"/>
          </a:xfrm>
          <a:prstGeom prst="rect">
            <a:avLst/>
          </a:prstGeom>
        </p:spPr>
      </p:pic>
      <p:pic>
        <p:nvPicPr>
          <p:cNvPr id="95" name="Рисунок 94">
            <a:extLst>
              <a:ext uri="{FF2B5EF4-FFF2-40B4-BE49-F238E27FC236}">
                <a16:creationId xmlns:a16="http://schemas.microsoft.com/office/drawing/2014/main" xmlns="" id="{DA1CAE3D-57FB-42AF-9BD8-FA6F59F76F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150860" y="-745175"/>
            <a:ext cx="578402" cy="721593"/>
          </a:xfrm>
          <a:prstGeom prst="rect">
            <a:avLst/>
          </a:prstGeom>
        </p:spPr>
      </p:pic>
      <p:pic>
        <p:nvPicPr>
          <p:cNvPr id="96" name="Рисунок 95">
            <a:extLst>
              <a:ext uri="{FF2B5EF4-FFF2-40B4-BE49-F238E27FC236}">
                <a16:creationId xmlns:a16="http://schemas.microsoft.com/office/drawing/2014/main" xmlns="" id="{8F772E05-BB91-467A-B1BD-4BB82D1B59E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664161" y="-712704"/>
            <a:ext cx="578402" cy="721593"/>
          </a:xfrm>
          <a:prstGeom prst="rect">
            <a:avLst/>
          </a:prstGeom>
        </p:spPr>
      </p:pic>
      <p:pic>
        <p:nvPicPr>
          <p:cNvPr id="97" name="Рисунок 96">
            <a:extLst>
              <a:ext uri="{FF2B5EF4-FFF2-40B4-BE49-F238E27FC236}">
                <a16:creationId xmlns:a16="http://schemas.microsoft.com/office/drawing/2014/main" xmlns="" id="{C7EDE17E-22DE-4E07-8CBA-0A103533C28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9320" y="-684379"/>
            <a:ext cx="578402" cy="721593"/>
          </a:xfrm>
          <a:prstGeom prst="rect">
            <a:avLst/>
          </a:prstGeom>
        </p:spPr>
      </p:pic>
      <p:pic>
        <p:nvPicPr>
          <p:cNvPr id="98" name="Рисунок 97">
            <a:extLst>
              <a:ext uri="{FF2B5EF4-FFF2-40B4-BE49-F238E27FC236}">
                <a16:creationId xmlns:a16="http://schemas.microsoft.com/office/drawing/2014/main" xmlns="" id="{F7C1854D-73FB-4A7B-8BE8-81B47C731C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7625" y="-705166"/>
            <a:ext cx="578402" cy="721593"/>
          </a:xfrm>
          <a:prstGeom prst="rect">
            <a:avLst/>
          </a:prstGeom>
        </p:spPr>
      </p:pic>
      <p:pic>
        <p:nvPicPr>
          <p:cNvPr id="99" name="Рисунок 98">
            <a:extLst>
              <a:ext uri="{FF2B5EF4-FFF2-40B4-BE49-F238E27FC236}">
                <a16:creationId xmlns:a16="http://schemas.microsoft.com/office/drawing/2014/main" xmlns="" id="{09CA1725-9E11-47FA-8373-C614AB7EF1E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27608" y="-684151"/>
            <a:ext cx="534934" cy="679565"/>
          </a:xfrm>
          <a:prstGeom prst="rect">
            <a:avLst/>
          </a:prstGeom>
        </p:spPr>
      </p:pic>
      <p:pic>
        <p:nvPicPr>
          <p:cNvPr id="100" name="Рисунок 99">
            <a:extLst>
              <a:ext uri="{FF2B5EF4-FFF2-40B4-BE49-F238E27FC236}">
                <a16:creationId xmlns:a16="http://schemas.microsoft.com/office/drawing/2014/main" xmlns="" id="{61D619A0-F915-4649-A539-3289739F6F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5233" y="-726179"/>
            <a:ext cx="578402" cy="721593"/>
          </a:xfrm>
          <a:prstGeom prst="rect">
            <a:avLst/>
          </a:prstGeom>
        </p:spPr>
      </p:pic>
      <p:pic>
        <p:nvPicPr>
          <p:cNvPr id="101" name="Рисунок 100">
            <a:extLst>
              <a:ext uri="{FF2B5EF4-FFF2-40B4-BE49-F238E27FC236}">
                <a16:creationId xmlns:a16="http://schemas.microsoft.com/office/drawing/2014/main" xmlns="" id="{3275453D-E9F7-401D-BE9D-6F07E241B9A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8487885" y="-745175"/>
            <a:ext cx="578402" cy="721593"/>
          </a:xfrm>
          <a:prstGeom prst="rect">
            <a:avLst/>
          </a:prstGeom>
        </p:spPr>
      </p:pic>
      <p:grpSp>
        <p:nvGrpSpPr>
          <p:cNvPr id="32" name="Группа 31">
            <a:extLst>
              <a:ext uri="{FF2B5EF4-FFF2-40B4-BE49-F238E27FC236}">
                <a16:creationId xmlns:a16="http://schemas.microsoft.com/office/drawing/2014/main" xmlns="" id="{728A47DE-CF1D-425A-A80C-1CEBCDB043A1}"/>
              </a:ext>
            </a:extLst>
          </p:cNvPr>
          <p:cNvGrpSpPr/>
          <p:nvPr/>
        </p:nvGrpSpPr>
        <p:grpSpPr>
          <a:xfrm>
            <a:off x="1172861" y="4432562"/>
            <a:ext cx="1747495" cy="969297"/>
            <a:chOff x="4718700" y="3159148"/>
            <a:chExt cx="3181073" cy="1197500"/>
          </a:xfrm>
        </p:grpSpPr>
        <p:pic>
          <p:nvPicPr>
            <p:cNvPr id="33" name="Рисунок 32">
              <a:extLst>
                <a:ext uri="{FF2B5EF4-FFF2-40B4-BE49-F238E27FC236}">
                  <a16:creationId xmlns:a16="http://schemas.microsoft.com/office/drawing/2014/main" xmlns="" id="{2B445DEA-525B-4C48-B60D-204B8E06A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8700" y="3159148"/>
              <a:ext cx="3181073" cy="1166507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95D8548D-F274-4C34-A8E9-F0B64E98B308}"/>
                </a:ext>
              </a:extLst>
            </p:cNvPr>
            <p:cNvSpPr txBox="1"/>
            <p:nvPr/>
          </p:nvSpPr>
          <p:spPr>
            <a:xfrm>
              <a:off x="4853358" y="3482103"/>
              <a:ext cx="2863243" cy="87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18</a:t>
              </a:r>
              <a:endParaRPr lang="uk-UA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xmlns="" id="{FD0C418F-4B62-45F1-8F2B-9D0C2E6F14B3}"/>
              </a:ext>
            </a:extLst>
          </p:cNvPr>
          <p:cNvGrpSpPr/>
          <p:nvPr/>
        </p:nvGrpSpPr>
        <p:grpSpPr>
          <a:xfrm>
            <a:off x="3302683" y="5467031"/>
            <a:ext cx="1747496" cy="983479"/>
            <a:chOff x="8682187" y="3202910"/>
            <a:chExt cx="3181074" cy="1215019"/>
          </a:xfrm>
        </p:grpSpPr>
        <p:pic>
          <p:nvPicPr>
            <p:cNvPr id="36" name="Рисунок 35">
              <a:extLst>
                <a:ext uri="{FF2B5EF4-FFF2-40B4-BE49-F238E27FC236}">
                  <a16:creationId xmlns:a16="http://schemas.microsoft.com/office/drawing/2014/main" xmlns="" id="{10578BB3-DDA9-4AC0-BEFC-8A0DC306FF6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2187" y="3202910"/>
              <a:ext cx="3181074" cy="1166507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02435D15-215F-434A-8E31-D1D393FA185F}"/>
                </a:ext>
              </a:extLst>
            </p:cNvPr>
            <p:cNvSpPr txBox="1"/>
            <p:nvPr/>
          </p:nvSpPr>
          <p:spPr>
            <a:xfrm>
              <a:off x="8837852" y="3543386"/>
              <a:ext cx="2863243" cy="874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uk-UA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xmlns="" id="{7C5EB785-0918-45C4-B34B-5C06B9168DAA}"/>
              </a:ext>
            </a:extLst>
          </p:cNvPr>
          <p:cNvGrpSpPr/>
          <p:nvPr/>
        </p:nvGrpSpPr>
        <p:grpSpPr>
          <a:xfrm>
            <a:off x="3302682" y="4430485"/>
            <a:ext cx="1747496" cy="994124"/>
            <a:chOff x="4718700" y="4369417"/>
            <a:chExt cx="3181074" cy="1228170"/>
          </a:xfrm>
        </p:grpSpPr>
        <p:pic>
          <p:nvPicPr>
            <p:cNvPr id="40" name="Рисунок 39">
              <a:extLst>
                <a:ext uri="{FF2B5EF4-FFF2-40B4-BE49-F238E27FC236}">
                  <a16:creationId xmlns:a16="http://schemas.microsoft.com/office/drawing/2014/main" xmlns="" id="{F9FF9B46-5A2B-4973-8248-24AA68945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8700" y="4369417"/>
              <a:ext cx="3181074" cy="1166507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78A8D29C-5013-499E-8ACA-B528E020535C}"/>
                </a:ext>
              </a:extLst>
            </p:cNvPr>
            <p:cNvSpPr txBox="1"/>
            <p:nvPr/>
          </p:nvSpPr>
          <p:spPr>
            <a:xfrm>
              <a:off x="4845466" y="4723044"/>
              <a:ext cx="2863243" cy="874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endParaRPr lang="uk-UA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4" name="Группа 53">
            <a:extLst>
              <a:ext uri="{FF2B5EF4-FFF2-40B4-BE49-F238E27FC236}">
                <a16:creationId xmlns:a16="http://schemas.microsoft.com/office/drawing/2014/main" xmlns="" id="{7C6BF1B2-DBAC-4501-B65F-FE0C164CDB9D}"/>
              </a:ext>
            </a:extLst>
          </p:cNvPr>
          <p:cNvGrpSpPr/>
          <p:nvPr/>
        </p:nvGrpSpPr>
        <p:grpSpPr>
          <a:xfrm>
            <a:off x="1156415" y="5421972"/>
            <a:ext cx="1747497" cy="976544"/>
            <a:chOff x="4686549" y="5579685"/>
            <a:chExt cx="3181076" cy="1206452"/>
          </a:xfrm>
        </p:grpSpPr>
        <p:pic>
          <p:nvPicPr>
            <p:cNvPr id="55" name="Рисунок 54">
              <a:extLst>
                <a:ext uri="{FF2B5EF4-FFF2-40B4-BE49-F238E27FC236}">
                  <a16:creationId xmlns:a16="http://schemas.microsoft.com/office/drawing/2014/main" xmlns="" id="{1E3E26A1-FC18-4CB8-B364-E9D3ACDD8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6549" y="5579685"/>
              <a:ext cx="3181076" cy="1166508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B8E1C35E-A564-4A32-8303-5A99C7D2571E}"/>
                </a:ext>
              </a:extLst>
            </p:cNvPr>
            <p:cNvSpPr txBox="1"/>
            <p:nvPr/>
          </p:nvSpPr>
          <p:spPr>
            <a:xfrm>
              <a:off x="4810940" y="5911593"/>
              <a:ext cx="2863243" cy="874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endParaRPr lang="uk-UA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xmlns="" id="{21852810-8C87-44C0-92E5-4B8BB49AA924}"/>
              </a:ext>
            </a:extLst>
          </p:cNvPr>
          <p:cNvGrpSpPr/>
          <p:nvPr/>
        </p:nvGrpSpPr>
        <p:grpSpPr>
          <a:xfrm>
            <a:off x="5426189" y="5533778"/>
            <a:ext cx="1747497" cy="976544"/>
            <a:chOff x="8682187" y="5579685"/>
            <a:chExt cx="3181076" cy="1206452"/>
          </a:xfrm>
        </p:grpSpPr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xmlns="" id="{431E90C5-6C96-4142-A1FE-22D49396E1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2187" y="5579685"/>
              <a:ext cx="3181076" cy="1166508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2413B1FF-90E2-4935-B1FB-33FF97828C15}"/>
                </a:ext>
              </a:extLst>
            </p:cNvPr>
            <p:cNvSpPr txBox="1"/>
            <p:nvPr/>
          </p:nvSpPr>
          <p:spPr>
            <a:xfrm>
              <a:off x="8837852" y="5911593"/>
              <a:ext cx="2863243" cy="874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</a:t>
              </a:r>
              <a:endParaRPr lang="uk-UA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3" name="Прямоугольник: скругленные углы 5">
            <a:extLst>
              <a:ext uri="{FF2B5EF4-FFF2-40B4-BE49-F238E27FC236}">
                <a16:creationId xmlns:a16="http://schemas.microsoft.com/office/drawing/2014/main" xmlns="" id="{4BDECD90-A3BB-441E-B1E0-3E0E4529435C}"/>
              </a:ext>
            </a:extLst>
          </p:cNvPr>
          <p:cNvSpPr/>
          <p:nvPr/>
        </p:nvSpPr>
        <p:spPr>
          <a:xfrm>
            <a:off x="751442" y="1188054"/>
            <a:ext cx="3692458" cy="163083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24 олівці розклали в </a:t>
            </a:r>
            <a:endParaRPr lang="uk-UA" sz="24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4 </a:t>
            </a:r>
            <a:r>
              <a:rPr lang="uk-UA" sz="2400" b="1" dirty="0">
                <a:solidFill>
                  <a:schemeClr val="bg1"/>
                </a:solidFill>
              </a:rPr>
              <a:t>коробки порівну. Скільки олівців поклали у кожну коробку?</a:t>
            </a:r>
          </a:p>
        </p:txBody>
      </p:sp>
      <p:sp>
        <p:nvSpPr>
          <p:cNvPr id="44" name="Прямоугольник: скругленные углы 5">
            <a:extLst>
              <a:ext uri="{FF2B5EF4-FFF2-40B4-BE49-F238E27FC236}">
                <a16:creationId xmlns:a16="http://schemas.microsoft.com/office/drawing/2014/main" xmlns="" id="{4BDECD90-A3BB-441E-B1E0-3E0E4529435C}"/>
              </a:ext>
            </a:extLst>
          </p:cNvPr>
          <p:cNvSpPr/>
          <p:nvPr/>
        </p:nvSpPr>
        <p:spPr>
          <a:xfrm>
            <a:off x="616704" y="2869969"/>
            <a:ext cx="3692458" cy="140684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До початку екскурсії діти утворили 9 пар. Скільки дітей їде на екскурсію?</a:t>
            </a:r>
          </a:p>
        </p:txBody>
      </p:sp>
      <p:sp>
        <p:nvSpPr>
          <p:cNvPr id="45" name="Прямоугольник: скругленные углы 5">
            <a:extLst>
              <a:ext uri="{FF2B5EF4-FFF2-40B4-BE49-F238E27FC236}">
                <a16:creationId xmlns:a16="http://schemas.microsoft.com/office/drawing/2014/main" xmlns="" id="{4BDECD90-A3BB-441E-B1E0-3E0E4529435C}"/>
              </a:ext>
            </a:extLst>
          </p:cNvPr>
          <p:cNvSpPr/>
          <p:nvPr/>
        </p:nvSpPr>
        <p:spPr>
          <a:xfrm>
            <a:off x="4333091" y="1188054"/>
            <a:ext cx="3692458" cy="163083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У кав’ярні 12 тістечок розклали по 3 тістечка на тарілку. Скільки знадобилось тарілок?</a:t>
            </a:r>
          </a:p>
        </p:txBody>
      </p:sp>
      <p:sp>
        <p:nvSpPr>
          <p:cNvPr id="46" name="Прямоугольник: скругленные углы 5">
            <a:extLst>
              <a:ext uri="{FF2B5EF4-FFF2-40B4-BE49-F238E27FC236}">
                <a16:creationId xmlns:a16="http://schemas.microsoft.com/office/drawing/2014/main" xmlns="" id="{4BDECD90-A3BB-441E-B1E0-3E0E4529435C}"/>
              </a:ext>
            </a:extLst>
          </p:cNvPr>
          <p:cNvSpPr/>
          <p:nvPr/>
        </p:nvSpPr>
        <p:spPr>
          <a:xfrm>
            <a:off x="4197432" y="2818886"/>
            <a:ext cx="4148347" cy="161367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Із 21 </a:t>
            </a:r>
            <a:r>
              <a:rPr lang="uk-UA" sz="2400" b="1" dirty="0" smtClean="0">
                <a:solidFill>
                  <a:schemeClr val="bg1"/>
                </a:solidFill>
              </a:rPr>
              <a:t>м </a:t>
            </a:r>
            <a:r>
              <a:rPr lang="uk-UA" sz="2400" b="1" dirty="0">
                <a:solidFill>
                  <a:schemeClr val="bg1"/>
                </a:solidFill>
              </a:rPr>
              <a:t>тканини пошили </a:t>
            </a:r>
            <a:endParaRPr lang="uk-UA" sz="24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7 </a:t>
            </a:r>
            <a:r>
              <a:rPr lang="uk-UA" sz="2400" b="1" dirty="0">
                <a:solidFill>
                  <a:schemeClr val="bg1"/>
                </a:solidFill>
              </a:rPr>
              <a:t>однакових сорочок. Скільки метрів тканини витратили на одну сорочку?</a:t>
            </a:r>
          </a:p>
        </p:txBody>
      </p:sp>
      <p:sp>
        <p:nvSpPr>
          <p:cNvPr id="47" name="Прямоугольник: скругленные углы 5">
            <a:extLst>
              <a:ext uri="{FF2B5EF4-FFF2-40B4-BE49-F238E27FC236}">
                <a16:creationId xmlns:a16="http://schemas.microsoft.com/office/drawing/2014/main" xmlns="" id="{4BDECD90-A3BB-441E-B1E0-3E0E4529435C}"/>
              </a:ext>
            </a:extLst>
          </p:cNvPr>
          <p:cNvSpPr/>
          <p:nvPr/>
        </p:nvSpPr>
        <p:spPr>
          <a:xfrm>
            <a:off x="1567196" y="4276817"/>
            <a:ext cx="4010835" cy="1812073"/>
          </a:xfrm>
          <a:prstGeom prst="roundRect">
            <a:avLst/>
          </a:prstGeom>
          <a:solidFill>
            <a:srgbClr val="FF3131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До кіоску завезли 5 ящиків морозива по 3 кг в кожному. Скільки кілограм морозива завезли до кіоску?</a:t>
            </a:r>
          </a:p>
        </p:txBody>
      </p:sp>
    </p:spTree>
    <p:extLst>
      <p:ext uri="{BB962C8B-B14F-4D97-AF65-F5344CB8AC3E}">
        <p14:creationId xmlns:p14="http://schemas.microsoft.com/office/powerpoint/2010/main" val="61188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44444E-6 L 0.71614 0.00046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0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85185E-6 L 0.71263 0.02754 " pathEditMode="relative" rAng="0" ptsTypes="AA">
                                      <p:cBhvr>
                                        <p:cTn id="1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25" y="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48148E-6 L 0.53463 -0.07732 " pathEditMode="relative" rAng="0" ptsTypes="AA">
                                      <p:cBhvr>
                                        <p:cTn id="2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32" y="-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022E-16 L 0.5375 -0.34005 " pathEditMode="relative" rAng="0" ptsTypes="AA">
                                      <p:cBhvr>
                                        <p:cTn id="3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75" y="-1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0.35 -0.45301 " pathEditMode="relative" rAng="0" ptsTypes="AA">
                                      <p:cBhvr>
                                        <p:cTn id="44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-2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Рисунок 68">
            <a:extLst>
              <a:ext uri="{FF2B5EF4-FFF2-40B4-BE49-F238E27FC236}">
                <a16:creationId xmlns:a16="http://schemas.microsoft.com/office/drawing/2014/main" xmlns="" id="{1F9DE5F7-47F9-45B8-BAE9-928FD438EC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76" b="60606"/>
          <a:stretch/>
        </p:blipFill>
        <p:spPr>
          <a:xfrm>
            <a:off x="103054" y="1213873"/>
            <a:ext cx="11764031" cy="53109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638638" y="414058"/>
            <a:ext cx="8732066" cy="707169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Обчисли</a:t>
            </a: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704" y="1258133"/>
            <a:ext cx="1613638" cy="2730773"/>
          </a:xfrm>
          <a:prstGeom prst="rect">
            <a:avLst/>
          </a:prstGeom>
          <a:ln w="38100" cap="sq">
            <a:solidFill>
              <a:srgbClr val="2F324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xmlns="" id="{569BEFE1-71C2-4A73-A615-C92D9944917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4381700" y="1609511"/>
            <a:ext cx="455016" cy="567661"/>
          </a:xfrm>
          <a:prstGeom prst="rect">
            <a:avLst/>
          </a:prstGeom>
        </p:spPr>
      </p:pic>
      <p:pic>
        <p:nvPicPr>
          <p:cNvPr id="93" name="Рисунок 92">
            <a:extLst>
              <a:ext uri="{FF2B5EF4-FFF2-40B4-BE49-F238E27FC236}">
                <a16:creationId xmlns:a16="http://schemas.microsoft.com/office/drawing/2014/main" xmlns="" id="{F53CA702-EB0F-4C53-BD43-38D01341E94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015824" y="-672169"/>
            <a:ext cx="455016" cy="567661"/>
          </a:xfrm>
          <a:prstGeom prst="rect">
            <a:avLst/>
          </a:prstGeom>
        </p:spPr>
      </p:pic>
      <p:pic>
        <p:nvPicPr>
          <p:cNvPr id="103" name="Рисунок 102">
            <a:extLst>
              <a:ext uri="{FF2B5EF4-FFF2-40B4-BE49-F238E27FC236}">
                <a16:creationId xmlns:a16="http://schemas.microsoft.com/office/drawing/2014/main" xmlns="" id="{A0D61C55-25D5-44F0-90E4-713DCD9243A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4579764" y="-676773"/>
            <a:ext cx="455016" cy="567661"/>
          </a:xfrm>
          <a:prstGeom prst="rect">
            <a:avLst/>
          </a:prstGeom>
        </p:spPr>
      </p:pic>
      <p:pic>
        <p:nvPicPr>
          <p:cNvPr id="104" name="Рисунок 103">
            <a:extLst>
              <a:ext uri="{FF2B5EF4-FFF2-40B4-BE49-F238E27FC236}">
                <a16:creationId xmlns:a16="http://schemas.microsoft.com/office/drawing/2014/main" xmlns="" id="{7AA62F5F-8E9F-4758-87A7-86AD87DB951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146723" y="-695769"/>
            <a:ext cx="455016" cy="567661"/>
          </a:xfrm>
          <a:prstGeom prst="rect">
            <a:avLst/>
          </a:prstGeom>
        </p:spPr>
      </p:pic>
      <p:pic>
        <p:nvPicPr>
          <p:cNvPr id="105" name="Рисунок 104">
            <a:extLst>
              <a:ext uri="{FF2B5EF4-FFF2-40B4-BE49-F238E27FC236}">
                <a16:creationId xmlns:a16="http://schemas.microsoft.com/office/drawing/2014/main" xmlns="" id="{3192FEA7-0B23-4FFB-8A71-047DC8F9350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660024" y="-663298"/>
            <a:ext cx="455016" cy="567661"/>
          </a:xfrm>
          <a:prstGeom prst="rect">
            <a:avLst/>
          </a:prstGeom>
        </p:spPr>
      </p:pic>
      <p:pic>
        <p:nvPicPr>
          <p:cNvPr id="106" name="Рисунок 105">
            <a:extLst>
              <a:ext uri="{FF2B5EF4-FFF2-40B4-BE49-F238E27FC236}">
                <a16:creationId xmlns:a16="http://schemas.microsoft.com/office/drawing/2014/main" xmlns="" id="{7789B4E2-D455-4B48-982A-12838205C96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3488" y="-655760"/>
            <a:ext cx="455016" cy="567661"/>
          </a:xfrm>
          <a:prstGeom prst="rect">
            <a:avLst/>
          </a:prstGeom>
        </p:spPr>
      </p:pic>
      <p:pic>
        <p:nvPicPr>
          <p:cNvPr id="107" name="Рисунок 106">
            <a:extLst>
              <a:ext uri="{FF2B5EF4-FFF2-40B4-BE49-F238E27FC236}">
                <a16:creationId xmlns:a16="http://schemas.microsoft.com/office/drawing/2014/main" xmlns="" id="{1A309B92-E806-4B19-BD8C-2FC1C585B53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14197" y="-634745"/>
            <a:ext cx="420821" cy="534599"/>
          </a:xfrm>
          <a:prstGeom prst="rect">
            <a:avLst/>
          </a:prstGeom>
        </p:spPr>
      </p:pic>
      <p:pic>
        <p:nvPicPr>
          <p:cNvPr id="108" name="Рисунок 107">
            <a:extLst>
              <a:ext uri="{FF2B5EF4-FFF2-40B4-BE49-F238E27FC236}">
                <a16:creationId xmlns:a16="http://schemas.microsoft.com/office/drawing/2014/main" xmlns="" id="{14E5C802-CA0B-419B-9806-0981AA33D57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1096" y="-676773"/>
            <a:ext cx="455016" cy="567661"/>
          </a:xfrm>
          <a:prstGeom prst="rect">
            <a:avLst/>
          </a:prstGeom>
        </p:spPr>
      </p:pic>
      <p:pic>
        <p:nvPicPr>
          <p:cNvPr id="109" name="Рисунок 108">
            <a:extLst>
              <a:ext uri="{FF2B5EF4-FFF2-40B4-BE49-F238E27FC236}">
                <a16:creationId xmlns:a16="http://schemas.microsoft.com/office/drawing/2014/main" xmlns="" id="{74F6DDAE-519B-4BD3-9E5A-A1FAE269018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4666354" y="1555080"/>
            <a:ext cx="455016" cy="567661"/>
          </a:xfrm>
          <a:prstGeom prst="rect">
            <a:avLst/>
          </a:prstGeom>
        </p:spPr>
      </p:pic>
      <p:pic>
        <p:nvPicPr>
          <p:cNvPr id="111" name="Рисунок 110">
            <a:extLst>
              <a:ext uri="{FF2B5EF4-FFF2-40B4-BE49-F238E27FC236}">
                <a16:creationId xmlns:a16="http://schemas.microsoft.com/office/drawing/2014/main" xmlns="" id="{C032AF8F-DE61-4584-B773-C251183078D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5183" y="-634973"/>
            <a:ext cx="455016" cy="56766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0BFBF5D4-BBB3-48BB-BF7D-A17BA966FBB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3197108" y="2439106"/>
            <a:ext cx="394062" cy="355057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925ACF69-93EA-4C0A-B971-E8F7F6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3198894" y="3158832"/>
            <a:ext cx="394062" cy="355057"/>
          </a:xfrm>
          <a:prstGeom prst="rect">
            <a:avLst/>
          </a:prstGeom>
        </p:spPr>
      </p:pic>
      <p:pic>
        <p:nvPicPr>
          <p:cNvPr id="66" name="Рисунок 65">
            <a:extLst>
              <a:ext uri="{FF2B5EF4-FFF2-40B4-BE49-F238E27FC236}">
                <a16:creationId xmlns:a16="http://schemas.microsoft.com/office/drawing/2014/main" xmlns="" id="{027B3435-5A2A-4748-9185-C8F1160CF43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1769659" y="2337298"/>
            <a:ext cx="455016" cy="567661"/>
          </a:xfrm>
          <a:prstGeom prst="rect">
            <a:avLst/>
          </a:prstGeom>
        </p:spPr>
      </p:pic>
      <p:pic>
        <p:nvPicPr>
          <p:cNvPr id="113" name="Рисунок 112">
            <a:extLst>
              <a:ext uri="{FF2B5EF4-FFF2-40B4-BE49-F238E27FC236}">
                <a16:creationId xmlns:a16="http://schemas.microsoft.com/office/drawing/2014/main" xmlns="" id="{A1450345-CD68-4886-8646-8B0E67CFC58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943504" y="3081464"/>
            <a:ext cx="455016" cy="567661"/>
          </a:xfrm>
          <a:prstGeom prst="rect">
            <a:avLst/>
          </a:prstGeom>
        </p:spPr>
      </p:pic>
      <p:pic>
        <p:nvPicPr>
          <p:cNvPr id="129" name="Рисунок 128">
            <a:extLst>
              <a:ext uri="{FF2B5EF4-FFF2-40B4-BE49-F238E27FC236}">
                <a16:creationId xmlns:a16="http://schemas.microsoft.com/office/drawing/2014/main" xmlns="" id="{48883508-31EA-4018-8637-BFA2E4D5203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652590" y="2337299"/>
            <a:ext cx="455016" cy="567661"/>
          </a:xfrm>
          <a:prstGeom prst="rect">
            <a:avLst/>
          </a:prstGeom>
        </p:spPr>
      </p:pic>
      <p:pic>
        <p:nvPicPr>
          <p:cNvPr id="122" name="Рисунок 121">
            <a:extLst>
              <a:ext uri="{FF2B5EF4-FFF2-40B4-BE49-F238E27FC236}">
                <a16:creationId xmlns:a16="http://schemas.microsoft.com/office/drawing/2014/main" xmlns="" id="{6E254A5D-2434-4145-B551-DBEC2950CB5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5887532" y="2339690"/>
            <a:ext cx="455016" cy="567661"/>
          </a:xfrm>
          <a:prstGeom prst="rect">
            <a:avLst/>
          </a:prstGeom>
        </p:spPr>
      </p:pic>
      <p:grpSp>
        <p:nvGrpSpPr>
          <p:cNvPr id="150" name="Группа 149">
            <a:extLst>
              <a:ext uri="{FF2B5EF4-FFF2-40B4-BE49-F238E27FC236}">
                <a16:creationId xmlns:a16="http://schemas.microsoft.com/office/drawing/2014/main" xmlns="" id="{0473AB97-BDBA-4545-AE3B-80337CBBEAE5}"/>
              </a:ext>
            </a:extLst>
          </p:cNvPr>
          <p:cNvGrpSpPr/>
          <p:nvPr/>
        </p:nvGrpSpPr>
        <p:grpSpPr>
          <a:xfrm>
            <a:off x="2450178" y="3092185"/>
            <a:ext cx="401369" cy="564394"/>
            <a:chOff x="963782" y="2336701"/>
            <a:chExt cx="401369" cy="564394"/>
          </a:xfrm>
        </p:grpSpPr>
        <p:pic>
          <p:nvPicPr>
            <p:cNvPr id="151" name="Рисунок 150">
              <a:extLst>
                <a:ext uri="{FF2B5EF4-FFF2-40B4-BE49-F238E27FC236}">
                  <a16:creationId xmlns:a16="http://schemas.microsoft.com/office/drawing/2014/main" xmlns="" id="{210031A6-2F5F-4133-8EFD-CC97473001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71089" y="2336701"/>
              <a:ext cx="394062" cy="403674"/>
            </a:xfrm>
            <a:prstGeom prst="rect">
              <a:avLst/>
            </a:prstGeom>
          </p:spPr>
        </p:pic>
        <p:pic>
          <p:nvPicPr>
            <p:cNvPr id="152" name="Рисунок 151">
              <a:extLst>
                <a:ext uri="{FF2B5EF4-FFF2-40B4-BE49-F238E27FC236}">
                  <a16:creationId xmlns:a16="http://schemas.microsoft.com/office/drawing/2014/main" xmlns="" id="{3A9132DD-4375-42AB-AEC9-A51CB3604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63782" y="2497421"/>
              <a:ext cx="394062" cy="403674"/>
            </a:xfrm>
            <a:prstGeom prst="rect">
              <a:avLst/>
            </a:prstGeom>
          </p:spPr>
        </p:pic>
      </p:grpSp>
      <p:pic>
        <p:nvPicPr>
          <p:cNvPr id="83" name="Рисунок 82">
            <a:extLst>
              <a:ext uri="{FF2B5EF4-FFF2-40B4-BE49-F238E27FC236}">
                <a16:creationId xmlns:a16="http://schemas.microsoft.com/office/drawing/2014/main" xmlns="" id="{BDD49671-7918-4FC8-B51F-D722CEE5C84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7734972" y="3081462"/>
            <a:ext cx="455016" cy="567661"/>
          </a:xfrm>
          <a:prstGeom prst="rect">
            <a:avLst/>
          </a:prstGeom>
        </p:spPr>
      </p:pic>
      <p:pic>
        <p:nvPicPr>
          <p:cNvPr id="101" name="Рисунок 100">
            <a:extLst>
              <a:ext uri="{FF2B5EF4-FFF2-40B4-BE49-F238E27FC236}">
                <a16:creationId xmlns:a16="http://schemas.microsoft.com/office/drawing/2014/main" xmlns="" id="{BC37DC48-4E31-419F-8A4C-7002B33A4AC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652590" y="3074928"/>
            <a:ext cx="455016" cy="567661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61906BF7-21DA-4589-96B2-42F064DDF41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8871824" y="2351033"/>
            <a:ext cx="455016" cy="567661"/>
          </a:xfrm>
          <a:prstGeom prst="rect">
            <a:avLst/>
          </a:prstGeom>
        </p:spPr>
      </p:pic>
      <p:pic>
        <p:nvPicPr>
          <p:cNvPr id="138" name="Рисунок 137">
            <a:extLst>
              <a:ext uri="{FF2B5EF4-FFF2-40B4-BE49-F238E27FC236}">
                <a16:creationId xmlns:a16="http://schemas.microsoft.com/office/drawing/2014/main" xmlns="" id="{35150A65-1746-4EB7-BC82-D049623B41F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8459176" y="3187768"/>
            <a:ext cx="394062" cy="355057"/>
          </a:xfrm>
          <a:prstGeom prst="rect">
            <a:avLst/>
          </a:prstGeom>
        </p:spPr>
      </p:pic>
      <p:pic>
        <p:nvPicPr>
          <p:cNvPr id="159" name="Рисунок 158">
            <a:extLst>
              <a:ext uri="{FF2B5EF4-FFF2-40B4-BE49-F238E27FC236}">
                <a16:creationId xmlns:a16="http://schemas.microsoft.com/office/drawing/2014/main" xmlns="" id="{5FAE5969-59C2-49CC-8B8F-8A23A374C0F8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1255128" y="2505231"/>
            <a:ext cx="440143" cy="288932"/>
          </a:xfrm>
          <a:prstGeom prst="rect">
            <a:avLst/>
          </a:prstGeom>
        </p:spPr>
      </p:pic>
      <p:pic>
        <p:nvPicPr>
          <p:cNvPr id="54" name="Рисунок 53">
            <a:extLst>
              <a:ext uri="{FF2B5EF4-FFF2-40B4-BE49-F238E27FC236}">
                <a16:creationId xmlns:a16="http://schemas.microsoft.com/office/drawing/2014/main" xmlns="" id="{5D2E0B2B-0526-4DAF-B960-0D41802A377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2105477" y="2333269"/>
            <a:ext cx="455016" cy="567661"/>
          </a:xfrm>
          <a:prstGeom prst="rect">
            <a:avLst/>
          </a:prstGeom>
        </p:spPr>
      </p:pic>
      <p:pic>
        <p:nvPicPr>
          <p:cNvPr id="56" name="Рисунок 55">
            <a:extLst>
              <a:ext uri="{FF2B5EF4-FFF2-40B4-BE49-F238E27FC236}">
                <a16:creationId xmlns:a16="http://schemas.microsoft.com/office/drawing/2014/main" xmlns="" id="{21DE349A-6727-4326-8335-EE0D5694165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3571534" y="2327489"/>
            <a:ext cx="455016" cy="567661"/>
          </a:xfrm>
          <a:prstGeom prst="rect">
            <a:avLst/>
          </a:prstGeom>
        </p:spPr>
      </p:pic>
      <p:pic>
        <p:nvPicPr>
          <p:cNvPr id="60" name="Рисунок 59">
            <a:extLst>
              <a:ext uri="{FF2B5EF4-FFF2-40B4-BE49-F238E27FC236}">
                <a16:creationId xmlns:a16="http://schemas.microsoft.com/office/drawing/2014/main" xmlns="" id="{D76CDEC3-3D75-4998-9927-48E87BDBAF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92627" y="3165638"/>
            <a:ext cx="394062" cy="403674"/>
          </a:xfrm>
          <a:prstGeom prst="rect">
            <a:avLst/>
          </a:prstGeom>
        </p:spPr>
      </p:pic>
      <p:pic>
        <p:nvPicPr>
          <p:cNvPr id="61" name="Рисунок 60">
            <a:extLst>
              <a:ext uri="{FF2B5EF4-FFF2-40B4-BE49-F238E27FC236}">
                <a16:creationId xmlns:a16="http://schemas.microsoft.com/office/drawing/2014/main" xmlns="" id="{1C852E6B-9C4B-4F45-8900-69140CBA730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2046696" y="3072844"/>
            <a:ext cx="455016" cy="567661"/>
          </a:xfrm>
          <a:prstGeom prst="rect">
            <a:avLst/>
          </a:prstGeom>
        </p:spPr>
      </p:pic>
      <p:pic>
        <p:nvPicPr>
          <p:cNvPr id="62" name="Рисунок 61">
            <a:extLst>
              <a:ext uri="{FF2B5EF4-FFF2-40B4-BE49-F238E27FC236}">
                <a16:creationId xmlns:a16="http://schemas.microsoft.com/office/drawing/2014/main" xmlns="" id="{C6F1313A-5FEB-46F3-BA6B-67BD79F3CD7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8456112" y="2442374"/>
            <a:ext cx="394062" cy="355057"/>
          </a:xfrm>
          <a:prstGeom prst="rect">
            <a:avLst/>
          </a:prstGeom>
        </p:spPr>
      </p:pic>
      <p:pic>
        <p:nvPicPr>
          <p:cNvPr id="64" name="Рисунок 63">
            <a:extLst>
              <a:ext uri="{FF2B5EF4-FFF2-40B4-BE49-F238E27FC236}">
                <a16:creationId xmlns:a16="http://schemas.microsoft.com/office/drawing/2014/main" xmlns="" id="{DD2DF379-D7F4-4496-B3E4-EEE7907B86E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1778482" y="3068101"/>
            <a:ext cx="455016" cy="567661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2435EB77-64F8-4D5A-BF96-290B59775A35}"/>
              </a:ext>
            </a:extLst>
          </p:cNvPr>
          <p:cNvSpPr txBox="1"/>
          <p:nvPr/>
        </p:nvSpPr>
        <p:spPr>
          <a:xfrm>
            <a:off x="8204601" y="3021893"/>
            <a:ext cx="302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latin typeface="Monotype Corsiva" panose="03010101010201010101" pitchFamily="66" charset="0"/>
              </a:rPr>
              <a:t>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1461F8B2-0100-4940-9445-9EFF53B6EE28}"/>
              </a:ext>
            </a:extLst>
          </p:cNvPr>
          <p:cNvSpPr txBox="1"/>
          <p:nvPr/>
        </p:nvSpPr>
        <p:spPr>
          <a:xfrm>
            <a:off x="7529786" y="2295094"/>
            <a:ext cx="302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latin typeface="Monotype Corsiva" panose="03010101010201010101" pitchFamily="66" charset="0"/>
              </a:rPr>
              <a:t>)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586A5FCD-9D4B-48E6-A72A-820733677555}"/>
              </a:ext>
            </a:extLst>
          </p:cNvPr>
          <p:cNvSpPr txBox="1"/>
          <p:nvPr/>
        </p:nvSpPr>
        <p:spPr>
          <a:xfrm>
            <a:off x="6420796" y="3042128"/>
            <a:ext cx="302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latin typeface="Monotype Corsiva" panose="03010101010201010101" pitchFamily="66" charset="0"/>
              </a:rPr>
              <a:t>(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E6E66FF4-2052-473E-86EE-D8312142511B}"/>
              </a:ext>
            </a:extLst>
          </p:cNvPr>
          <p:cNvSpPr txBox="1"/>
          <p:nvPr/>
        </p:nvSpPr>
        <p:spPr>
          <a:xfrm>
            <a:off x="5702667" y="2297451"/>
            <a:ext cx="302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latin typeface="Monotype Corsiva" panose="03010101010201010101" pitchFamily="66" charset="0"/>
              </a:rPr>
              <a:t>(</a:t>
            </a:r>
          </a:p>
        </p:txBody>
      </p:sp>
      <p:pic>
        <p:nvPicPr>
          <p:cNvPr id="73" name="Рисунок 72">
            <a:extLst>
              <a:ext uri="{FF2B5EF4-FFF2-40B4-BE49-F238E27FC236}">
                <a16:creationId xmlns:a16="http://schemas.microsoft.com/office/drawing/2014/main" xmlns="" id="{61946160-1BDF-44B8-8AAE-30AE7279FAA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9217760" y="3074928"/>
            <a:ext cx="455016" cy="567661"/>
          </a:xfrm>
          <a:prstGeom prst="rect">
            <a:avLst/>
          </a:prstGeom>
        </p:spPr>
      </p:pic>
      <p:pic>
        <p:nvPicPr>
          <p:cNvPr id="77" name="Рисунок 76">
            <a:extLst>
              <a:ext uri="{FF2B5EF4-FFF2-40B4-BE49-F238E27FC236}">
                <a16:creationId xmlns:a16="http://schemas.microsoft.com/office/drawing/2014/main" xmlns="" id="{F08243D2-720B-4163-8F04-989E50E34B1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2836216" y="2331879"/>
            <a:ext cx="455016" cy="567661"/>
          </a:xfrm>
          <a:prstGeom prst="rect">
            <a:avLst/>
          </a:prstGeom>
        </p:spPr>
      </p:pic>
      <p:pic>
        <p:nvPicPr>
          <p:cNvPr id="86" name="Рисунок 85">
            <a:extLst>
              <a:ext uri="{FF2B5EF4-FFF2-40B4-BE49-F238E27FC236}">
                <a16:creationId xmlns:a16="http://schemas.microsoft.com/office/drawing/2014/main" xmlns="" id="{FA4B2B0D-7EF9-4AD2-AC6A-6F93359B678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841874" y="3085825"/>
            <a:ext cx="455016" cy="567661"/>
          </a:xfrm>
          <a:prstGeom prst="rect">
            <a:avLst/>
          </a:prstGeom>
        </p:spPr>
      </p:pic>
      <p:pic>
        <p:nvPicPr>
          <p:cNvPr id="94" name="Рисунок 93">
            <a:extLst>
              <a:ext uri="{FF2B5EF4-FFF2-40B4-BE49-F238E27FC236}">
                <a16:creationId xmlns:a16="http://schemas.microsoft.com/office/drawing/2014/main" xmlns="" id="{90C13DD1-072E-48CE-8084-561DC348F36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2827409" y="3073549"/>
            <a:ext cx="455016" cy="567661"/>
          </a:xfrm>
          <a:prstGeom prst="rect">
            <a:avLst/>
          </a:prstGeom>
        </p:spPr>
      </p:pic>
      <p:pic>
        <p:nvPicPr>
          <p:cNvPr id="95" name="Рисунок 94">
            <a:extLst>
              <a:ext uri="{FF2B5EF4-FFF2-40B4-BE49-F238E27FC236}">
                <a16:creationId xmlns:a16="http://schemas.microsoft.com/office/drawing/2014/main" xmlns="" id="{80052A7F-0D43-4E4A-95C6-1A2022F6BD9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8024671" y="3073130"/>
            <a:ext cx="455016" cy="567661"/>
          </a:xfrm>
          <a:prstGeom prst="rect">
            <a:avLst/>
          </a:prstGeom>
        </p:spPr>
      </p:pic>
      <p:pic>
        <p:nvPicPr>
          <p:cNvPr id="97" name="Рисунок 96">
            <a:extLst>
              <a:ext uri="{FF2B5EF4-FFF2-40B4-BE49-F238E27FC236}">
                <a16:creationId xmlns:a16="http://schemas.microsoft.com/office/drawing/2014/main" xmlns="" id="{2378F893-D64C-43A3-B623-49843778A1C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8076508" y="2327489"/>
            <a:ext cx="455016" cy="567661"/>
          </a:xfrm>
          <a:prstGeom prst="rect">
            <a:avLst/>
          </a:prstGeom>
        </p:spPr>
      </p:pic>
      <p:pic>
        <p:nvPicPr>
          <p:cNvPr id="98" name="Рисунок 97">
            <a:extLst>
              <a:ext uri="{FF2B5EF4-FFF2-40B4-BE49-F238E27FC236}">
                <a16:creationId xmlns:a16="http://schemas.microsoft.com/office/drawing/2014/main" xmlns="" id="{468FF701-120E-45C6-B6A8-0C3C7D0FBA6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985823" y="2327489"/>
            <a:ext cx="455016" cy="567661"/>
          </a:xfrm>
          <a:prstGeom prst="rect">
            <a:avLst/>
          </a:prstGeom>
        </p:spPr>
      </p:pic>
      <p:pic>
        <p:nvPicPr>
          <p:cNvPr id="99" name="Рисунок 98">
            <a:extLst>
              <a:ext uri="{FF2B5EF4-FFF2-40B4-BE49-F238E27FC236}">
                <a16:creationId xmlns:a16="http://schemas.microsoft.com/office/drawing/2014/main" xmlns="" id="{AE34C6D7-2014-4D39-B470-4DC0C6ABDDA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3616079" y="3068101"/>
            <a:ext cx="455016" cy="567661"/>
          </a:xfrm>
          <a:prstGeom prst="rect">
            <a:avLst/>
          </a:prstGeom>
        </p:spPr>
      </p:pic>
      <p:grpSp>
        <p:nvGrpSpPr>
          <p:cNvPr id="100" name="Группа 99">
            <a:extLst>
              <a:ext uri="{FF2B5EF4-FFF2-40B4-BE49-F238E27FC236}">
                <a16:creationId xmlns:a16="http://schemas.microsoft.com/office/drawing/2014/main" xmlns="" id="{B6FC3E03-AD24-48BB-A3EA-EEA4F27F00F1}"/>
              </a:ext>
            </a:extLst>
          </p:cNvPr>
          <p:cNvGrpSpPr/>
          <p:nvPr/>
        </p:nvGrpSpPr>
        <p:grpSpPr>
          <a:xfrm>
            <a:off x="2450178" y="2332138"/>
            <a:ext cx="401369" cy="564394"/>
            <a:chOff x="963782" y="2336701"/>
            <a:chExt cx="401369" cy="564394"/>
          </a:xfrm>
        </p:grpSpPr>
        <p:pic>
          <p:nvPicPr>
            <p:cNvPr id="102" name="Рисунок 101">
              <a:extLst>
                <a:ext uri="{FF2B5EF4-FFF2-40B4-BE49-F238E27FC236}">
                  <a16:creationId xmlns:a16="http://schemas.microsoft.com/office/drawing/2014/main" xmlns="" id="{BF904883-872E-41E0-93F1-C1D3976F1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71089" y="2336701"/>
              <a:ext cx="394062" cy="403674"/>
            </a:xfrm>
            <a:prstGeom prst="rect">
              <a:avLst/>
            </a:prstGeom>
          </p:spPr>
        </p:pic>
        <p:pic>
          <p:nvPicPr>
            <p:cNvPr id="110" name="Рисунок 109">
              <a:extLst>
                <a:ext uri="{FF2B5EF4-FFF2-40B4-BE49-F238E27FC236}">
                  <a16:creationId xmlns:a16="http://schemas.microsoft.com/office/drawing/2014/main" xmlns="" id="{A75089AF-496D-4043-AB06-328788B3194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63782" y="2497421"/>
              <a:ext cx="394062" cy="403674"/>
            </a:xfrm>
            <a:prstGeom prst="rect">
              <a:avLst/>
            </a:prstGeom>
          </p:spPr>
        </p:pic>
      </p:grpSp>
      <p:grpSp>
        <p:nvGrpSpPr>
          <p:cNvPr id="112" name="Группа 111">
            <a:extLst>
              <a:ext uri="{FF2B5EF4-FFF2-40B4-BE49-F238E27FC236}">
                <a16:creationId xmlns:a16="http://schemas.microsoft.com/office/drawing/2014/main" xmlns="" id="{C48ECCE9-E371-43E3-AC9A-3C5C94EB0D63}"/>
              </a:ext>
            </a:extLst>
          </p:cNvPr>
          <p:cNvGrpSpPr/>
          <p:nvPr/>
        </p:nvGrpSpPr>
        <p:grpSpPr>
          <a:xfrm>
            <a:off x="7758142" y="2354300"/>
            <a:ext cx="401369" cy="564394"/>
            <a:chOff x="963782" y="2336701"/>
            <a:chExt cx="401369" cy="564394"/>
          </a:xfrm>
        </p:grpSpPr>
        <p:pic>
          <p:nvPicPr>
            <p:cNvPr id="114" name="Рисунок 113">
              <a:extLst>
                <a:ext uri="{FF2B5EF4-FFF2-40B4-BE49-F238E27FC236}">
                  <a16:creationId xmlns:a16="http://schemas.microsoft.com/office/drawing/2014/main" xmlns="" id="{422D41BE-B2BC-4C11-A221-4B3CD1DA0C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71089" y="2336701"/>
              <a:ext cx="394062" cy="403674"/>
            </a:xfrm>
            <a:prstGeom prst="rect">
              <a:avLst/>
            </a:prstGeom>
          </p:spPr>
        </p:pic>
        <p:pic>
          <p:nvPicPr>
            <p:cNvPr id="115" name="Рисунок 114">
              <a:extLst>
                <a:ext uri="{FF2B5EF4-FFF2-40B4-BE49-F238E27FC236}">
                  <a16:creationId xmlns:a16="http://schemas.microsoft.com/office/drawing/2014/main" xmlns="" id="{BF32E1E4-94B8-4EA7-8114-B63A206050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63782" y="2497421"/>
              <a:ext cx="394062" cy="403674"/>
            </a:xfrm>
            <a:prstGeom prst="rect">
              <a:avLst/>
            </a:prstGeom>
          </p:spPr>
        </p:pic>
      </p:grpSp>
      <p:pic>
        <p:nvPicPr>
          <p:cNvPr id="120" name="Рисунок 119">
            <a:extLst>
              <a:ext uri="{FF2B5EF4-FFF2-40B4-BE49-F238E27FC236}">
                <a16:creationId xmlns:a16="http://schemas.microsoft.com/office/drawing/2014/main" xmlns="" id="{58676DFB-A81D-410C-A4F5-9116517491B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6973986" y="3086789"/>
            <a:ext cx="455016" cy="567661"/>
          </a:xfrm>
          <a:prstGeom prst="rect">
            <a:avLst/>
          </a:prstGeom>
        </p:spPr>
      </p:pic>
      <p:pic>
        <p:nvPicPr>
          <p:cNvPr id="121" name="Рисунок 120">
            <a:extLst>
              <a:ext uri="{FF2B5EF4-FFF2-40B4-BE49-F238E27FC236}">
                <a16:creationId xmlns:a16="http://schemas.microsoft.com/office/drawing/2014/main" xmlns="" id="{E7CEE7D9-9D3E-49CD-9225-0E13AB44602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8853386" y="3071891"/>
            <a:ext cx="455016" cy="567661"/>
          </a:xfrm>
          <a:prstGeom prst="rect">
            <a:avLst/>
          </a:prstGeom>
        </p:spPr>
      </p:pic>
      <p:pic>
        <p:nvPicPr>
          <p:cNvPr id="123" name="Рисунок 122">
            <a:extLst>
              <a:ext uri="{FF2B5EF4-FFF2-40B4-BE49-F238E27FC236}">
                <a16:creationId xmlns:a16="http://schemas.microsoft.com/office/drawing/2014/main" xmlns="" id="{4F850B31-DCBC-42EF-A295-DD9664751AE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4" t="10718" r="90982" b="82891"/>
          <a:stretch/>
        </p:blipFill>
        <p:spPr>
          <a:xfrm>
            <a:off x="7341897" y="3168923"/>
            <a:ext cx="394062" cy="355057"/>
          </a:xfrm>
          <a:prstGeom prst="rect">
            <a:avLst/>
          </a:prstGeom>
        </p:spPr>
      </p:pic>
      <p:pic>
        <p:nvPicPr>
          <p:cNvPr id="74" name="Рисунок 73">
            <a:extLst>
              <a:ext uri="{FF2B5EF4-FFF2-40B4-BE49-F238E27FC236}">
                <a16:creationId xmlns:a16="http://schemas.microsoft.com/office/drawing/2014/main" xmlns="" id="{F0C18CF6-F14A-4350-B3D1-5900DE89A74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3926684" y="2301062"/>
            <a:ext cx="455016" cy="567661"/>
          </a:xfrm>
          <a:prstGeom prst="rect">
            <a:avLst/>
          </a:prstGeom>
        </p:spPr>
      </p:pic>
      <p:pic>
        <p:nvPicPr>
          <p:cNvPr id="75" name="Рисунок 74">
            <a:extLst>
              <a:ext uri="{FF2B5EF4-FFF2-40B4-BE49-F238E27FC236}">
                <a16:creationId xmlns:a16="http://schemas.microsoft.com/office/drawing/2014/main" xmlns="" id="{CEE080BF-5CC6-415B-A935-62835AE0142C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1266786" y="3251143"/>
            <a:ext cx="440143" cy="288932"/>
          </a:xfrm>
          <a:prstGeom prst="rect">
            <a:avLst/>
          </a:prstGeom>
        </p:spPr>
      </p:pic>
      <p:pic>
        <p:nvPicPr>
          <p:cNvPr id="76" name="Рисунок 75">
            <a:extLst>
              <a:ext uri="{FF2B5EF4-FFF2-40B4-BE49-F238E27FC236}">
                <a16:creationId xmlns:a16="http://schemas.microsoft.com/office/drawing/2014/main" xmlns="" id="{A46F8BA9-A89C-4DAB-8D27-7B4ECE77AAD8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6516100" y="2497813"/>
            <a:ext cx="440143" cy="288932"/>
          </a:xfrm>
          <a:prstGeom prst="rect">
            <a:avLst/>
          </a:prstGeom>
        </p:spPr>
      </p:pic>
      <p:pic>
        <p:nvPicPr>
          <p:cNvPr id="78" name="Рисунок 77">
            <a:extLst>
              <a:ext uri="{FF2B5EF4-FFF2-40B4-BE49-F238E27FC236}">
                <a16:creationId xmlns:a16="http://schemas.microsoft.com/office/drawing/2014/main" xmlns="" id="{800E0041-1D50-445B-9EFF-72240E2D385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3926684" y="3062622"/>
            <a:ext cx="455016" cy="567661"/>
          </a:xfrm>
          <a:prstGeom prst="rect">
            <a:avLst/>
          </a:prstGeom>
        </p:spPr>
      </p:pic>
      <p:pic>
        <p:nvPicPr>
          <p:cNvPr id="81" name="Рисунок 80">
            <a:extLst>
              <a:ext uri="{FF2B5EF4-FFF2-40B4-BE49-F238E27FC236}">
                <a16:creationId xmlns:a16="http://schemas.microsoft.com/office/drawing/2014/main" xmlns="" id="{D123838A-454B-415A-86D5-00F79E861D3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7293328" y="2330467"/>
            <a:ext cx="455016" cy="567661"/>
          </a:xfrm>
          <a:prstGeom prst="rect">
            <a:avLst/>
          </a:prstGeom>
        </p:spPr>
      </p:pic>
      <p:pic>
        <p:nvPicPr>
          <p:cNvPr id="85" name="Рисунок 84">
            <a:extLst>
              <a:ext uri="{FF2B5EF4-FFF2-40B4-BE49-F238E27FC236}">
                <a16:creationId xmlns:a16="http://schemas.microsoft.com/office/drawing/2014/main" xmlns="" id="{3181544E-8E82-43EA-8951-65E4B607597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7002414" y="2323931"/>
            <a:ext cx="455016" cy="567661"/>
          </a:xfrm>
          <a:prstGeom prst="rect">
            <a:avLst/>
          </a:prstGeom>
        </p:spPr>
      </p:pic>
      <p:pic>
        <p:nvPicPr>
          <p:cNvPr id="88" name="Рисунок 87">
            <a:extLst>
              <a:ext uri="{FF2B5EF4-FFF2-40B4-BE49-F238E27FC236}">
                <a16:creationId xmlns:a16="http://schemas.microsoft.com/office/drawing/2014/main" xmlns="" id="{893AD802-9EBF-449F-BE36-3356204E4EA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9890" y="2331189"/>
            <a:ext cx="455016" cy="567661"/>
          </a:xfrm>
          <a:prstGeom prst="rect">
            <a:avLst/>
          </a:prstGeom>
        </p:spPr>
      </p:pic>
      <p:pic>
        <p:nvPicPr>
          <p:cNvPr id="118" name="Рисунок 117">
            <a:extLst>
              <a:ext uri="{FF2B5EF4-FFF2-40B4-BE49-F238E27FC236}">
                <a16:creationId xmlns:a16="http://schemas.microsoft.com/office/drawing/2014/main" xmlns="" id="{0DA7E635-4AD9-4DC0-94EF-B6C91305771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563154" y="3088918"/>
            <a:ext cx="455016" cy="567661"/>
          </a:xfrm>
          <a:prstGeom prst="rect">
            <a:avLst/>
          </a:prstGeom>
        </p:spPr>
      </p:pic>
      <p:sp>
        <p:nvSpPr>
          <p:cNvPr id="87" name="Прямоугольник 86">
            <a:extLst>
              <a:ext uri="{FF2B5EF4-FFF2-40B4-BE49-F238E27FC236}">
                <a16:creationId xmlns="" xmlns:a16="http://schemas.microsoft.com/office/drawing/2014/main" id="{E03479FD-71A9-4C74-813C-8C0982C85465}"/>
              </a:ext>
            </a:extLst>
          </p:cNvPr>
          <p:cNvSpPr/>
          <p:nvPr/>
        </p:nvSpPr>
        <p:spPr>
          <a:xfrm>
            <a:off x="0" y="5856514"/>
            <a:ext cx="1128889" cy="10014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Підручник.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121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90" name="Рисунок 89">
            <a:extLst>
              <a:ext uri="{FF2B5EF4-FFF2-40B4-BE49-F238E27FC236}">
                <a16:creationId xmlns="" xmlns:a16="http://schemas.microsoft.com/office/drawing/2014/main" id="{5722C13B-1F1D-4DDF-8822-0B6E90851EC8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7683" t="27054" r="9349" b="24196"/>
          <a:stretch/>
        </p:blipFill>
        <p:spPr>
          <a:xfrm>
            <a:off x="5184000" y="1332000"/>
            <a:ext cx="2448000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02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 клас\3 Математика\1 Листопад\8 Складання таблиць множення\№097 - Таблиця множення числа 5\2025-03-09_21433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82" b="888"/>
          <a:stretch/>
        </p:blipFill>
        <p:spPr bwMode="auto">
          <a:xfrm>
            <a:off x="1102564" y="2214801"/>
            <a:ext cx="8957050" cy="13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6">
            <a:extLst>
              <a:ext uri="{FF2B5EF4-FFF2-40B4-BE49-F238E27FC236}">
                <a16:creationId xmlns:a16="http://schemas.microsoft.com/office/drawing/2014/main" xmlns="" id="{7099438C-FDA5-46C5-A5BD-6686C334B88A}"/>
              </a:ext>
            </a:extLst>
          </p:cNvPr>
          <p:cNvSpPr/>
          <p:nvPr/>
        </p:nvSpPr>
        <p:spPr>
          <a:xfrm>
            <a:off x="1067830" y="502089"/>
            <a:ext cx="10032155" cy="717111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Складання таблиці множення числа 5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02564" y="1295400"/>
            <a:ext cx="7671322" cy="919401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2400" b="1" dirty="0" smtClean="0">
                <a:solidFill>
                  <a:srgbClr val="7030A0"/>
                </a:solidFill>
              </a:rPr>
              <a:t>Склади за схемою добутки з першим множником 5. Запиши результати в рядок.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E03479FD-71A9-4C74-813C-8C0982C85465}"/>
              </a:ext>
            </a:extLst>
          </p:cNvPr>
          <p:cNvSpPr/>
          <p:nvPr/>
        </p:nvSpPr>
        <p:spPr>
          <a:xfrm>
            <a:off x="0" y="5856514"/>
            <a:ext cx="1128889" cy="10014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Підручник.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121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68AF880-9DB6-46A7-87D2-5AFDE463286A}"/>
              </a:ext>
            </a:extLst>
          </p:cNvPr>
          <p:cNvSpPr txBox="1"/>
          <p:nvPr/>
        </p:nvSpPr>
        <p:spPr>
          <a:xfrm>
            <a:off x="2043289" y="3715052"/>
            <a:ext cx="6730597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5   10   15   20   25   30   35   40   45   50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4075003" y="4995412"/>
            <a:ext cx="205573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5 ∙ 4 + 37 =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1037980" y="4968423"/>
            <a:ext cx="208948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50 – 5 ∙ 9 =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7336165" y="4995411"/>
            <a:ext cx="2723449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(100 – 80) : 4 </a:t>
            </a:r>
            <a:r>
              <a:rPr lang="uk-UA" sz="3200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68AF880-9DB6-46A7-87D2-5AFDE463286A}"/>
              </a:ext>
            </a:extLst>
          </p:cNvPr>
          <p:cNvSpPr txBox="1"/>
          <p:nvPr/>
        </p:nvSpPr>
        <p:spPr>
          <a:xfrm>
            <a:off x="6130739" y="4999510"/>
            <a:ext cx="6858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57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68AF880-9DB6-46A7-87D2-5AFDE463286A}"/>
              </a:ext>
            </a:extLst>
          </p:cNvPr>
          <p:cNvSpPr txBox="1"/>
          <p:nvPr/>
        </p:nvSpPr>
        <p:spPr>
          <a:xfrm>
            <a:off x="3127467" y="4968424"/>
            <a:ext cx="60415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5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68AF880-9DB6-46A7-87D2-5AFDE463286A}"/>
              </a:ext>
            </a:extLst>
          </p:cNvPr>
          <p:cNvSpPr txBox="1"/>
          <p:nvPr/>
        </p:nvSpPr>
        <p:spPr>
          <a:xfrm>
            <a:off x="10043264" y="4999509"/>
            <a:ext cx="50495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5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615662" y="4421361"/>
            <a:ext cx="7671322" cy="510778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7030A0"/>
                </a:solidFill>
              </a:rPr>
              <a:t>Обчисли, скориставшись таблицею множення.</a:t>
            </a:r>
          </a:p>
        </p:txBody>
      </p:sp>
    </p:spTree>
    <p:extLst>
      <p:ext uri="{BB962C8B-B14F-4D97-AF65-F5344CB8AC3E}">
        <p14:creationId xmlns:p14="http://schemas.microsoft.com/office/powerpoint/2010/main" val="246190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Рисунок 68">
            <a:extLst>
              <a:ext uri="{FF2B5EF4-FFF2-40B4-BE49-F238E27FC236}">
                <a16:creationId xmlns:a16="http://schemas.microsoft.com/office/drawing/2014/main" xmlns="" id="{1F9DE5F7-47F9-45B8-BAE9-928FD438EC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76" b="60606"/>
          <a:stretch/>
        </p:blipFill>
        <p:spPr>
          <a:xfrm>
            <a:off x="103054" y="1213873"/>
            <a:ext cx="11764031" cy="53109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892090" y="494528"/>
            <a:ext cx="10385509" cy="964157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Заміни додавання однакових доданків множенням. Обчисли</a:t>
            </a: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906" y="1458685"/>
            <a:ext cx="1604110" cy="2714649"/>
          </a:xfrm>
          <a:prstGeom prst="rect">
            <a:avLst/>
          </a:prstGeom>
          <a:ln w="3810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xmlns="" id="{569BEFE1-71C2-4A73-A615-C92D9944917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3413110" y="-681467"/>
            <a:ext cx="455016" cy="567661"/>
          </a:xfrm>
          <a:prstGeom prst="rect">
            <a:avLst/>
          </a:prstGeom>
        </p:spPr>
      </p:pic>
      <p:pic>
        <p:nvPicPr>
          <p:cNvPr id="93" name="Рисунок 92">
            <a:extLst>
              <a:ext uri="{FF2B5EF4-FFF2-40B4-BE49-F238E27FC236}">
                <a16:creationId xmlns:a16="http://schemas.microsoft.com/office/drawing/2014/main" xmlns="" id="{F53CA702-EB0F-4C53-BD43-38D01341E94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015824" y="-672169"/>
            <a:ext cx="455016" cy="567661"/>
          </a:xfrm>
          <a:prstGeom prst="rect">
            <a:avLst/>
          </a:prstGeom>
        </p:spPr>
      </p:pic>
      <p:pic>
        <p:nvPicPr>
          <p:cNvPr id="103" name="Рисунок 102">
            <a:extLst>
              <a:ext uri="{FF2B5EF4-FFF2-40B4-BE49-F238E27FC236}">
                <a16:creationId xmlns:a16="http://schemas.microsoft.com/office/drawing/2014/main" xmlns="" id="{A0D61C55-25D5-44F0-90E4-713DCD9243A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4579764" y="-676773"/>
            <a:ext cx="455016" cy="567661"/>
          </a:xfrm>
          <a:prstGeom prst="rect">
            <a:avLst/>
          </a:prstGeom>
        </p:spPr>
      </p:pic>
      <p:pic>
        <p:nvPicPr>
          <p:cNvPr id="104" name="Рисунок 103">
            <a:extLst>
              <a:ext uri="{FF2B5EF4-FFF2-40B4-BE49-F238E27FC236}">
                <a16:creationId xmlns:a16="http://schemas.microsoft.com/office/drawing/2014/main" xmlns="" id="{7AA62F5F-8E9F-4758-87A7-86AD87DB951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146723" y="-695769"/>
            <a:ext cx="455016" cy="567661"/>
          </a:xfrm>
          <a:prstGeom prst="rect">
            <a:avLst/>
          </a:prstGeom>
        </p:spPr>
      </p:pic>
      <p:pic>
        <p:nvPicPr>
          <p:cNvPr id="105" name="Рисунок 104">
            <a:extLst>
              <a:ext uri="{FF2B5EF4-FFF2-40B4-BE49-F238E27FC236}">
                <a16:creationId xmlns:a16="http://schemas.microsoft.com/office/drawing/2014/main" xmlns="" id="{3192FEA7-0B23-4FFB-8A71-047DC8F9350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660024" y="-663298"/>
            <a:ext cx="455016" cy="567661"/>
          </a:xfrm>
          <a:prstGeom prst="rect">
            <a:avLst/>
          </a:prstGeom>
        </p:spPr>
      </p:pic>
      <p:pic>
        <p:nvPicPr>
          <p:cNvPr id="106" name="Рисунок 105">
            <a:extLst>
              <a:ext uri="{FF2B5EF4-FFF2-40B4-BE49-F238E27FC236}">
                <a16:creationId xmlns:a16="http://schemas.microsoft.com/office/drawing/2014/main" xmlns="" id="{7789B4E2-D455-4B48-982A-12838205C96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3488" y="-655760"/>
            <a:ext cx="455016" cy="567661"/>
          </a:xfrm>
          <a:prstGeom prst="rect">
            <a:avLst/>
          </a:prstGeom>
        </p:spPr>
      </p:pic>
      <p:pic>
        <p:nvPicPr>
          <p:cNvPr id="107" name="Рисунок 106">
            <a:extLst>
              <a:ext uri="{FF2B5EF4-FFF2-40B4-BE49-F238E27FC236}">
                <a16:creationId xmlns:a16="http://schemas.microsoft.com/office/drawing/2014/main" xmlns="" id="{1A309B92-E806-4B19-BD8C-2FC1C585B53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14197" y="-634745"/>
            <a:ext cx="420821" cy="534599"/>
          </a:xfrm>
          <a:prstGeom prst="rect">
            <a:avLst/>
          </a:prstGeom>
        </p:spPr>
      </p:pic>
      <p:pic>
        <p:nvPicPr>
          <p:cNvPr id="108" name="Рисунок 107">
            <a:extLst>
              <a:ext uri="{FF2B5EF4-FFF2-40B4-BE49-F238E27FC236}">
                <a16:creationId xmlns:a16="http://schemas.microsoft.com/office/drawing/2014/main" xmlns="" id="{14E5C802-CA0B-419B-9806-0981AA33D57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1096" y="-676773"/>
            <a:ext cx="455016" cy="567661"/>
          </a:xfrm>
          <a:prstGeom prst="rect">
            <a:avLst/>
          </a:prstGeom>
        </p:spPr>
      </p:pic>
      <p:pic>
        <p:nvPicPr>
          <p:cNvPr id="109" name="Рисунок 108">
            <a:extLst>
              <a:ext uri="{FF2B5EF4-FFF2-40B4-BE49-F238E27FC236}">
                <a16:creationId xmlns:a16="http://schemas.microsoft.com/office/drawing/2014/main" xmlns="" id="{74F6DDAE-519B-4BD3-9E5A-A1FAE269018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8483748" y="-695769"/>
            <a:ext cx="455016" cy="567661"/>
          </a:xfrm>
          <a:prstGeom prst="rect">
            <a:avLst/>
          </a:prstGeom>
        </p:spPr>
      </p:pic>
      <p:pic>
        <p:nvPicPr>
          <p:cNvPr id="111" name="Рисунок 110">
            <a:extLst>
              <a:ext uri="{FF2B5EF4-FFF2-40B4-BE49-F238E27FC236}">
                <a16:creationId xmlns:a16="http://schemas.microsoft.com/office/drawing/2014/main" xmlns="" id="{C032AF8F-DE61-4584-B773-C251183078D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5183" y="-634973"/>
            <a:ext cx="455016" cy="56766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0BFBF5D4-BBB3-48BB-BF7D-A17BA966FBB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6565508" y="3166223"/>
            <a:ext cx="394062" cy="355057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925ACF69-93EA-4C0A-B971-E8F7F6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4314420" y="2420265"/>
            <a:ext cx="394062" cy="355057"/>
          </a:xfrm>
          <a:prstGeom prst="rect">
            <a:avLst/>
          </a:prstGeom>
        </p:spPr>
      </p:pic>
      <p:pic>
        <p:nvPicPr>
          <p:cNvPr id="54" name="Рисунок 53">
            <a:extLst>
              <a:ext uri="{FF2B5EF4-FFF2-40B4-BE49-F238E27FC236}">
                <a16:creationId xmlns:a16="http://schemas.microsoft.com/office/drawing/2014/main" xmlns="" id="{5D2E0B2B-0526-4DAF-B960-0D41802A377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5867039" y="3081162"/>
            <a:ext cx="455016" cy="567661"/>
          </a:xfrm>
          <a:prstGeom prst="rect">
            <a:avLst/>
          </a:prstGeom>
        </p:spPr>
      </p:pic>
      <p:pic>
        <p:nvPicPr>
          <p:cNvPr id="99" name="Рисунок 98">
            <a:extLst>
              <a:ext uri="{FF2B5EF4-FFF2-40B4-BE49-F238E27FC236}">
                <a16:creationId xmlns:a16="http://schemas.microsoft.com/office/drawing/2014/main" xmlns="" id="{AE34C6D7-2014-4D39-B470-4DC0C6ABDDA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3574162" y="2329513"/>
            <a:ext cx="455016" cy="567661"/>
          </a:xfrm>
          <a:prstGeom prst="rect">
            <a:avLst/>
          </a:prstGeom>
        </p:spPr>
      </p:pic>
      <p:pic>
        <p:nvPicPr>
          <p:cNvPr id="120" name="Рисунок 119">
            <a:extLst>
              <a:ext uri="{FF2B5EF4-FFF2-40B4-BE49-F238E27FC236}">
                <a16:creationId xmlns:a16="http://schemas.microsoft.com/office/drawing/2014/main" xmlns="" id="{58676DFB-A81D-410C-A4F5-9116517491B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6224642" y="2338235"/>
            <a:ext cx="455016" cy="567661"/>
          </a:xfrm>
          <a:prstGeom prst="rect">
            <a:avLst/>
          </a:prstGeom>
        </p:spPr>
      </p:pic>
      <p:pic>
        <p:nvPicPr>
          <p:cNvPr id="139" name="Рисунок 138">
            <a:extLst>
              <a:ext uri="{FF2B5EF4-FFF2-40B4-BE49-F238E27FC236}">
                <a16:creationId xmlns:a16="http://schemas.microsoft.com/office/drawing/2014/main" xmlns="" id="{EB7A34BD-568D-407D-B937-E5A541C9BF1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8470151" y="3081160"/>
            <a:ext cx="455016" cy="567661"/>
          </a:xfrm>
          <a:prstGeom prst="rect">
            <a:avLst/>
          </a:prstGeom>
        </p:spPr>
      </p:pic>
      <p:pic>
        <p:nvPicPr>
          <p:cNvPr id="143" name="Рисунок 142">
            <a:extLst>
              <a:ext uri="{FF2B5EF4-FFF2-40B4-BE49-F238E27FC236}">
                <a16:creationId xmlns:a16="http://schemas.microsoft.com/office/drawing/2014/main" xmlns="" id="{FFD133E2-7BFB-430F-85AC-7EF42280B583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9195390" y="3175896"/>
            <a:ext cx="394062" cy="355057"/>
          </a:xfrm>
          <a:prstGeom prst="rect">
            <a:avLst/>
          </a:prstGeom>
        </p:spPr>
      </p:pic>
      <p:pic>
        <p:nvPicPr>
          <p:cNvPr id="145" name="Рисунок 144">
            <a:extLst>
              <a:ext uri="{FF2B5EF4-FFF2-40B4-BE49-F238E27FC236}">
                <a16:creationId xmlns:a16="http://schemas.microsoft.com/office/drawing/2014/main" xmlns="" id="{888D9954-A832-47D1-B9A0-F7D6710AB12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6930049" y="2449849"/>
            <a:ext cx="394062" cy="355057"/>
          </a:xfrm>
          <a:prstGeom prst="rect">
            <a:avLst/>
          </a:prstGeom>
        </p:spPr>
      </p:pic>
      <p:pic>
        <p:nvPicPr>
          <p:cNvPr id="92" name="Рисунок 91">
            <a:extLst>
              <a:ext uri="{FF2B5EF4-FFF2-40B4-BE49-F238E27FC236}">
                <a16:creationId xmlns:a16="http://schemas.microsoft.com/office/drawing/2014/main" xmlns="" id="{16C56947-D9C1-4EC7-926E-A6FFD4256AC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02" t="2056" r="32125" b="89795"/>
          <a:stretch/>
        </p:blipFill>
        <p:spPr>
          <a:xfrm>
            <a:off x="7651422" y="3143149"/>
            <a:ext cx="555762" cy="452689"/>
          </a:xfrm>
          <a:prstGeom prst="rect">
            <a:avLst/>
          </a:prstGeom>
        </p:spPr>
      </p:pic>
      <p:pic>
        <p:nvPicPr>
          <p:cNvPr id="98" name="Рисунок 97">
            <a:extLst>
              <a:ext uri="{FF2B5EF4-FFF2-40B4-BE49-F238E27FC236}">
                <a16:creationId xmlns:a16="http://schemas.microsoft.com/office/drawing/2014/main" xmlns="" id="{01B6BF42-E7D6-494B-BE2D-3BB964ACBB7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69903" y="2356248"/>
            <a:ext cx="455016" cy="567661"/>
          </a:xfrm>
          <a:prstGeom prst="rect">
            <a:avLst/>
          </a:prstGeom>
        </p:spPr>
      </p:pic>
      <p:pic>
        <p:nvPicPr>
          <p:cNvPr id="113" name="Рисунок 112">
            <a:extLst>
              <a:ext uri="{FF2B5EF4-FFF2-40B4-BE49-F238E27FC236}">
                <a16:creationId xmlns:a16="http://schemas.microsoft.com/office/drawing/2014/main" xmlns="" id="{AFA34261-D36E-4D5F-AEE9-AB5E8CEB0EC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895569" y="2504407"/>
            <a:ext cx="440143" cy="288932"/>
          </a:xfrm>
          <a:prstGeom prst="rect">
            <a:avLst/>
          </a:prstGeom>
        </p:spPr>
      </p:pic>
      <p:pic>
        <p:nvPicPr>
          <p:cNvPr id="137" name="Рисунок 136">
            <a:extLst>
              <a:ext uri="{FF2B5EF4-FFF2-40B4-BE49-F238E27FC236}">
                <a16:creationId xmlns:a16="http://schemas.microsoft.com/office/drawing/2014/main" xmlns="" id="{FDB7BEE2-B02F-4321-AFE3-BF532A0A0BA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59747" y="2395956"/>
            <a:ext cx="394062" cy="403674"/>
          </a:xfrm>
          <a:prstGeom prst="rect">
            <a:avLst/>
          </a:prstGeom>
        </p:spPr>
      </p:pic>
      <p:pic>
        <p:nvPicPr>
          <p:cNvPr id="141" name="Рисунок 140">
            <a:extLst>
              <a:ext uri="{FF2B5EF4-FFF2-40B4-BE49-F238E27FC236}">
                <a16:creationId xmlns:a16="http://schemas.microsoft.com/office/drawing/2014/main" xmlns="" id="{BB1F6F25-B18D-4A12-8299-7F030123C07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1334191" y="2343548"/>
            <a:ext cx="455016" cy="567661"/>
          </a:xfrm>
          <a:prstGeom prst="rect">
            <a:avLst/>
          </a:prstGeom>
        </p:spPr>
      </p:pic>
      <p:pic>
        <p:nvPicPr>
          <p:cNvPr id="142" name="Рисунок 141">
            <a:extLst>
              <a:ext uri="{FF2B5EF4-FFF2-40B4-BE49-F238E27FC236}">
                <a16:creationId xmlns:a16="http://schemas.microsoft.com/office/drawing/2014/main" xmlns="" id="{6744C39A-4B6A-408E-B892-68743C6ACE8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1654178" y="2504407"/>
            <a:ext cx="440143" cy="288932"/>
          </a:xfrm>
          <a:prstGeom prst="rect">
            <a:avLst/>
          </a:prstGeom>
        </p:spPr>
      </p:pic>
      <p:pic>
        <p:nvPicPr>
          <p:cNvPr id="147" name="Рисунок 146">
            <a:extLst>
              <a:ext uri="{FF2B5EF4-FFF2-40B4-BE49-F238E27FC236}">
                <a16:creationId xmlns:a16="http://schemas.microsoft.com/office/drawing/2014/main" xmlns="" id="{0F89C155-71E6-42FA-A324-E06BB59390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24111" y="3163154"/>
            <a:ext cx="394062" cy="403674"/>
          </a:xfrm>
          <a:prstGeom prst="rect">
            <a:avLst/>
          </a:prstGeom>
        </p:spPr>
      </p:pic>
      <p:pic>
        <p:nvPicPr>
          <p:cNvPr id="148" name="Рисунок 147">
            <a:extLst>
              <a:ext uri="{FF2B5EF4-FFF2-40B4-BE49-F238E27FC236}">
                <a16:creationId xmlns:a16="http://schemas.microsoft.com/office/drawing/2014/main" xmlns="" id="{0799DCC5-0DDF-4402-800B-BA61FA9BBE9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2093732" y="2343548"/>
            <a:ext cx="455016" cy="567661"/>
          </a:xfrm>
          <a:prstGeom prst="rect">
            <a:avLst/>
          </a:prstGeom>
        </p:spPr>
      </p:pic>
      <p:pic>
        <p:nvPicPr>
          <p:cNvPr id="158" name="Рисунок 157">
            <a:extLst>
              <a:ext uri="{FF2B5EF4-FFF2-40B4-BE49-F238E27FC236}">
                <a16:creationId xmlns:a16="http://schemas.microsoft.com/office/drawing/2014/main" xmlns="" id="{755DEEC6-52B5-4C52-B5E3-0B2C7C21611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2413719" y="2504407"/>
            <a:ext cx="440143" cy="288932"/>
          </a:xfrm>
          <a:prstGeom prst="rect">
            <a:avLst/>
          </a:prstGeom>
        </p:spPr>
      </p:pic>
      <p:pic>
        <p:nvPicPr>
          <p:cNvPr id="159" name="Рисунок 158">
            <a:extLst>
              <a:ext uri="{FF2B5EF4-FFF2-40B4-BE49-F238E27FC236}">
                <a16:creationId xmlns:a16="http://schemas.microsoft.com/office/drawing/2014/main" xmlns="" id="{E77192CC-02F4-4EC2-8ADD-178A10309C2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2837130" y="2343548"/>
            <a:ext cx="455016" cy="567661"/>
          </a:xfrm>
          <a:prstGeom prst="rect">
            <a:avLst/>
          </a:prstGeom>
        </p:spPr>
      </p:pic>
      <p:pic>
        <p:nvPicPr>
          <p:cNvPr id="160" name="Рисунок 159">
            <a:extLst>
              <a:ext uri="{FF2B5EF4-FFF2-40B4-BE49-F238E27FC236}">
                <a16:creationId xmlns:a16="http://schemas.microsoft.com/office/drawing/2014/main" xmlns="" id="{D9FB789F-CCB1-4DAB-8816-BBD16E41A6F0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3157117" y="2504407"/>
            <a:ext cx="440143" cy="288932"/>
          </a:xfrm>
          <a:prstGeom prst="rect">
            <a:avLst/>
          </a:prstGeom>
        </p:spPr>
      </p:pic>
      <p:pic>
        <p:nvPicPr>
          <p:cNvPr id="161" name="Рисунок 160">
            <a:extLst>
              <a:ext uri="{FF2B5EF4-FFF2-40B4-BE49-F238E27FC236}">
                <a16:creationId xmlns:a16="http://schemas.microsoft.com/office/drawing/2014/main" xmlns="" id="{77390C96-DDB5-4FB6-B4DE-F34AB05A758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3979804" y="2329513"/>
            <a:ext cx="455016" cy="567661"/>
          </a:xfrm>
          <a:prstGeom prst="rect">
            <a:avLst/>
          </a:prstGeom>
        </p:spPr>
      </p:pic>
      <p:pic>
        <p:nvPicPr>
          <p:cNvPr id="163" name="Рисунок 162">
            <a:extLst>
              <a:ext uri="{FF2B5EF4-FFF2-40B4-BE49-F238E27FC236}">
                <a16:creationId xmlns:a16="http://schemas.microsoft.com/office/drawing/2014/main" xmlns="" id="{5F153C7F-32DE-4466-AAF2-D72F89AF3AE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4754153" y="2338235"/>
            <a:ext cx="455016" cy="567661"/>
          </a:xfrm>
          <a:prstGeom prst="rect">
            <a:avLst/>
          </a:prstGeom>
        </p:spPr>
      </p:pic>
      <p:pic>
        <p:nvPicPr>
          <p:cNvPr id="164" name="Рисунок 163">
            <a:extLst>
              <a:ext uri="{FF2B5EF4-FFF2-40B4-BE49-F238E27FC236}">
                <a16:creationId xmlns:a16="http://schemas.microsoft.com/office/drawing/2014/main" xmlns="" id="{A48EA64B-9448-4654-B572-A674B960892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5772275" y="2495612"/>
            <a:ext cx="440143" cy="288932"/>
          </a:xfrm>
          <a:prstGeom prst="rect">
            <a:avLst/>
          </a:prstGeom>
        </p:spPr>
      </p:pic>
      <p:pic>
        <p:nvPicPr>
          <p:cNvPr id="165" name="Рисунок 164">
            <a:extLst>
              <a:ext uri="{FF2B5EF4-FFF2-40B4-BE49-F238E27FC236}">
                <a16:creationId xmlns:a16="http://schemas.microsoft.com/office/drawing/2014/main" xmlns="" id="{99CD1A91-3173-4D35-BFCB-D34AD2D8D88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6598432" y="2344211"/>
            <a:ext cx="455016" cy="567661"/>
          </a:xfrm>
          <a:prstGeom prst="rect">
            <a:avLst/>
          </a:prstGeom>
        </p:spPr>
      </p:pic>
      <p:pic>
        <p:nvPicPr>
          <p:cNvPr id="166" name="Рисунок 165">
            <a:extLst>
              <a:ext uri="{FF2B5EF4-FFF2-40B4-BE49-F238E27FC236}">
                <a16:creationId xmlns:a16="http://schemas.microsoft.com/office/drawing/2014/main" xmlns="" id="{37293C1F-1EB2-4BBD-9644-11C64D19167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8001096" y="3232348"/>
            <a:ext cx="440143" cy="288932"/>
          </a:xfrm>
          <a:prstGeom prst="rect">
            <a:avLst/>
          </a:prstGeom>
        </p:spPr>
      </p:pic>
      <p:pic>
        <p:nvPicPr>
          <p:cNvPr id="167" name="Рисунок 166">
            <a:extLst>
              <a:ext uri="{FF2B5EF4-FFF2-40B4-BE49-F238E27FC236}">
                <a16:creationId xmlns:a16="http://schemas.microsoft.com/office/drawing/2014/main" xmlns="" id="{45E7AF1C-DD6A-47D0-99B0-62B9778E2FE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112147" y="3081162"/>
            <a:ext cx="455016" cy="567661"/>
          </a:xfrm>
          <a:prstGeom prst="rect">
            <a:avLst/>
          </a:prstGeom>
        </p:spPr>
      </p:pic>
      <p:pic>
        <p:nvPicPr>
          <p:cNvPr id="168" name="Рисунок 167">
            <a:extLst>
              <a:ext uri="{FF2B5EF4-FFF2-40B4-BE49-F238E27FC236}">
                <a16:creationId xmlns:a16="http://schemas.microsoft.com/office/drawing/2014/main" xmlns="" id="{55C15C0C-9B1C-464B-9324-C59D8C2529C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5377545" y="3235499"/>
            <a:ext cx="440143" cy="288932"/>
          </a:xfrm>
          <a:prstGeom prst="rect">
            <a:avLst/>
          </a:prstGeom>
        </p:spPr>
      </p:pic>
      <p:pic>
        <p:nvPicPr>
          <p:cNvPr id="169" name="Рисунок 168">
            <a:extLst>
              <a:ext uri="{FF2B5EF4-FFF2-40B4-BE49-F238E27FC236}">
                <a16:creationId xmlns:a16="http://schemas.microsoft.com/office/drawing/2014/main" xmlns="" id="{7827A02F-5333-4A33-A1D1-596F5A112EF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72103" y="3084063"/>
            <a:ext cx="455016" cy="567661"/>
          </a:xfrm>
          <a:prstGeom prst="rect">
            <a:avLst/>
          </a:prstGeom>
        </p:spPr>
      </p:pic>
      <p:pic>
        <p:nvPicPr>
          <p:cNvPr id="170" name="Рисунок 169">
            <a:extLst>
              <a:ext uri="{FF2B5EF4-FFF2-40B4-BE49-F238E27FC236}">
                <a16:creationId xmlns:a16="http://schemas.microsoft.com/office/drawing/2014/main" xmlns="" id="{C8C4FF9F-6E0B-466C-8F9D-D5BEE21E192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892090" y="3244922"/>
            <a:ext cx="440143" cy="288932"/>
          </a:xfrm>
          <a:prstGeom prst="rect">
            <a:avLst/>
          </a:prstGeom>
        </p:spPr>
      </p:pic>
      <p:pic>
        <p:nvPicPr>
          <p:cNvPr id="171" name="Рисунок 170">
            <a:extLst>
              <a:ext uri="{FF2B5EF4-FFF2-40B4-BE49-F238E27FC236}">
                <a16:creationId xmlns:a16="http://schemas.microsoft.com/office/drawing/2014/main" xmlns="" id="{6163779D-0C32-44D8-BB84-9495AE27F4E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1339365" y="3084063"/>
            <a:ext cx="455016" cy="567661"/>
          </a:xfrm>
          <a:prstGeom prst="rect">
            <a:avLst/>
          </a:prstGeom>
        </p:spPr>
      </p:pic>
      <p:pic>
        <p:nvPicPr>
          <p:cNvPr id="172" name="Рисунок 171">
            <a:extLst>
              <a:ext uri="{FF2B5EF4-FFF2-40B4-BE49-F238E27FC236}">
                <a16:creationId xmlns:a16="http://schemas.microsoft.com/office/drawing/2014/main" xmlns="" id="{48E45CD4-243E-4405-B98B-C914E5AEAAB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1659352" y="3244922"/>
            <a:ext cx="440143" cy="288932"/>
          </a:xfrm>
          <a:prstGeom prst="rect">
            <a:avLst/>
          </a:prstGeom>
        </p:spPr>
      </p:pic>
      <p:pic>
        <p:nvPicPr>
          <p:cNvPr id="173" name="Рисунок 172">
            <a:extLst>
              <a:ext uri="{FF2B5EF4-FFF2-40B4-BE49-F238E27FC236}">
                <a16:creationId xmlns:a16="http://schemas.microsoft.com/office/drawing/2014/main" xmlns="" id="{F365F9E5-0021-42B5-9F6F-5AD2F2E736C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2093732" y="3084063"/>
            <a:ext cx="455016" cy="567661"/>
          </a:xfrm>
          <a:prstGeom prst="rect">
            <a:avLst/>
          </a:prstGeom>
        </p:spPr>
      </p:pic>
      <p:pic>
        <p:nvPicPr>
          <p:cNvPr id="174" name="Рисунок 173">
            <a:extLst>
              <a:ext uri="{FF2B5EF4-FFF2-40B4-BE49-F238E27FC236}">
                <a16:creationId xmlns:a16="http://schemas.microsoft.com/office/drawing/2014/main" xmlns="" id="{578D10E8-0251-4C02-8C95-7A051E99B38A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2413719" y="3244922"/>
            <a:ext cx="440143" cy="288932"/>
          </a:xfrm>
          <a:prstGeom prst="rect">
            <a:avLst/>
          </a:prstGeom>
        </p:spPr>
      </p:pic>
      <p:pic>
        <p:nvPicPr>
          <p:cNvPr id="175" name="Рисунок 174">
            <a:extLst>
              <a:ext uri="{FF2B5EF4-FFF2-40B4-BE49-F238E27FC236}">
                <a16:creationId xmlns:a16="http://schemas.microsoft.com/office/drawing/2014/main" xmlns="" id="{BCF9166E-0D6E-404C-B06F-9BD3D0F24E1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2811710" y="3081162"/>
            <a:ext cx="455016" cy="567661"/>
          </a:xfrm>
          <a:prstGeom prst="rect">
            <a:avLst/>
          </a:prstGeom>
        </p:spPr>
      </p:pic>
      <p:pic>
        <p:nvPicPr>
          <p:cNvPr id="176" name="Рисунок 175">
            <a:extLst>
              <a:ext uri="{FF2B5EF4-FFF2-40B4-BE49-F238E27FC236}">
                <a16:creationId xmlns:a16="http://schemas.microsoft.com/office/drawing/2014/main" xmlns="" id="{639CFD30-1600-46AA-B801-E10FDB11965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3131697" y="3242021"/>
            <a:ext cx="440143" cy="288932"/>
          </a:xfrm>
          <a:prstGeom prst="rect">
            <a:avLst/>
          </a:prstGeom>
        </p:spPr>
      </p:pic>
      <p:pic>
        <p:nvPicPr>
          <p:cNvPr id="177" name="Рисунок 176">
            <a:extLst>
              <a:ext uri="{FF2B5EF4-FFF2-40B4-BE49-F238E27FC236}">
                <a16:creationId xmlns:a16="http://schemas.microsoft.com/office/drawing/2014/main" xmlns="" id="{18B964ED-4C15-4449-89C7-3A83BE057F5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3610957" y="3081162"/>
            <a:ext cx="455016" cy="567661"/>
          </a:xfrm>
          <a:prstGeom prst="rect">
            <a:avLst/>
          </a:prstGeom>
        </p:spPr>
      </p:pic>
      <p:pic>
        <p:nvPicPr>
          <p:cNvPr id="178" name="Рисунок 177">
            <a:extLst>
              <a:ext uri="{FF2B5EF4-FFF2-40B4-BE49-F238E27FC236}">
                <a16:creationId xmlns:a16="http://schemas.microsoft.com/office/drawing/2014/main" xmlns="" id="{F95B4654-6ED9-4456-89EB-AA975EA5B446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3930944" y="3242021"/>
            <a:ext cx="440143" cy="288932"/>
          </a:xfrm>
          <a:prstGeom prst="rect">
            <a:avLst/>
          </a:prstGeom>
        </p:spPr>
      </p:pic>
      <p:pic>
        <p:nvPicPr>
          <p:cNvPr id="179" name="Рисунок 178">
            <a:extLst>
              <a:ext uri="{FF2B5EF4-FFF2-40B4-BE49-F238E27FC236}">
                <a16:creationId xmlns:a16="http://schemas.microsoft.com/office/drawing/2014/main" xmlns="" id="{B2D87247-5F7D-4B6A-AF62-1C8B9C7FC64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4359465" y="3081162"/>
            <a:ext cx="455016" cy="567661"/>
          </a:xfrm>
          <a:prstGeom prst="rect">
            <a:avLst/>
          </a:prstGeom>
        </p:spPr>
      </p:pic>
      <p:pic>
        <p:nvPicPr>
          <p:cNvPr id="180" name="Рисунок 179">
            <a:extLst>
              <a:ext uri="{FF2B5EF4-FFF2-40B4-BE49-F238E27FC236}">
                <a16:creationId xmlns:a16="http://schemas.microsoft.com/office/drawing/2014/main" xmlns="" id="{0B44E6A3-E93C-4410-9DBE-9DDC49AB1E7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12091" r="84872" b="82918"/>
          <a:stretch/>
        </p:blipFill>
        <p:spPr>
          <a:xfrm>
            <a:off x="4679452" y="3242021"/>
            <a:ext cx="440143" cy="288932"/>
          </a:xfrm>
          <a:prstGeom prst="rect">
            <a:avLst/>
          </a:prstGeom>
        </p:spPr>
      </p:pic>
      <p:pic>
        <p:nvPicPr>
          <p:cNvPr id="181" name="Рисунок 180">
            <a:extLst>
              <a:ext uri="{FF2B5EF4-FFF2-40B4-BE49-F238E27FC236}">
                <a16:creationId xmlns:a16="http://schemas.microsoft.com/office/drawing/2014/main" xmlns="" id="{5162CDA7-079D-4D97-9C5F-8D7BDA5D3CB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6981752" y="3081161"/>
            <a:ext cx="455016" cy="567661"/>
          </a:xfrm>
          <a:prstGeom prst="rect">
            <a:avLst/>
          </a:prstGeom>
        </p:spPr>
      </p:pic>
      <p:pic>
        <p:nvPicPr>
          <p:cNvPr id="183" name="Рисунок 182">
            <a:extLst>
              <a:ext uri="{FF2B5EF4-FFF2-40B4-BE49-F238E27FC236}">
                <a16:creationId xmlns:a16="http://schemas.microsoft.com/office/drawing/2014/main" xmlns="" id="{9252BDF0-2077-4470-A8CB-CC5CBFD26D3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9985524" y="3073694"/>
            <a:ext cx="455016" cy="567661"/>
          </a:xfrm>
          <a:prstGeom prst="rect">
            <a:avLst/>
          </a:prstGeom>
        </p:spPr>
      </p:pic>
      <p:pic>
        <p:nvPicPr>
          <p:cNvPr id="185" name="Рисунок 184">
            <a:extLst>
              <a:ext uri="{FF2B5EF4-FFF2-40B4-BE49-F238E27FC236}">
                <a16:creationId xmlns:a16="http://schemas.microsoft.com/office/drawing/2014/main" xmlns="" id="{3C0B51A3-17F6-4E48-BDC8-A2368AA5BCD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9584864" y="3073694"/>
            <a:ext cx="455016" cy="567661"/>
          </a:xfrm>
          <a:prstGeom prst="rect">
            <a:avLst/>
          </a:prstGeom>
        </p:spPr>
      </p:pic>
      <p:pic>
        <p:nvPicPr>
          <p:cNvPr id="187" name="Рисунок 186">
            <a:extLst>
              <a:ext uri="{FF2B5EF4-FFF2-40B4-BE49-F238E27FC236}">
                <a16:creationId xmlns:a16="http://schemas.microsoft.com/office/drawing/2014/main" xmlns="" id="{40324C9F-D526-4DD3-8AA5-29F847F4D26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449511" y="2343546"/>
            <a:ext cx="455016" cy="567661"/>
          </a:xfrm>
          <a:prstGeom prst="rect">
            <a:avLst/>
          </a:prstGeom>
        </p:spPr>
      </p:pic>
      <p:pic>
        <p:nvPicPr>
          <p:cNvPr id="188" name="Рисунок 187">
            <a:extLst>
              <a:ext uri="{FF2B5EF4-FFF2-40B4-BE49-F238E27FC236}">
                <a16:creationId xmlns:a16="http://schemas.microsoft.com/office/drawing/2014/main" xmlns="" id="{DC4F5C49-230E-4667-A160-B5FE18285D0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7346994" y="2341944"/>
            <a:ext cx="455016" cy="567661"/>
          </a:xfrm>
          <a:prstGeom prst="rect">
            <a:avLst/>
          </a:prstGeom>
        </p:spPr>
      </p:pic>
      <p:pic>
        <p:nvPicPr>
          <p:cNvPr id="189" name="Рисунок 188">
            <a:extLst>
              <a:ext uri="{FF2B5EF4-FFF2-40B4-BE49-F238E27FC236}">
                <a16:creationId xmlns:a16="http://schemas.microsoft.com/office/drawing/2014/main" xmlns="" id="{8D276EF0-415B-4AC6-9F0B-60CD18E428B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7740871" y="2338235"/>
            <a:ext cx="455016" cy="567661"/>
          </a:xfrm>
          <a:prstGeom prst="rect">
            <a:avLst/>
          </a:prstGeom>
        </p:spPr>
      </p:pic>
      <p:pic>
        <p:nvPicPr>
          <p:cNvPr id="190" name="Рисунок 189">
            <a:extLst>
              <a:ext uri="{FF2B5EF4-FFF2-40B4-BE49-F238E27FC236}">
                <a16:creationId xmlns:a16="http://schemas.microsoft.com/office/drawing/2014/main" xmlns="" id="{960EB05D-F3AB-4933-9DF5-C4A7C21BC6C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6160047" y="3060022"/>
            <a:ext cx="455016" cy="567661"/>
          </a:xfrm>
          <a:prstGeom prst="rect">
            <a:avLst/>
          </a:prstGeom>
        </p:spPr>
      </p:pic>
      <p:pic>
        <p:nvPicPr>
          <p:cNvPr id="191" name="Рисунок 190">
            <a:extLst>
              <a:ext uri="{FF2B5EF4-FFF2-40B4-BE49-F238E27FC236}">
                <a16:creationId xmlns:a16="http://schemas.microsoft.com/office/drawing/2014/main" xmlns="" id="{C1F9F1A7-0EC9-4C0E-A8B2-AF4D186D4AAD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8786058" y="3046429"/>
            <a:ext cx="455016" cy="567661"/>
          </a:xfrm>
          <a:prstGeom prst="rect">
            <a:avLst/>
          </a:prstGeom>
        </p:spPr>
      </p:pic>
      <p:sp>
        <p:nvSpPr>
          <p:cNvPr id="71" name="Прямоугольник 70">
            <a:extLst>
              <a:ext uri="{FF2B5EF4-FFF2-40B4-BE49-F238E27FC236}">
                <a16:creationId xmlns="" xmlns:a16="http://schemas.microsoft.com/office/drawing/2014/main" id="{E03479FD-71A9-4C74-813C-8C0982C85465}"/>
              </a:ext>
            </a:extLst>
          </p:cNvPr>
          <p:cNvSpPr/>
          <p:nvPr/>
        </p:nvSpPr>
        <p:spPr>
          <a:xfrm>
            <a:off x="0" y="5856514"/>
            <a:ext cx="1128889" cy="10014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Підручник.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121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81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Рисунок 68">
            <a:extLst>
              <a:ext uri="{FF2B5EF4-FFF2-40B4-BE49-F238E27FC236}">
                <a16:creationId xmlns:a16="http://schemas.microsoft.com/office/drawing/2014/main" xmlns="" id="{1F9DE5F7-47F9-45B8-BAE9-928FD438EC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76" b="60606"/>
          <a:stretch/>
        </p:blipFill>
        <p:spPr>
          <a:xfrm>
            <a:off x="103054" y="1213873"/>
            <a:ext cx="11764031" cy="53109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934525" y="482275"/>
            <a:ext cx="10549903" cy="858090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Пригадай переставний закон множення. Обчисли.</a:t>
            </a: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670" y="1340365"/>
            <a:ext cx="2325415" cy="3935319"/>
          </a:xfrm>
          <a:prstGeom prst="rect">
            <a:avLst/>
          </a:prstGeom>
          <a:ln w="38100" cap="sq">
            <a:solidFill>
              <a:srgbClr val="2F324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0" name="Рисунок 69">
            <a:extLst>
              <a:ext uri="{FF2B5EF4-FFF2-40B4-BE49-F238E27FC236}">
                <a16:creationId xmlns:a16="http://schemas.microsoft.com/office/drawing/2014/main" xmlns="" id="{569BEFE1-71C2-4A73-A615-C92D9944917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3413110" y="-681467"/>
            <a:ext cx="455016" cy="567661"/>
          </a:xfrm>
          <a:prstGeom prst="rect">
            <a:avLst/>
          </a:prstGeom>
        </p:spPr>
      </p:pic>
      <p:pic>
        <p:nvPicPr>
          <p:cNvPr id="93" name="Рисунок 92">
            <a:extLst>
              <a:ext uri="{FF2B5EF4-FFF2-40B4-BE49-F238E27FC236}">
                <a16:creationId xmlns:a16="http://schemas.microsoft.com/office/drawing/2014/main" xmlns="" id="{F53CA702-EB0F-4C53-BD43-38D01341E94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015824" y="-672169"/>
            <a:ext cx="455016" cy="567661"/>
          </a:xfrm>
          <a:prstGeom prst="rect">
            <a:avLst/>
          </a:prstGeom>
        </p:spPr>
      </p:pic>
      <p:pic>
        <p:nvPicPr>
          <p:cNvPr id="103" name="Рисунок 102">
            <a:extLst>
              <a:ext uri="{FF2B5EF4-FFF2-40B4-BE49-F238E27FC236}">
                <a16:creationId xmlns:a16="http://schemas.microsoft.com/office/drawing/2014/main" xmlns="" id="{A0D61C55-25D5-44F0-90E4-713DCD9243A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4579764" y="-676773"/>
            <a:ext cx="455016" cy="567661"/>
          </a:xfrm>
          <a:prstGeom prst="rect">
            <a:avLst/>
          </a:prstGeom>
        </p:spPr>
      </p:pic>
      <p:pic>
        <p:nvPicPr>
          <p:cNvPr id="104" name="Рисунок 103">
            <a:extLst>
              <a:ext uri="{FF2B5EF4-FFF2-40B4-BE49-F238E27FC236}">
                <a16:creationId xmlns:a16="http://schemas.microsoft.com/office/drawing/2014/main" xmlns="" id="{7AA62F5F-8E9F-4758-87A7-86AD87DB951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146723" y="-695769"/>
            <a:ext cx="455016" cy="567661"/>
          </a:xfrm>
          <a:prstGeom prst="rect">
            <a:avLst/>
          </a:prstGeom>
        </p:spPr>
      </p:pic>
      <p:pic>
        <p:nvPicPr>
          <p:cNvPr id="105" name="Рисунок 104">
            <a:extLst>
              <a:ext uri="{FF2B5EF4-FFF2-40B4-BE49-F238E27FC236}">
                <a16:creationId xmlns:a16="http://schemas.microsoft.com/office/drawing/2014/main" xmlns="" id="{3192FEA7-0B23-4FFB-8A71-047DC8F9350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660024" y="-663298"/>
            <a:ext cx="455016" cy="567661"/>
          </a:xfrm>
          <a:prstGeom prst="rect">
            <a:avLst/>
          </a:prstGeom>
        </p:spPr>
      </p:pic>
      <p:pic>
        <p:nvPicPr>
          <p:cNvPr id="106" name="Рисунок 105">
            <a:extLst>
              <a:ext uri="{FF2B5EF4-FFF2-40B4-BE49-F238E27FC236}">
                <a16:creationId xmlns:a16="http://schemas.microsoft.com/office/drawing/2014/main" xmlns="" id="{7789B4E2-D455-4B48-982A-12838205C96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3488" y="-655760"/>
            <a:ext cx="455016" cy="567661"/>
          </a:xfrm>
          <a:prstGeom prst="rect">
            <a:avLst/>
          </a:prstGeom>
        </p:spPr>
      </p:pic>
      <p:pic>
        <p:nvPicPr>
          <p:cNvPr id="107" name="Рисунок 106">
            <a:extLst>
              <a:ext uri="{FF2B5EF4-FFF2-40B4-BE49-F238E27FC236}">
                <a16:creationId xmlns:a16="http://schemas.microsoft.com/office/drawing/2014/main" xmlns="" id="{1A309B92-E806-4B19-BD8C-2FC1C585B53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14197" y="-634745"/>
            <a:ext cx="420821" cy="534599"/>
          </a:xfrm>
          <a:prstGeom prst="rect">
            <a:avLst/>
          </a:prstGeom>
        </p:spPr>
      </p:pic>
      <p:pic>
        <p:nvPicPr>
          <p:cNvPr id="108" name="Рисунок 107">
            <a:extLst>
              <a:ext uri="{FF2B5EF4-FFF2-40B4-BE49-F238E27FC236}">
                <a16:creationId xmlns:a16="http://schemas.microsoft.com/office/drawing/2014/main" xmlns="" id="{14E5C802-CA0B-419B-9806-0981AA33D57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1096" y="-676773"/>
            <a:ext cx="455016" cy="567661"/>
          </a:xfrm>
          <a:prstGeom prst="rect">
            <a:avLst/>
          </a:prstGeom>
        </p:spPr>
      </p:pic>
      <p:pic>
        <p:nvPicPr>
          <p:cNvPr id="109" name="Рисунок 108">
            <a:extLst>
              <a:ext uri="{FF2B5EF4-FFF2-40B4-BE49-F238E27FC236}">
                <a16:creationId xmlns:a16="http://schemas.microsoft.com/office/drawing/2014/main" xmlns="" id="{74F6DDAE-519B-4BD3-9E5A-A1FAE269018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8483748" y="-695769"/>
            <a:ext cx="455016" cy="567661"/>
          </a:xfrm>
          <a:prstGeom prst="rect">
            <a:avLst/>
          </a:prstGeom>
        </p:spPr>
      </p:pic>
      <p:pic>
        <p:nvPicPr>
          <p:cNvPr id="111" name="Рисунок 110">
            <a:extLst>
              <a:ext uri="{FF2B5EF4-FFF2-40B4-BE49-F238E27FC236}">
                <a16:creationId xmlns:a16="http://schemas.microsoft.com/office/drawing/2014/main" xmlns="" id="{C032AF8F-DE61-4584-B773-C251183078D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5183" y="-634973"/>
            <a:ext cx="455016" cy="56766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0BFBF5D4-BBB3-48BB-BF7D-A17BA966FBB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1701727" y="2451461"/>
            <a:ext cx="394062" cy="355057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925ACF69-93EA-4C0A-B971-E8F7F6498E1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1681585" y="3190582"/>
            <a:ext cx="394062" cy="355057"/>
          </a:xfrm>
          <a:prstGeom prst="rect">
            <a:avLst/>
          </a:prstGeom>
        </p:spPr>
      </p:pic>
      <p:pic>
        <p:nvPicPr>
          <p:cNvPr id="88" name="Рисунок 87">
            <a:extLst>
              <a:ext uri="{FF2B5EF4-FFF2-40B4-BE49-F238E27FC236}">
                <a16:creationId xmlns:a16="http://schemas.microsoft.com/office/drawing/2014/main" xmlns="" id="{0183B667-DED7-4AAE-98B8-0373D2992D9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2147109" y="2323747"/>
            <a:ext cx="455016" cy="567661"/>
          </a:xfrm>
          <a:prstGeom prst="rect">
            <a:avLst/>
          </a:prstGeom>
        </p:spPr>
      </p:pic>
      <p:pic>
        <p:nvPicPr>
          <p:cNvPr id="63" name="Рисунок 62">
            <a:extLst>
              <a:ext uri="{FF2B5EF4-FFF2-40B4-BE49-F238E27FC236}">
                <a16:creationId xmlns:a16="http://schemas.microsoft.com/office/drawing/2014/main" xmlns="" id="{1765A3C5-9917-4790-A642-43270230145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634890" y="5314112"/>
            <a:ext cx="455016" cy="567661"/>
          </a:xfrm>
          <a:prstGeom prst="rect">
            <a:avLst/>
          </a:prstGeom>
        </p:spPr>
      </p:pic>
      <p:pic>
        <p:nvPicPr>
          <p:cNvPr id="68" name="Рисунок 67">
            <a:extLst>
              <a:ext uri="{FF2B5EF4-FFF2-40B4-BE49-F238E27FC236}">
                <a16:creationId xmlns:a16="http://schemas.microsoft.com/office/drawing/2014/main" xmlns="" id="{8E10239D-6DBF-4818-AD82-1D02284A821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651617" y="2327367"/>
            <a:ext cx="455016" cy="567661"/>
          </a:xfrm>
          <a:prstGeom prst="rect">
            <a:avLst/>
          </a:prstGeom>
        </p:spPr>
      </p:pic>
      <p:pic>
        <p:nvPicPr>
          <p:cNvPr id="113" name="Рисунок 112">
            <a:extLst>
              <a:ext uri="{FF2B5EF4-FFF2-40B4-BE49-F238E27FC236}">
                <a16:creationId xmlns:a16="http://schemas.microsoft.com/office/drawing/2014/main" xmlns="" id="{A1450345-CD68-4886-8646-8B0E67CFC58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4309992" y="5300240"/>
            <a:ext cx="455016" cy="567661"/>
          </a:xfrm>
          <a:prstGeom prst="rect">
            <a:avLst/>
          </a:prstGeom>
        </p:spPr>
      </p:pic>
      <p:pic>
        <p:nvPicPr>
          <p:cNvPr id="129" name="Рисунок 128">
            <a:extLst>
              <a:ext uri="{FF2B5EF4-FFF2-40B4-BE49-F238E27FC236}">
                <a16:creationId xmlns:a16="http://schemas.microsoft.com/office/drawing/2014/main" xmlns="" id="{48883508-31EA-4018-8637-BFA2E4D5203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1393819" y="3072034"/>
            <a:ext cx="455016" cy="567661"/>
          </a:xfrm>
          <a:prstGeom prst="rect">
            <a:avLst/>
          </a:prstGeom>
        </p:spPr>
      </p:pic>
      <p:pic>
        <p:nvPicPr>
          <p:cNvPr id="122" name="Рисунок 121">
            <a:extLst>
              <a:ext uri="{FF2B5EF4-FFF2-40B4-BE49-F238E27FC236}">
                <a16:creationId xmlns:a16="http://schemas.microsoft.com/office/drawing/2014/main" xmlns="" id="{6E254A5D-2434-4145-B551-DBEC2950CB5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2148822" y="3834753"/>
            <a:ext cx="455016" cy="567661"/>
          </a:xfrm>
          <a:prstGeom prst="rect">
            <a:avLst/>
          </a:prstGeom>
        </p:spPr>
      </p:pic>
      <p:pic>
        <p:nvPicPr>
          <p:cNvPr id="136" name="Рисунок 135">
            <a:extLst>
              <a:ext uri="{FF2B5EF4-FFF2-40B4-BE49-F238E27FC236}">
                <a16:creationId xmlns:a16="http://schemas.microsoft.com/office/drawing/2014/main" xmlns="" id="{5BA647A1-57CC-4176-AD21-613FE7A7747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5862725" y="5310827"/>
            <a:ext cx="455016" cy="567661"/>
          </a:xfrm>
          <a:prstGeom prst="rect">
            <a:avLst/>
          </a:prstGeom>
        </p:spPr>
      </p:pic>
      <p:pic>
        <p:nvPicPr>
          <p:cNvPr id="112" name="Рисунок 111">
            <a:extLst>
              <a:ext uri="{FF2B5EF4-FFF2-40B4-BE49-F238E27FC236}">
                <a16:creationId xmlns:a16="http://schemas.microsoft.com/office/drawing/2014/main" xmlns="" id="{495F5F92-838A-47EF-B22D-BAC083B79B5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9722" y="3170085"/>
            <a:ext cx="394062" cy="403674"/>
          </a:xfrm>
          <a:prstGeom prst="rect">
            <a:avLst/>
          </a:prstGeom>
        </p:spPr>
      </p:pic>
      <p:pic>
        <p:nvPicPr>
          <p:cNvPr id="117" name="Рисунок 116">
            <a:extLst>
              <a:ext uri="{FF2B5EF4-FFF2-40B4-BE49-F238E27FC236}">
                <a16:creationId xmlns:a16="http://schemas.microsoft.com/office/drawing/2014/main" xmlns="" id="{FB60CC6C-05EC-4430-A605-587B6897DAF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2670" y="2440060"/>
            <a:ext cx="394062" cy="403674"/>
          </a:xfrm>
          <a:prstGeom prst="rect">
            <a:avLst/>
          </a:prstGeom>
        </p:spPr>
      </p:pic>
      <p:pic>
        <p:nvPicPr>
          <p:cNvPr id="151" name="Рисунок 150">
            <a:extLst>
              <a:ext uri="{FF2B5EF4-FFF2-40B4-BE49-F238E27FC236}">
                <a16:creationId xmlns:a16="http://schemas.microsoft.com/office/drawing/2014/main" xmlns="" id="{210031A6-2F5F-4133-8EFD-CC97473001F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4525" y="3908734"/>
            <a:ext cx="394062" cy="403674"/>
          </a:xfrm>
          <a:prstGeom prst="rect">
            <a:avLst/>
          </a:prstGeom>
        </p:spPr>
      </p:pic>
      <p:pic>
        <p:nvPicPr>
          <p:cNvPr id="152" name="Рисунок 151">
            <a:extLst>
              <a:ext uri="{FF2B5EF4-FFF2-40B4-BE49-F238E27FC236}">
                <a16:creationId xmlns:a16="http://schemas.microsoft.com/office/drawing/2014/main" xmlns="" id="{3A9132DD-4375-42AB-AEC9-A51CB360411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9722" y="4645603"/>
            <a:ext cx="394062" cy="403674"/>
          </a:xfrm>
          <a:prstGeom prst="rect">
            <a:avLst/>
          </a:prstGeom>
        </p:spPr>
      </p:pic>
      <p:pic>
        <p:nvPicPr>
          <p:cNvPr id="86" name="Рисунок 85">
            <a:extLst>
              <a:ext uri="{FF2B5EF4-FFF2-40B4-BE49-F238E27FC236}">
                <a16:creationId xmlns:a16="http://schemas.microsoft.com/office/drawing/2014/main" xmlns="" id="{64E55885-3D6D-405E-9DA2-C6F5815B569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5127730" y="2337273"/>
            <a:ext cx="455016" cy="567661"/>
          </a:xfrm>
          <a:prstGeom prst="rect">
            <a:avLst/>
          </a:prstGeom>
        </p:spPr>
      </p:pic>
      <p:pic>
        <p:nvPicPr>
          <p:cNvPr id="101" name="Рисунок 100">
            <a:extLst>
              <a:ext uri="{FF2B5EF4-FFF2-40B4-BE49-F238E27FC236}">
                <a16:creationId xmlns:a16="http://schemas.microsoft.com/office/drawing/2014/main" xmlns="" id="{BC37DC48-4E31-419F-8A4C-7002B33A4AC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2124144" y="3081278"/>
            <a:ext cx="455016" cy="567661"/>
          </a:xfrm>
          <a:prstGeom prst="rect">
            <a:avLst/>
          </a:prstGeom>
        </p:spPr>
      </p:pic>
      <p:pic>
        <p:nvPicPr>
          <p:cNvPr id="114" name="Рисунок 113">
            <a:extLst>
              <a:ext uri="{FF2B5EF4-FFF2-40B4-BE49-F238E27FC236}">
                <a16:creationId xmlns:a16="http://schemas.microsoft.com/office/drawing/2014/main" xmlns="" id="{454BA291-A265-45AB-BAA0-6A2A26164DE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574037" y="3819263"/>
            <a:ext cx="455016" cy="567661"/>
          </a:xfrm>
          <a:prstGeom prst="rect">
            <a:avLst/>
          </a:prstGeom>
        </p:spPr>
      </p:pic>
      <p:pic>
        <p:nvPicPr>
          <p:cNvPr id="118" name="Рисунок 117">
            <a:extLst>
              <a:ext uri="{FF2B5EF4-FFF2-40B4-BE49-F238E27FC236}">
                <a16:creationId xmlns:a16="http://schemas.microsoft.com/office/drawing/2014/main" xmlns="" id="{1A5875EA-2C79-4C19-AEF1-AFD62B1F24D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1321376" y="4564487"/>
            <a:ext cx="455016" cy="567661"/>
          </a:xfrm>
          <a:prstGeom prst="rect">
            <a:avLst/>
          </a:prstGeom>
        </p:spPr>
      </p:pic>
      <p:pic>
        <p:nvPicPr>
          <p:cNvPr id="120" name="Рисунок 119">
            <a:extLst>
              <a:ext uri="{FF2B5EF4-FFF2-40B4-BE49-F238E27FC236}">
                <a16:creationId xmlns:a16="http://schemas.microsoft.com/office/drawing/2014/main" xmlns="" id="{B9A8EA90-C9E1-4EAF-8FE5-A2D4F463148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1339325" y="5310827"/>
            <a:ext cx="455016" cy="567661"/>
          </a:xfrm>
          <a:prstGeom prst="rect">
            <a:avLst/>
          </a:prstGeom>
        </p:spPr>
      </p:pic>
      <p:pic>
        <p:nvPicPr>
          <p:cNvPr id="125" name="Рисунок 124">
            <a:extLst>
              <a:ext uri="{FF2B5EF4-FFF2-40B4-BE49-F238E27FC236}">
                <a16:creationId xmlns:a16="http://schemas.microsoft.com/office/drawing/2014/main" xmlns="" id="{B094D1A2-AC38-44F8-AF28-86F04C4FF3C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5033743" y="4569524"/>
            <a:ext cx="455016" cy="567661"/>
          </a:xfrm>
          <a:prstGeom prst="rect">
            <a:avLst/>
          </a:prstGeom>
        </p:spPr>
      </p:pic>
      <p:pic>
        <p:nvPicPr>
          <p:cNvPr id="135" name="Рисунок 134">
            <a:extLst>
              <a:ext uri="{FF2B5EF4-FFF2-40B4-BE49-F238E27FC236}">
                <a16:creationId xmlns:a16="http://schemas.microsoft.com/office/drawing/2014/main" xmlns="" id="{CC8714A9-B152-47C4-A0E8-330F746671B7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5455481" y="3176060"/>
            <a:ext cx="394062" cy="355057"/>
          </a:xfrm>
          <a:prstGeom prst="rect">
            <a:avLst/>
          </a:prstGeom>
        </p:spPr>
      </p:pic>
      <p:pic>
        <p:nvPicPr>
          <p:cNvPr id="138" name="Рисунок 137">
            <a:extLst>
              <a:ext uri="{FF2B5EF4-FFF2-40B4-BE49-F238E27FC236}">
                <a16:creationId xmlns:a16="http://schemas.microsoft.com/office/drawing/2014/main" xmlns="" id="{35150A65-1746-4EB7-BC82-D049623B41F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5440274" y="2442715"/>
            <a:ext cx="394062" cy="363803"/>
          </a:xfrm>
          <a:prstGeom prst="rect">
            <a:avLst/>
          </a:prstGeom>
        </p:spPr>
      </p:pic>
      <p:pic>
        <p:nvPicPr>
          <p:cNvPr id="147" name="Рисунок 146">
            <a:extLst>
              <a:ext uri="{FF2B5EF4-FFF2-40B4-BE49-F238E27FC236}">
                <a16:creationId xmlns:a16="http://schemas.microsoft.com/office/drawing/2014/main" xmlns="" id="{34E6BD4D-4497-4DF9-8A74-BD14018BCD6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7174" y="2419751"/>
            <a:ext cx="394062" cy="403674"/>
          </a:xfrm>
          <a:prstGeom prst="rect">
            <a:avLst/>
          </a:prstGeom>
        </p:spPr>
      </p:pic>
      <p:pic>
        <p:nvPicPr>
          <p:cNvPr id="158" name="Рисунок 157">
            <a:extLst>
              <a:ext uri="{FF2B5EF4-FFF2-40B4-BE49-F238E27FC236}">
                <a16:creationId xmlns:a16="http://schemas.microsoft.com/office/drawing/2014/main" xmlns="" id="{33514E2A-CE5F-4BE9-A29F-AF499F4E7CC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2453398" y="5300240"/>
            <a:ext cx="455016" cy="567661"/>
          </a:xfrm>
          <a:prstGeom prst="rect">
            <a:avLst/>
          </a:prstGeom>
        </p:spPr>
      </p:pic>
      <p:pic>
        <p:nvPicPr>
          <p:cNvPr id="143" name="Рисунок 142">
            <a:extLst>
              <a:ext uri="{FF2B5EF4-FFF2-40B4-BE49-F238E27FC236}">
                <a16:creationId xmlns:a16="http://schemas.microsoft.com/office/drawing/2014/main" xmlns="" id="{210031A6-2F5F-4133-8EFD-CC97473001F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93997" y="4641185"/>
            <a:ext cx="394062" cy="403674"/>
          </a:xfrm>
          <a:prstGeom prst="rect">
            <a:avLst/>
          </a:prstGeom>
        </p:spPr>
      </p:pic>
      <p:pic>
        <p:nvPicPr>
          <p:cNvPr id="169" name="Рисунок 168">
            <a:extLst>
              <a:ext uri="{FF2B5EF4-FFF2-40B4-BE49-F238E27FC236}">
                <a16:creationId xmlns:a16="http://schemas.microsoft.com/office/drawing/2014/main" xmlns="" id="{3A9132DD-4375-42AB-AEC9-A51CB360411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25245" y="3913227"/>
            <a:ext cx="394062" cy="403674"/>
          </a:xfrm>
          <a:prstGeom prst="rect">
            <a:avLst/>
          </a:prstGeom>
        </p:spPr>
      </p:pic>
      <p:pic>
        <p:nvPicPr>
          <p:cNvPr id="73" name="Рисунок 72">
            <a:extLst>
              <a:ext uri="{FF2B5EF4-FFF2-40B4-BE49-F238E27FC236}">
                <a16:creationId xmlns:a16="http://schemas.microsoft.com/office/drawing/2014/main" xmlns="" id="{38FF1CF5-3B0F-4B0D-9EEA-B7D6A8DF4F1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1699452" y="3926789"/>
            <a:ext cx="394062" cy="355057"/>
          </a:xfrm>
          <a:prstGeom prst="rect">
            <a:avLst/>
          </a:prstGeom>
        </p:spPr>
      </p:pic>
      <p:pic>
        <p:nvPicPr>
          <p:cNvPr id="75" name="Рисунок 74">
            <a:extLst>
              <a:ext uri="{FF2B5EF4-FFF2-40B4-BE49-F238E27FC236}">
                <a16:creationId xmlns:a16="http://schemas.microsoft.com/office/drawing/2014/main" xmlns="" id="{B18A5E0D-5249-4B91-AAA4-6C729DB358A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1678632" y="4669911"/>
            <a:ext cx="394062" cy="355057"/>
          </a:xfrm>
          <a:prstGeom prst="rect">
            <a:avLst/>
          </a:prstGeom>
        </p:spPr>
      </p:pic>
      <p:pic>
        <p:nvPicPr>
          <p:cNvPr id="78" name="Рисунок 77">
            <a:extLst>
              <a:ext uri="{FF2B5EF4-FFF2-40B4-BE49-F238E27FC236}">
                <a16:creationId xmlns:a16="http://schemas.microsoft.com/office/drawing/2014/main" xmlns="" id="{88E9A6BD-661E-4530-B927-67552924AE47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1680002" y="5409024"/>
            <a:ext cx="394062" cy="355057"/>
          </a:xfrm>
          <a:prstGeom prst="rect">
            <a:avLst/>
          </a:prstGeom>
        </p:spPr>
      </p:pic>
      <p:pic>
        <p:nvPicPr>
          <p:cNvPr id="87" name="Рисунок 86">
            <a:extLst>
              <a:ext uri="{FF2B5EF4-FFF2-40B4-BE49-F238E27FC236}">
                <a16:creationId xmlns:a16="http://schemas.microsoft.com/office/drawing/2014/main" xmlns="" id="{44F8FB07-0E6A-4A10-A819-3675A85684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66941" y="5393022"/>
            <a:ext cx="394062" cy="403674"/>
          </a:xfrm>
          <a:prstGeom prst="rect">
            <a:avLst/>
          </a:prstGeom>
        </p:spPr>
      </p:pic>
      <p:pic>
        <p:nvPicPr>
          <p:cNvPr id="92" name="Рисунок 91">
            <a:extLst>
              <a:ext uri="{FF2B5EF4-FFF2-40B4-BE49-F238E27FC236}">
                <a16:creationId xmlns:a16="http://schemas.microsoft.com/office/drawing/2014/main" xmlns="" id="{274A3F7A-F14F-4D82-8240-80DDCD5F0C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30994" y="3164406"/>
            <a:ext cx="394062" cy="403674"/>
          </a:xfrm>
          <a:prstGeom prst="rect">
            <a:avLst/>
          </a:prstGeom>
        </p:spPr>
      </p:pic>
      <p:pic>
        <p:nvPicPr>
          <p:cNvPr id="95" name="Рисунок 94">
            <a:extLst>
              <a:ext uri="{FF2B5EF4-FFF2-40B4-BE49-F238E27FC236}">
                <a16:creationId xmlns:a16="http://schemas.microsoft.com/office/drawing/2014/main" xmlns="" id="{E44DE6B2-098B-4571-9984-82AB9CFC3A7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0638" y="5393022"/>
            <a:ext cx="394062" cy="403674"/>
          </a:xfrm>
          <a:prstGeom prst="rect">
            <a:avLst/>
          </a:prstGeom>
        </p:spPr>
      </p:pic>
      <p:pic>
        <p:nvPicPr>
          <p:cNvPr id="110" name="Рисунок 109">
            <a:extLst>
              <a:ext uri="{FF2B5EF4-FFF2-40B4-BE49-F238E27FC236}">
                <a16:creationId xmlns:a16="http://schemas.microsoft.com/office/drawing/2014/main" xmlns="" id="{049745BC-E049-491F-94AD-B1EA7322289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4309068" y="2355516"/>
            <a:ext cx="455016" cy="567661"/>
          </a:xfrm>
          <a:prstGeom prst="rect">
            <a:avLst/>
          </a:prstGeom>
        </p:spPr>
      </p:pic>
      <p:pic>
        <p:nvPicPr>
          <p:cNvPr id="121" name="Рисунок 120">
            <a:extLst>
              <a:ext uri="{FF2B5EF4-FFF2-40B4-BE49-F238E27FC236}">
                <a16:creationId xmlns:a16="http://schemas.microsoft.com/office/drawing/2014/main" xmlns="" id="{6C2931DB-6C7A-45F8-8E01-1862FCEE3C6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4342698" y="3087136"/>
            <a:ext cx="455016" cy="567661"/>
          </a:xfrm>
          <a:prstGeom prst="rect">
            <a:avLst/>
          </a:prstGeom>
        </p:spPr>
      </p:pic>
      <p:pic>
        <p:nvPicPr>
          <p:cNvPr id="126" name="Рисунок 125">
            <a:extLst>
              <a:ext uri="{FF2B5EF4-FFF2-40B4-BE49-F238E27FC236}">
                <a16:creationId xmlns:a16="http://schemas.microsoft.com/office/drawing/2014/main" xmlns="" id="{B984762B-542C-4FC0-BAE0-882581043E8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078113" y="3824164"/>
            <a:ext cx="455016" cy="567661"/>
          </a:xfrm>
          <a:prstGeom prst="rect">
            <a:avLst/>
          </a:prstGeom>
        </p:spPr>
      </p:pic>
      <p:pic>
        <p:nvPicPr>
          <p:cNvPr id="144" name="Рисунок 143">
            <a:extLst>
              <a:ext uri="{FF2B5EF4-FFF2-40B4-BE49-F238E27FC236}">
                <a16:creationId xmlns:a16="http://schemas.microsoft.com/office/drawing/2014/main" xmlns="" id="{D0B3D22B-1639-483F-A1C8-8E7F45CB10F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5450433" y="3926789"/>
            <a:ext cx="394062" cy="355057"/>
          </a:xfrm>
          <a:prstGeom prst="rect">
            <a:avLst/>
          </a:prstGeom>
        </p:spPr>
      </p:pic>
      <p:pic>
        <p:nvPicPr>
          <p:cNvPr id="145" name="Рисунок 144">
            <a:extLst>
              <a:ext uri="{FF2B5EF4-FFF2-40B4-BE49-F238E27FC236}">
                <a16:creationId xmlns:a16="http://schemas.microsoft.com/office/drawing/2014/main" xmlns="" id="{DDF9B1AF-7115-4714-802F-551C9421032F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5450433" y="4667591"/>
            <a:ext cx="394062" cy="355057"/>
          </a:xfrm>
          <a:prstGeom prst="rect">
            <a:avLst/>
          </a:prstGeom>
        </p:spPr>
      </p:pic>
      <p:pic>
        <p:nvPicPr>
          <p:cNvPr id="146" name="Рисунок 145">
            <a:extLst>
              <a:ext uri="{FF2B5EF4-FFF2-40B4-BE49-F238E27FC236}">
                <a16:creationId xmlns:a16="http://schemas.microsoft.com/office/drawing/2014/main" xmlns="" id="{0964E625-62AD-4395-8B8C-CC3615859BE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3" t="10718" r="77803" b="82891"/>
          <a:stretch/>
        </p:blipFill>
        <p:spPr>
          <a:xfrm>
            <a:off x="5447506" y="5396077"/>
            <a:ext cx="394062" cy="355057"/>
          </a:xfrm>
          <a:prstGeom prst="rect">
            <a:avLst/>
          </a:prstGeom>
        </p:spPr>
      </p:pic>
      <p:pic>
        <p:nvPicPr>
          <p:cNvPr id="153" name="Рисунок 152">
            <a:extLst>
              <a:ext uri="{FF2B5EF4-FFF2-40B4-BE49-F238E27FC236}">
                <a16:creationId xmlns:a16="http://schemas.microsoft.com/office/drawing/2014/main" xmlns="" id="{96120DDE-38F2-434E-8EB3-F183D40BBB0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5849541" y="3810314"/>
            <a:ext cx="455016" cy="567661"/>
          </a:xfrm>
          <a:prstGeom prst="rect">
            <a:avLst/>
          </a:prstGeom>
        </p:spPr>
      </p:pic>
      <p:pic>
        <p:nvPicPr>
          <p:cNvPr id="157" name="Рисунок 156">
            <a:extLst>
              <a:ext uri="{FF2B5EF4-FFF2-40B4-BE49-F238E27FC236}">
                <a16:creationId xmlns:a16="http://schemas.microsoft.com/office/drawing/2014/main" xmlns="" id="{EC259789-0D00-4B34-AC9D-3979719C6D2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6229333" y="2319440"/>
            <a:ext cx="455016" cy="567661"/>
          </a:xfrm>
          <a:prstGeom prst="rect">
            <a:avLst/>
          </a:prstGeom>
        </p:spPr>
      </p:pic>
      <p:pic>
        <p:nvPicPr>
          <p:cNvPr id="161" name="Рисунок 160">
            <a:extLst>
              <a:ext uri="{FF2B5EF4-FFF2-40B4-BE49-F238E27FC236}">
                <a16:creationId xmlns:a16="http://schemas.microsoft.com/office/drawing/2014/main" xmlns="" id="{22B85172-C366-4129-9B68-CD66283C374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5820729" y="3072359"/>
            <a:ext cx="455016" cy="567661"/>
          </a:xfrm>
          <a:prstGeom prst="rect">
            <a:avLst/>
          </a:prstGeom>
        </p:spPr>
      </p:pic>
      <p:pic>
        <p:nvPicPr>
          <p:cNvPr id="94" name="Рисунок 93">
            <a:extLst>
              <a:ext uri="{FF2B5EF4-FFF2-40B4-BE49-F238E27FC236}">
                <a16:creationId xmlns:a16="http://schemas.microsoft.com/office/drawing/2014/main" xmlns="" id="{78311D84-0C7C-4565-9437-66F1A97050F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1341714" y="2340785"/>
            <a:ext cx="455016" cy="567661"/>
          </a:xfrm>
          <a:prstGeom prst="rect">
            <a:avLst/>
          </a:prstGeom>
        </p:spPr>
      </p:pic>
      <p:pic>
        <p:nvPicPr>
          <p:cNvPr id="97" name="Рисунок 96">
            <a:extLst>
              <a:ext uri="{FF2B5EF4-FFF2-40B4-BE49-F238E27FC236}">
                <a16:creationId xmlns:a16="http://schemas.microsoft.com/office/drawing/2014/main" xmlns="" id="{036158D3-6BE3-469D-86FD-EF0376EA8F6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2459249" y="2333072"/>
            <a:ext cx="455016" cy="567661"/>
          </a:xfrm>
          <a:prstGeom prst="rect">
            <a:avLst/>
          </a:prstGeom>
        </p:spPr>
      </p:pic>
      <p:pic>
        <p:nvPicPr>
          <p:cNvPr id="130" name="Рисунок 129">
            <a:extLst>
              <a:ext uri="{FF2B5EF4-FFF2-40B4-BE49-F238E27FC236}">
                <a16:creationId xmlns:a16="http://schemas.microsoft.com/office/drawing/2014/main" xmlns="" id="{FF0948A2-81B6-4199-B422-A90AFCBBFB8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601244" y="3072034"/>
            <a:ext cx="455016" cy="567661"/>
          </a:xfrm>
          <a:prstGeom prst="rect">
            <a:avLst/>
          </a:prstGeom>
        </p:spPr>
      </p:pic>
      <p:pic>
        <p:nvPicPr>
          <p:cNvPr id="131" name="Рисунок 130">
            <a:extLst>
              <a:ext uri="{FF2B5EF4-FFF2-40B4-BE49-F238E27FC236}">
                <a16:creationId xmlns:a16="http://schemas.microsoft.com/office/drawing/2014/main" xmlns="" id="{24098041-8E7C-4ED7-966E-84BC0210CE4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2491809" y="3073703"/>
            <a:ext cx="455016" cy="567661"/>
          </a:xfrm>
          <a:prstGeom prst="rect">
            <a:avLst/>
          </a:prstGeom>
        </p:spPr>
      </p:pic>
      <p:pic>
        <p:nvPicPr>
          <p:cNvPr id="142" name="Рисунок 141">
            <a:extLst>
              <a:ext uri="{FF2B5EF4-FFF2-40B4-BE49-F238E27FC236}">
                <a16:creationId xmlns:a16="http://schemas.microsoft.com/office/drawing/2014/main" xmlns="" id="{9F56E1D2-3192-4F02-83C2-C07EE1B16C4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1357180" y="3826740"/>
            <a:ext cx="455016" cy="567661"/>
          </a:xfrm>
          <a:prstGeom prst="rect">
            <a:avLst/>
          </a:prstGeom>
        </p:spPr>
      </p:pic>
      <p:pic>
        <p:nvPicPr>
          <p:cNvPr id="148" name="Рисунок 147">
            <a:extLst>
              <a:ext uri="{FF2B5EF4-FFF2-40B4-BE49-F238E27FC236}">
                <a16:creationId xmlns:a16="http://schemas.microsoft.com/office/drawing/2014/main" xmlns="" id="{CB53F65F-85AA-48D9-A83D-A10FA4092F9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620657" y="4552204"/>
            <a:ext cx="455016" cy="567661"/>
          </a:xfrm>
          <a:prstGeom prst="rect">
            <a:avLst/>
          </a:prstGeom>
        </p:spPr>
      </p:pic>
      <p:pic>
        <p:nvPicPr>
          <p:cNvPr id="150" name="Рисунок 149">
            <a:extLst>
              <a:ext uri="{FF2B5EF4-FFF2-40B4-BE49-F238E27FC236}">
                <a16:creationId xmlns:a16="http://schemas.microsoft.com/office/drawing/2014/main" xmlns="" id="{DC8818E7-D923-435C-B8BC-3F9E3729A7E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101236" y="3089137"/>
            <a:ext cx="455016" cy="567661"/>
          </a:xfrm>
          <a:prstGeom prst="rect">
            <a:avLst/>
          </a:prstGeom>
        </p:spPr>
      </p:pic>
      <p:pic>
        <p:nvPicPr>
          <p:cNvPr id="159" name="Рисунок 158">
            <a:extLst>
              <a:ext uri="{FF2B5EF4-FFF2-40B4-BE49-F238E27FC236}">
                <a16:creationId xmlns:a16="http://schemas.microsoft.com/office/drawing/2014/main" xmlns="" id="{B7A64E81-6196-4679-9B4D-CA4DF160AA9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4361779" y="3816722"/>
            <a:ext cx="455016" cy="567661"/>
          </a:xfrm>
          <a:prstGeom prst="rect">
            <a:avLst/>
          </a:prstGeom>
        </p:spPr>
      </p:pic>
      <p:pic>
        <p:nvPicPr>
          <p:cNvPr id="160" name="Рисунок 159">
            <a:extLst>
              <a:ext uri="{FF2B5EF4-FFF2-40B4-BE49-F238E27FC236}">
                <a16:creationId xmlns:a16="http://schemas.microsoft.com/office/drawing/2014/main" xmlns="" id="{1C89BDCA-3808-441C-B9E6-73EC9864A83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4361263" y="4574232"/>
            <a:ext cx="455016" cy="567661"/>
          </a:xfrm>
          <a:prstGeom prst="rect">
            <a:avLst/>
          </a:prstGeom>
        </p:spPr>
      </p:pic>
      <p:pic>
        <p:nvPicPr>
          <p:cNvPr id="162" name="Рисунок 161">
            <a:extLst>
              <a:ext uri="{FF2B5EF4-FFF2-40B4-BE49-F238E27FC236}">
                <a16:creationId xmlns:a16="http://schemas.microsoft.com/office/drawing/2014/main" xmlns="" id="{407F8073-F972-4215-9879-1CFC80941B5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5" t="43000" r="48694" b="43158"/>
          <a:stretch/>
        </p:blipFill>
        <p:spPr>
          <a:xfrm>
            <a:off x="5086358" y="5309417"/>
            <a:ext cx="455016" cy="567661"/>
          </a:xfrm>
          <a:prstGeom prst="rect">
            <a:avLst/>
          </a:prstGeom>
        </p:spPr>
      </p:pic>
      <p:pic>
        <p:nvPicPr>
          <p:cNvPr id="163" name="Рисунок 162">
            <a:extLst>
              <a:ext uri="{FF2B5EF4-FFF2-40B4-BE49-F238E27FC236}">
                <a16:creationId xmlns:a16="http://schemas.microsoft.com/office/drawing/2014/main" xmlns="" id="{7DFD12F4-A58E-4DD6-A28B-706B27139C4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2142366" y="4567496"/>
            <a:ext cx="455016" cy="567661"/>
          </a:xfrm>
          <a:prstGeom prst="rect">
            <a:avLst/>
          </a:prstGeom>
        </p:spPr>
      </p:pic>
      <p:pic>
        <p:nvPicPr>
          <p:cNvPr id="164" name="Рисунок 163">
            <a:extLst>
              <a:ext uri="{FF2B5EF4-FFF2-40B4-BE49-F238E27FC236}">
                <a16:creationId xmlns:a16="http://schemas.microsoft.com/office/drawing/2014/main" xmlns="" id="{30A601AD-52D8-4547-9821-5356FF4475E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2156085" y="5294223"/>
            <a:ext cx="455016" cy="567661"/>
          </a:xfrm>
          <a:prstGeom prst="rect">
            <a:avLst/>
          </a:prstGeom>
        </p:spPr>
      </p:pic>
      <p:pic>
        <p:nvPicPr>
          <p:cNvPr id="165" name="Рисунок 164">
            <a:extLst>
              <a:ext uri="{FF2B5EF4-FFF2-40B4-BE49-F238E27FC236}">
                <a16:creationId xmlns:a16="http://schemas.microsoft.com/office/drawing/2014/main" xmlns="" id="{205C81E0-02B4-4F24-A389-23C3B09ED3F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5887532" y="2345158"/>
            <a:ext cx="455016" cy="567661"/>
          </a:xfrm>
          <a:prstGeom prst="rect">
            <a:avLst/>
          </a:prstGeom>
        </p:spPr>
      </p:pic>
      <p:pic>
        <p:nvPicPr>
          <p:cNvPr id="166" name="Рисунок 165">
            <a:extLst>
              <a:ext uri="{FF2B5EF4-FFF2-40B4-BE49-F238E27FC236}">
                <a16:creationId xmlns:a16="http://schemas.microsoft.com/office/drawing/2014/main" xmlns="" id="{7994DBAF-414D-4C30-9517-C5D4BE4D091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2424640" y="3783217"/>
            <a:ext cx="455016" cy="567661"/>
          </a:xfrm>
          <a:prstGeom prst="rect">
            <a:avLst/>
          </a:prstGeom>
        </p:spPr>
      </p:pic>
      <p:pic>
        <p:nvPicPr>
          <p:cNvPr id="167" name="Рисунок 166">
            <a:extLst>
              <a:ext uri="{FF2B5EF4-FFF2-40B4-BE49-F238E27FC236}">
                <a16:creationId xmlns:a16="http://schemas.microsoft.com/office/drawing/2014/main" xmlns="" id="{FBE05613-2FB9-4697-9C85-CCA53E97E82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2439546" y="4540001"/>
            <a:ext cx="455016" cy="567661"/>
          </a:xfrm>
          <a:prstGeom prst="rect">
            <a:avLst/>
          </a:prstGeom>
        </p:spPr>
      </p:pic>
      <p:pic>
        <p:nvPicPr>
          <p:cNvPr id="168" name="Рисунок 167">
            <a:extLst>
              <a:ext uri="{FF2B5EF4-FFF2-40B4-BE49-F238E27FC236}">
                <a16:creationId xmlns:a16="http://schemas.microsoft.com/office/drawing/2014/main" xmlns="" id="{21808EA6-0567-4B10-938D-1BDFE34560A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6180089" y="3042550"/>
            <a:ext cx="455016" cy="567661"/>
          </a:xfrm>
          <a:prstGeom prst="rect">
            <a:avLst/>
          </a:prstGeom>
        </p:spPr>
      </p:pic>
      <p:pic>
        <p:nvPicPr>
          <p:cNvPr id="170" name="Рисунок 169">
            <a:extLst>
              <a:ext uri="{FF2B5EF4-FFF2-40B4-BE49-F238E27FC236}">
                <a16:creationId xmlns:a16="http://schemas.microsoft.com/office/drawing/2014/main" xmlns="" id="{60819778-3C17-4791-A0B1-1AED0BEB62E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6167869" y="3798055"/>
            <a:ext cx="455016" cy="567661"/>
          </a:xfrm>
          <a:prstGeom prst="rect">
            <a:avLst/>
          </a:prstGeom>
        </p:spPr>
      </p:pic>
      <p:pic>
        <p:nvPicPr>
          <p:cNvPr id="171" name="Рисунок 170">
            <a:extLst>
              <a:ext uri="{FF2B5EF4-FFF2-40B4-BE49-F238E27FC236}">
                <a16:creationId xmlns:a16="http://schemas.microsoft.com/office/drawing/2014/main" xmlns="" id="{FD5B9DF0-B67A-4CE3-8238-9A67AA9A95C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6167869" y="4536010"/>
            <a:ext cx="455016" cy="567661"/>
          </a:xfrm>
          <a:prstGeom prst="rect">
            <a:avLst/>
          </a:prstGeom>
        </p:spPr>
      </p:pic>
      <p:pic>
        <p:nvPicPr>
          <p:cNvPr id="172" name="Рисунок 171">
            <a:extLst>
              <a:ext uri="{FF2B5EF4-FFF2-40B4-BE49-F238E27FC236}">
                <a16:creationId xmlns:a16="http://schemas.microsoft.com/office/drawing/2014/main" xmlns="" id="{9808BF72-494C-49AD-B9B5-36CE34C00B8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6158543" y="5276486"/>
            <a:ext cx="455016" cy="567661"/>
          </a:xfrm>
          <a:prstGeom prst="rect">
            <a:avLst/>
          </a:prstGeom>
        </p:spPr>
      </p:pic>
      <p:pic>
        <p:nvPicPr>
          <p:cNvPr id="173" name="Рисунок 172">
            <a:extLst>
              <a:ext uri="{FF2B5EF4-FFF2-40B4-BE49-F238E27FC236}">
                <a16:creationId xmlns:a16="http://schemas.microsoft.com/office/drawing/2014/main" xmlns="" id="{9FD1BE1E-52E5-4127-A189-F4321B42E14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t="43000" r="66693" b="43158"/>
          <a:stretch/>
        </p:blipFill>
        <p:spPr>
          <a:xfrm>
            <a:off x="5885595" y="4579728"/>
            <a:ext cx="455016" cy="567661"/>
          </a:xfrm>
          <a:prstGeom prst="rect">
            <a:avLst/>
          </a:prstGeom>
        </p:spPr>
      </p:pic>
      <p:sp>
        <p:nvSpPr>
          <p:cNvPr id="84" name="Прямоугольник 83">
            <a:extLst>
              <a:ext uri="{FF2B5EF4-FFF2-40B4-BE49-F238E27FC236}">
                <a16:creationId xmlns="" xmlns:a16="http://schemas.microsoft.com/office/drawing/2014/main" id="{E03479FD-71A9-4C74-813C-8C0982C85465}"/>
              </a:ext>
            </a:extLst>
          </p:cNvPr>
          <p:cNvSpPr/>
          <p:nvPr/>
        </p:nvSpPr>
        <p:spPr>
          <a:xfrm>
            <a:off x="0" y="5856514"/>
            <a:ext cx="1128889" cy="10014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Підручник.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121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5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E03479FD-71A9-4C74-813C-8C0982C85465}"/>
              </a:ext>
            </a:extLst>
          </p:cNvPr>
          <p:cNvSpPr/>
          <p:nvPr/>
        </p:nvSpPr>
        <p:spPr>
          <a:xfrm>
            <a:off x="1" y="5856514"/>
            <a:ext cx="1655343" cy="10014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Підручник.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121-122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51034" y="471790"/>
            <a:ext cx="9878223" cy="731417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Розв’яжи </a:t>
            </a:r>
            <a:r>
              <a:rPr lang="uk-UA" sz="4000" b="1" dirty="0" smtClean="0">
                <a:solidFill>
                  <a:schemeClr val="bg1"/>
                </a:solidFill>
              </a:rPr>
              <a:t>задачі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: скругленные углы 1">
            <a:extLst>
              <a:ext uri="{FF2B5EF4-FFF2-40B4-BE49-F238E27FC236}">
                <a16:creationId xmlns:a16="http://schemas.microsoft.com/office/drawing/2014/main" xmlns="" id="{D14B6799-B0EC-4BEE-99B8-AB04A7CE5FB7}"/>
              </a:ext>
            </a:extLst>
          </p:cNvPr>
          <p:cNvSpPr/>
          <p:nvPr/>
        </p:nvSpPr>
        <p:spPr>
          <a:xfrm>
            <a:off x="1138119" y="1228757"/>
            <a:ext cx="9791137" cy="141314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У магазині на верхній полиці міститься 20 пакетів кефіру, а на нижній – 4 пакети. У скільки разів більше пакетів кефіру на верхній полиці, ніж на нижній?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4093744" y="2822523"/>
            <a:ext cx="1664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</a:rPr>
              <a:t>20 : 4 =</a:t>
            </a:r>
            <a:endParaRPr lang="uk-UA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68AF880-9DB6-46A7-87D2-5AFDE463286A}"/>
              </a:ext>
            </a:extLst>
          </p:cNvPr>
          <p:cNvSpPr txBox="1"/>
          <p:nvPr/>
        </p:nvSpPr>
        <p:spPr>
          <a:xfrm>
            <a:off x="5758544" y="2822522"/>
            <a:ext cx="124097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</a:rPr>
              <a:t>5 (р.)</a:t>
            </a:r>
            <a:endParaRPr lang="uk-UA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Прямоугольник: скругленные углы 1">
            <a:extLst>
              <a:ext uri="{FF2B5EF4-FFF2-40B4-BE49-F238E27FC236}">
                <a16:creationId xmlns:a16="http://schemas.microsoft.com/office/drawing/2014/main" xmlns="" id="{D14B6799-B0EC-4BEE-99B8-AB04A7CE5FB7}"/>
              </a:ext>
            </a:extLst>
          </p:cNvPr>
          <p:cNvSpPr/>
          <p:nvPr/>
        </p:nvSpPr>
        <p:spPr>
          <a:xfrm>
            <a:off x="1655344" y="4726817"/>
            <a:ext cx="4767942" cy="155867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За малюнком склади задачу із запитанням </a:t>
            </a:r>
          </a:p>
          <a:p>
            <a:pPr algn="ctr"/>
            <a:r>
              <a:rPr lang="uk-UA" sz="2800" b="1" dirty="0" smtClean="0"/>
              <a:t>«У скільки разів менше?»</a:t>
            </a:r>
            <a:endParaRPr lang="uk-UA" sz="2800" b="1" dirty="0"/>
          </a:p>
        </p:txBody>
      </p:sp>
      <p:pic>
        <p:nvPicPr>
          <p:cNvPr id="14" name="Picture 2" descr="store shelves with products background">
            <a:extLst>
              <a:ext uri="{FF2B5EF4-FFF2-40B4-BE49-F238E27FC236}">
                <a16:creationId xmlns:a16="http://schemas.microsoft.com/office/drawing/2014/main" xmlns="" id="{095F7B6E-AAB6-4917-B85F-53141E5B27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" t="13876" r="105" b="15214"/>
          <a:stretch/>
        </p:blipFill>
        <p:spPr bwMode="auto">
          <a:xfrm>
            <a:off x="1312202" y="2641900"/>
            <a:ext cx="2448339" cy="182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:\2 клас\3 Математика\1 Листопад\8 Складання таблиць множення\№097 - Таблиця множення числа 5\2025-03-09_2201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598" y="4680659"/>
            <a:ext cx="2845773" cy="1590285"/>
          </a:xfrm>
          <a:prstGeom prst="round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D70C638-4CDA-4183-A2A5-2399CB88630E}"/>
              </a:ext>
            </a:extLst>
          </p:cNvPr>
          <p:cNvSpPr txBox="1"/>
          <p:nvPr/>
        </p:nvSpPr>
        <p:spPr>
          <a:xfrm>
            <a:off x="6670981" y="3920783"/>
            <a:ext cx="176318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</a:rPr>
              <a:t>9 : 3 =</a:t>
            </a:r>
            <a:endParaRPr lang="uk-UA" sz="3600" b="1" dirty="0">
              <a:solidFill>
                <a:srgbClr val="7030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968AF880-9DB6-46A7-87D2-5AFDE463286A}"/>
              </a:ext>
            </a:extLst>
          </p:cNvPr>
          <p:cNvSpPr txBox="1"/>
          <p:nvPr/>
        </p:nvSpPr>
        <p:spPr>
          <a:xfrm>
            <a:off x="8167427" y="3920781"/>
            <a:ext cx="156440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7030A0"/>
                </a:solidFill>
              </a:rPr>
              <a:t>3 (р.)</a:t>
            </a:r>
            <a:endParaRPr lang="uk-UA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21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16" grpId="0" animBg="1"/>
      <p:bldP spid="2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7341</TotalTime>
  <Words>347</Words>
  <Application>Microsoft Office PowerPoint</Application>
  <PresentationFormat>Произвольный</PresentationFormat>
  <Paragraphs>83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Vasyl Tsupa</dc:creator>
  <cp:lastModifiedBy>Esmiralda Ivanova</cp:lastModifiedBy>
  <cp:revision>986</cp:revision>
  <dcterms:created xsi:type="dcterms:W3CDTF">2018-01-05T16:38:53Z</dcterms:created>
  <dcterms:modified xsi:type="dcterms:W3CDTF">2025-03-10T10:19:19Z</dcterms:modified>
</cp:coreProperties>
</file>