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395" r:id="rId3"/>
    <p:sldId id="1396" r:id="rId4"/>
    <p:sldId id="1393" r:id="rId5"/>
    <p:sldId id="1392" r:id="rId6"/>
    <p:sldId id="1367" r:id="rId7"/>
    <p:sldId id="1394" r:id="rId8"/>
    <p:sldId id="1327" r:id="rId9"/>
    <p:sldId id="1389" r:id="rId10"/>
    <p:sldId id="1399" r:id="rId11"/>
    <p:sldId id="1397" r:id="rId12"/>
    <p:sldId id="1400" r:id="rId13"/>
    <p:sldId id="1388" r:id="rId14"/>
    <p:sldId id="1401" r:id="rId15"/>
    <p:sldId id="139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A0FEF7"/>
    <a:srgbClr val="01A89E"/>
    <a:srgbClr val="A51707"/>
    <a:srgbClr val="FEC4A2"/>
    <a:srgbClr val="E83B73"/>
    <a:srgbClr val="FEB7CF"/>
    <a:srgbClr val="FF4343"/>
    <a:srgbClr val="3C4272"/>
    <a:srgbClr val="5F8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386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3961222"/>
            <a:ext cx="926537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Анатолій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Камінчук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Українська писанка»</a:t>
            </a:r>
            <a:endParaRPr lang="uk-UA" sz="10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utoShape 4" descr="Заячий холодок: и съедобный и декоративный">
            <a:extLst>
              <a:ext uri="{FF2B5EF4-FFF2-40B4-BE49-F238E27FC236}">
                <a16:creationId xmlns:a16="http://schemas.microsoft.com/office/drawing/2014/main" xmlns="" id="{4CB76E02-09B4-4768-B278-44351662F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Результат пошуку зображень за запитом писанка">
            <a:extLst>
              <a:ext uri="{FF2B5EF4-FFF2-40B4-BE49-F238E27FC236}">
                <a16:creationId xmlns:a16="http://schemas.microsoft.com/office/drawing/2014/main" xmlns="" id="{AFB4D658-4E72-4D68-8870-D9F0BEB7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89080"/>
            <a:ext cx="4206242" cy="21345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86650" y="1283732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1280160"/>
            <a:ext cx="715518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800" b="1" dirty="0"/>
              <a:t>Другим </a:t>
            </a:r>
            <a:r>
              <a:rPr lang="ru-RU" sz="2800" b="1" dirty="0" err="1"/>
              <a:t>Великоднем</a:t>
            </a:r>
            <a:r>
              <a:rPr lang="ru-RU" sz="2800" b="1" dirty="0"/>
              <a:t> символом є </a:t>
            </a:r>
            <a:r>
              <a:rPr lang="ru-RU" sz="2800" b="1" dirty="0" err="1"/>
              <a:t>писанка</a:t>
            </a:r>
            <a:r>
              <a:rPr lang="ru-RU" sz="2800" b="1" dirty="0"/>
              <a:t> або </a:t>
            </a:r>
            <a:r>
              <a:rPr lang="ru-RU" sz="2800" b="1" dirty="0" err="1"/>
              <a:t>крашанка</a:t>
            </a:r>
            <a:r>
              <a:rPr lang="ru-RU" sz="2800" b="1" dirty="0"/>
              <a:t>. З </a:t>
            </a:r>
            <a:r>
              <a:rPr lang="ru-RU" sz="2800" b="1" dirty="0" err="1"/>
              <a:t>давніх</a:t>
            </a:r>
            <a:r>
              <a:rPr lang="ru-RU" sz="2800" b="1" dirty="0"/>
              <a:t> - </a:t>
            </a:r>
            <a:r>
              <a:rPr lang="ru-RU" sz="2800" b="1" dirty="0" err="1"/>
              <a:t>давен</a:t>
            </a:r>
            <a:r>
              <a:rPr lang="ru-RU" sz="2800" b="1" dirty="0"/>
              <a:t> </a:t>
            </a:r>
            <a:r>
              <a:rPr lang="ru-RU" sz="2800" b="1" dirty="0" err="1"/>
              <a:t>яйця</a:t>
            </a:r>
            <a:r>
              <a:rPr lang="ru-RU" sz="2800" b="1" dirty="0"/>
              <a:t> </a:t>
            </a:r>
            <a:r>
              <a:rPr lang="ru-RU" sz="2800" b="1" dirty="0" err="1"/>
              <a:t>були</a:t>
            </a:r>
            <a:r>
              <a:rPr lang="ru-RU" sz="2800" b="1" dirty="0"/>
              <a:t> символом </a:t>
            </a:r>
            <a:r>
              <a:rPr lang="ru-RU" sz="2800" b="1" dirty="0" err="1"/>
              <a:t>сонця</a:t>
            </a:r>
            <a:r>
              <a:rPr lang="ru-RU" sz="2800" b="1" dirty="0"/>
              <a:t>, весняного </a:t>
            </a:r>
            <a:r>
              <a:rPr lang="ru-RU" sz="2800" b="1" dirty="0" err="1"/>
              <a:t>відродження</a:t>
            </a:r>
            <a:r>
              <a:rPr lang="ru-RU" sz="2800" b="1" dirty="0"/>
              <a:t> </a:t>
            </a:r>
            <a:r>
              <a:rPr lang="ru-RU" sz="2800" b="1" dirty="0" err="1"/>
              <a:t>природи</a:t>
            </a:r>
            <a:r>
              <a:rPr lang="ru-RU" sz="2800" b="1" dirty="0"/>
              <a:t>, </a:t>
            </a:r>
            <a:r>
              <a:rPr lang="ru-RU" sz="2800" b="1" dirty="0" err="1"/>
              <a:t>зародження</a:t>
            </a:r>
            <a:r>
              <a:rPr lang="ru-RU" sz="2800" b="1" dirty="0"/>
              <a:t> життя, </a:t>
            </a:r>
            <a:r>
              <a:rPr lang="ru-RU" sz="2800" b="1" dirty="0" err="1"/>
              <a:t>продовження</a:t>
            </a:r>
            <a:r>
              <a:rPr lang="ru-RU" sz="2800" b="1" dirty="0"/>
              <a:t> роду. За легендою навіть сама мати </a:t>
            </a:r>
            <a:r>
              <a:rPr lang="ru-RU" sz="2800" b="1" dirty="0" err="1"/>
              <a:t>Ісуса</a:t>
            </a:r>
            <a:r>
              <a:rPr lang="ru-RU" sz="2800" b="1" dirty="0"/>
              <a:t> Христа </a:t>
            </a:r>
            <a:r>
              <a:rPr lang="ru-RU" sz="2800" b="1" dirty="0" err="1"/>
              <a:t>Марія</a:t>
            </a:r>
            <a:r>
              <a:rPr lang="ru-RU" sz="2800" b="1" dirty="0"/>
              <a:t> </a:t>
            </a:r>
            <a:r>
              <a:rPr lang="ru-RU" sz="2800" b="1" dirty="0" err="1"/>
              <a:t>робила</a:t>
            </a:r>
            <a:r>
              <a:rPr lang="ru-RU" sz="2800" b="1" dirty="0"/>
              <a:t> </a:t>
            </a:r>
            <a:r>
              <a:rPr lang="ru-RU" sz="2800" b="1" dirty="0" err="1"/>
              <a:t>писанки</a:t>
            </a:r>
            <a:r>
              <a:rPr lang="ru-RU" sz="2800" b="1" dirty="0"/>
              <a:t>, </a:t>
            </a:r>
            <a:r>
              <a:rPr lang="ru-RU" sz="2800" b="1" dirty="0" err="1"/>
              <a:t>якими</a:t>
            </a:r>
            <a:r>
              <a:rPr lang="ru-RU" sz="2800" b="1" dirty="0"/>
              <a:t> він </a:t>
            </a:r>
            <a:r>
              <a:rPr lang="ru-RU" sz="2800" b="1" dirty="0" err="1"/>
              <a:t>грався</a:t>
            </a:r>
            <a:r>
              <a:rPr lang="ru-RU" sz="2800" b="1" dirty="0"/>
              <a:t>. А одного разу, коли </a:t>
            </a:r>
            <a:r>
              <a:rPr lang="ru-RU" sz="2800" b="1" dirty="0" err="1"/>
              <a:t>лихі</a:t>
            </a:r>
            <a:r>
              <a:rPr lang="ru-RU" sz="2800" b="1" dirty="0"/>
              <a:t> люди </a:t>
            </a:r>
            <a:r>
              <a:rPr lang="ru-RU" sz="2800" b="1" dirty="0" err="1"/>
              <a:t>намагалися</a:t>
            </a:r>
            <a:r>
              <a:rPr lang="ru-RU" sz="2800" b="1" dirty="0"/>
              <a:t> </a:t>
            </a:r>
            <a:r>
              <a:rPr lang="ru-RU" sz="2800" b="1" dirty="0" err="1"/>
              <a:t>закидати</a:t>
            </a:r>
            <a:r>
              <a:rPr lang="ru-RU" sz="2800" b="1" dirty="0"/>
              <a:t> </a:t>
            </a:r>
            <a:r>
              <a:rPr lang="ru-RU" sz="2800" b="1" dirty="0" err="1"/>
              <a:t>Ісуса</a:t>
            </a:r>
            <a:r>
              <a:rPr lang="ru-RU" sz="2800" b="1" dirty="0"/>
              <a:t> Христа </a:t>
            </a:r>
            <a:r>
              <a:rPr lang="ru-RU" sz="2800" b="1" dirty="0" err="1"/>
              <a:t>камінням</a:t>
            </a:r>
            <a:r>
              <a:rPr lang="ru-RU" sz="2800" b="1" dirty="0"/>
              <a:t>, то вони </a:t>
            </a:r>
            <a:r>
              <a:rPr lang="ru-RU" sz="2800" b="1" dirty="0" err="1"/>
              <a:t>перетворювалися</a:t>
            </a:r>
            <a:r>
              <a:rPr lang="ru-RU" sz="2800" b="1" dirty="0"/>
              <a:t> на </a:t>
            </a:r>
            <a:r>
              <a:rPr lang="ru-RU" sz="2800" b="1" dirty="0" err="1"/>
              <a:t>писанки</a:t>
            </a:r>
            <a:r>
              <a:rPr lang="ru-RU" sz="2800" b="1" dirty="0"/>
              <a:t>.</a:t>
            </a:r>
          </a:p>
          <a:p>
            <a:pPr algn="just"/>
            <a:r>
              <a:rPr lang="ru-RU" sz="2800" b="1" dirty="0" smtClean="0"/>
              <a:t>     На </a:t>
            </a:r>
            <a:r>
              <a:rPr lang="ru-RU" sz="2800" b="1" dirty="0" err="1"/>
              <a:t>Великдень</a:t>
            </a:r>
            <a:r>
              <a:rPr lang="ru-RU" sz="2800" b="1" dirty="0"/>
              <a:t> всі мають </a:t>
            </a:r>
            <a:r>
              <a:rPr lang="ru-RU" sz="2800" b="1" dirty="0" err="1"/>
              <a:t>веселитися</a:t>
            </a:r>
            <a:r>
              <a:rPr lang="ru-RU" sz="2800" b="1" dirty="0"/>
              <a:t>, бо хто буде </a:t>
            </a:r>
            <a:r>
              <a:rPr lang="ru-RU" sz="2800" b="1" dirty="0" err="1"/>
              <a:t>сумувати</a:t>
            </a:r>
            <a:r>
              <a:rPr lang="ru-RU" sz="2800" b="1" dirty="0"/>
              <a:t> в </a:t>
            </a:r>
            <a:r>
              <a:rPr lang="ru-RU" sz="2800" b="1" dirty="0" err="1"/>
              <a:t>цей</a:t>
            </a:r>
            <a:r>
              <a:rPr lang="ru-RU" sz="2800" b="1" dirty="0"/>
              <a:t> день, </a:t>
            </a:r>
            <a:r>
              <a:rPr lang="ru-RU" sz="2800" b="1" dirty="0" err="1"/>
              <a:t>сумуватиме</a:t>
            </a:r>
            <a:r>
              <a:rPr lang="ru-RU" sz="2800" b="1" dirty="0"/>
              <a:t> і весь </a:t>
            </a:r>
            <a:r>
              <a:rPr lang="ru-RU" sz="2800" b="1" dirty="0" err="1"/>
              <a:t>рік</a:t>
            </a:r>
            <a:r>
              <a:rPr lang="ru-RU" sz="2800" b="1" dirty="0"/>
              <a:t>.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1026" y="526143"/>
            <a:ext cx="9983214" cy="70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тобі відомо про </a:t>
            </a:r>
            <a:r>
              <a:rPr lang="uk-UA" sz="4000" b="1" dirty="0" smtClean="0">
                <a:solidFill>
                  <a:schemeClr val="bg1"/>
                </a:solidFill>
              </a:rPr>
              <a:t>Великдень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Розписні крашанки, дерев'яні великодні яйця, писанки (ID#2077478536), ціна:  50 ₴, купити на Pr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5971" r="16319" b="20801"/>
          <a:stretch/>
        </p:blipFill>
        <p:spPr bwMode="auto">
          <a:xfrm>
            <a:off x="674371" y="1378117"/>
            <a:ext cx="3578202" cy="29190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5164" y="494529"/>
            <a:ext cx="9783345" cy="73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Анатолій Камінчук «Українська писанка»</a:t>
            </a: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FABF4D7C-469C-46E4-A9AC-BED82C11336A}"/>
              </a:ext>
            </a:extLst>
          </p:cNvPr>
          <p:cNvSpPr/>
          <p:nvPr/>
        </p:nvSpPr>
        <p:spPr>
          <a:xfrm>
            <a:off x="6412229" y="1377222"/>
            <a:ext cx="4526280" cy="408050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Українська писанка,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як дитяча пісенька,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як бабусина казка,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як матусина ласка.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Сяду собі скраєчку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розмалюю яєчко,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хрестик, зоря, віконце,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стане воно мов сонце.</a:t>
            </a:r>
          </a:p>
        </p:txBody>
      </p:sp>
      <p:pic>
        <p:nvPicPr>
          <p:cNvPr id="2052" name="Picture 4" descr="Результат пошуку зображень за запитом писанки">
            <a:extLst>
              <a:ext uri="{FF2B5EF4-FFF2-40B4-BE49-F238E27FC236}">
                <a16:creationId xmlns:a16="http://schemas.microsoft.com/office/drawing/2014/main" xmlns="" id="{4AFE5758-1B22-47A8-8F86-A44885BEC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8" b="25275"/>
          <a:stretch/>
        </p:blipFill>
        <p:spPr bwMode="auto">
          <a:xfrm>
            <a:off x="1155164" y="1377222"/>
            <a:ext cx="4822134" cy="17567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958" y="3229695"/>
            <a:ext cx="4833340" cy="27481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Прочитай вірш. Із чим поет порівнює писанку?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 яким настроєм дитина розмальовує  писанку?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Як ти розумієш ці порівняння?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Чи є в тебе досвід малювати писанки? Розкажи.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33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2 клас\2 Читання\1 Савченко\09 Надійшла весна прекрасна\№100 - Українська писанка\2025-04-10_2121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8" b="874"/>
          <a:stretch/>
        </p:blipFill>
        <p:spPr bwMode="auto">
          <a:xfrm>
            <a:off x="740030" y="1349010"/>
            <a:ext cx="8570622" cy="46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7230" y="526143"/>
            <a:ext cx="9752710" cy="70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картину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0412" y="1359625"/>
            <a:ext cx="3982438" cy="330381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Яке свято на ній зображено? Поясни свою думку.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До кого звертається  дівчинка? Як ти гадаєш, про що вона просить Богородицю?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Який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настрій створює у тебе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картина?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6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ьтат пошуку зображень за запитом писанки">
            <a:extLst>
              <a:ext uri="{FF2B5EF4-FFF2-40B4-BE49-F238E27FC236}">
                <a16:creationId xmlns:a16="http://schemas.microsoft.com/office/drawing/2014/main" xmlns="" id="{F5391DE8-1966-447F-8DE8-F04EEC56A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r="92"/>
          <a:stretch/>
        </p:blipFill>
        <p:spPr bwMode="auto">
          <a:xfrm>
            <a:off x="5498275" y="1887635"/>
            <a:ext cx="5605154" cy="329586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1" y="502920"/>
            <a:ext cx="10049328" cy="12246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</a:t>
            </a:r>
            <a:r>
              <a:rPr lang="uk-UA" sz="3600" b="1" dirty="0">
                <a:solidFill>
                  <a:schemeClr val="bg1"/>
                </a:solidFill>
              </a:rPr>
              <a:t>розповідь про Великдень використовуючи слова:</a:t>
            </a: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:a16="http://schemas.microsoft.com/office/drawing/2014/main" xmlns="" id="{E922CFEB-D797-42CF-86AA-E0228BBE588B}"/>
              </a:ext>
            </a:extLst>
          </p:cNvPr>
          <p:cNvSpPr/>
          <p:nvPr/>
        </p:nvSpPr>
        <p:spPr>
          <a:xfrm>
            <a:off x="970974" y="1887635"/>
            <a:ext cx="4411980" cy="359876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Великдень, крашанка, писанка, фарбування, розписування, великодушно, символ життя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дзвони, весняні квіти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03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самотужки розрахувати, коли святкувати Велик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59" y="3481843"/>
            <a:ext cx="4588885" cy="29208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660" y="502920"/>
            <a:ext cx="10636884" cy="800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Знайди в таблиці слова, які пов’язані з Великоднем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9 Надійшла весна прекрасна\№100 - Українська писанка\2025-04-12_222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24071" r="1756" b="3811"/>
          <a:stretch/>
        </p:blipFill>
        <p:spPr bwMode="auto">
          <a:xfrm>
            <a:off x="723330" y="1381050"/>
            <a:ext cx="7331520" cy="23565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175690" y="1381050"/>
            <a:ext cx="1923471" cy="6469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писанка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5690" y="2349549"/>
            <a:ext cx="2145600" cy="646986"/>
          </a:xfrm>
          <a:prstGeom prst="roundRect">
            <a:avLst/>
          </a:prstGeom>
          <a:solidFill>
            <a:srgbClr val="F09456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крашанка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2001" y="1735782"/>
            <a:ext cx="1714500" cy="6469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хрестик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6871" y="2863215"/>
            <a:ext cx="1955835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молитва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1710" y="1381050"/>
            <a:ext cx="5063490" cy="6077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66850" y="1951560"/>
            <a:ext cx="5063490" cy="6077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52650" y="2559330"/>
            <a:ext cx="5902200" cy="6077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3330" y="3129840"/>
            <a:ext cx="5185980" cy="6077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кутник: округлені кути 11">
            <a:extLst>
              <a:ext uri="{FF2B5EF4-FFF2-40B4-BE49-F238E27FC236}">
                <a16:creationId xmlns:a16="http://schemas.microsoft.com/office/drawing/2014/main" xmlns="" id="{E922CFEB-D797-42CF-86AA-E0228BBE588B}"/>
              </a:ext>
            </a:extLst>
          </p:cNvPr>
          <p:cNvSpPr/>
          <p:nvPr/>
        </p:nvSpPr>
        <p:spPr>
          <a:xfrm>
            <a:off x="628651" y="3943876"/>
            <a:ext cx="5901690" cy="172540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 нового дізнався (дізналася) на уроці?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ким хочеш поділитися інформацією?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важлива ця інформація для тебе?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16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8413" y="513465"/>
            <a:ext cx="8732067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свою книгу.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5166" y="4627926"/>
            <a:ext cx="1818291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просто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4447" y="4707840"/>
            <a:ext cx="2473496" cy="1055608"/>
          </a:xfrm>
          <a:prstGeom prst="roundRect">
            <a:avLst/>
          </a:prstGeom>
          <a:solidFill>
            <a:srgbClr val="F09456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Зацікавила інформація!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268" y="4707840"/>
            <a:ext cx="1656425" cy="1055608"/>
          </a:xfrm>
          <a:prstGeom prst="roundRect">
            <a:avLst/>
          </a:prstGeom>
          <a:solidFill>
            <a:srgbClr val="E838BA"/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важко!</a:t>
            </a:r>
          </a:p>
        </p:txBody>
      </p:sp>
      <p:pic>
        <p:nvPicPr>
          <p:cNvPr id="29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97" y="1672205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366" y="1672203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63" y="1679999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655075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23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4897" y="608829"/>
            <a:ext cx="9727904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244897" y="1451401"/>
            <a:ext cx="2663676" cy="60599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вірш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139335" y="2152545"/>
            <a:ext cx="8287722" cy="21108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сонечку: </a:t>
            </a:r>
            <a:r>
              <a:rPr lang="uk-UA" sz="3200" b="1" dirty="0">
                <a:solidFill>
                  <a:srgbClr val="0070C0"/>
                </a:solidFill>
              </a:rPr>
              <a:t>— Здрастуй, золоте! 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квіточці: </a:t>
            </a:r>
            <a:r>
              <a:rPr lang="uk-UA" sz="3200" b="1" dirty="0">
                <a:solidFill>
                  <a:srgbClr val="0070C0"/>
                </a:solidFill>
              </a:rPr>
              <a:t>— Хай вона цвіте!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всміхаюсь дощику: </a:t>
            </a:r>
            <a:r>
              <a:rPr lang="uk-UA" sz="3200" b="1" dirty="0">
                <a:solidFill>
                  <a:srgbClr val="0070C0"/>
                </a:solidFill>
              </a:rPr>
              <a:t>— </a:t>
            </a:r>
            <a:r>
              <a:rPr lang="uk-UA" sz="3200" b="1" dirty="0" err="1">
                <a:solidFill>
                  <a:srgbClr val="0070C0"/>
                </a:solidFill>
              </a:rPr>
              <a:t>Лийся</a:t>
            </a:r>
            <a:r>
              <a:rPr lang="uk-UA" sz="3200" b="1" dirty="0">
                <a:solidFill>
                  <a:srgbClr val="0070C0"/>
                </a:solidFill>
              </a:rPr>
              <a:t>, мов з відра!</a:t>
            </a:r>
            <a:endParaRPr lang="ru-RU" sz="3200" b="1" dirty="0">
              <a:solidFill>
                <a:srgbClr val="0070C0"/>
              </a:solidFill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Друзям усміхаюся, </a:t>
            </a:r>
            <a:r>
              <a:rPr lang="uk-UA" sz="3200" b="1" dirty="0">
                <a:solidFill>
                  <a:srgbClr val="0070C0"/>
                </a:solidFill>
              </a:rPr>
              <a:t>Зичу їм добра!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Ранкове привітання &quot;Здрастуй, сонечко!&quot; Розвиток мовле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60" y="3996669"/>
            <a:ext cx="3737610" cy="219426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03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8199" y="491490"/>
            <a:ext cx="9776372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515471" y="1618822"/>
            <a:ext cx="2365928" cy="9694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882509" y="1587864"/>
            <a:ext cx="1949071" cy="9838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710394" y="5253611"/>
            <a:ext cx="2441915" cy="9122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529233" y="5259594"/>
            <a:ext cx="2114392" cy="1039958"/>
          </a:xfrm>
          <a:prstGeom prst="roundRect">
            <a:avLst/>
          </a:prstGeom>
          <a:solidFill>
            <a:srgbClr val="EF71CE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Книг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41" y="3473922"/>
            <a:ext cx="2254169" cy="295572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Картинки до тестів\Емоції Книга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98" y="1513767"/>
            <a:ext cx="2175511" cy="286368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Картинки до тестів\Емоції Книга\1630677907_23-papik-pro-p-kniga-detskii-risunok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5" y="3576882"/>
            <a:ext cx="2170580" cy="289410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Картинки до тестів\Емоції Книга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864"/>
            <a:ext cx="2379864" cy="286983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90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1530" y="494529"/>
            <a:ext cx="10515600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Артикуляційна вправа (Розчитування за таблицею)</a:t>
            </a:r>
          </a:p>
        </p:txBody>
      </p:sp>
      <p:graphicFrame>
        <p:nvGraphicFramePr>
          <p:cNvPr id="2" name="Таблица 6">
            <a:extLst>
              <a:ext uri="{FF2B5EF4-FFF2-40B4-BE49-F238E27FC236}">
                <a16:creationId xmlns="" xmlns:a16="http://schemas.microsoft.com/office/drawing/2014/main" id="{48B80919-A8E5-495C-8A36-AE6FAE49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87253"/>
              </p:ext>
            </p:extLst>
          </p:nvPr>
        </p:nvGraphicFramePr>
        <p:xfrm>
          <a:off x="322470" y="1456401"/>
          <a:ext cx="11455400" cy="51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540">
                  <a:extLst>
                    <a:ext uri="{9D8B030D-6E8A-4147-A177-3AD203B41FA5}">
                      <a16:colId xmlns="" xmlns:a16="http://schemas.microsoft.com/office/drawing/2014/main" val="941489245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2962125044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763276405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1784833677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2337898764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960922323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1346670107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1028450342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1442287736"/>
                    </a:ext>
                  </a:extLst>
                </a:gridCol>
                <a:gridCol w="1145540">
                  <a:extLst>
                    <a:ext uri="{9D8B030D-6E8A-4147-A177-3AD203B41FA5}">
                      <a16:colId xmlns="" xmlns:a16="http://schemas.microsoft.com/office/drawing/2014/main" val="1290782882"/>
                    </a:ext>
                  </a:extLst>
                </a:gridCol>
              </a:tblGrid>
              <a:tr h="641655"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2886871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4601067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8312836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КМЄ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677463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КНЄ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793433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6300414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3343012"/>
                  </a:ext>
                </a:extLst>
              </a:tr>
              <a:tr h="6416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81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570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7981" y="597399"/>
            <a:ext cx="10286279" cy="602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884937" y="1472963"/>
            <a:ext cx="7184643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Ча-ча-ча, ча-ча-ча – звірі грають у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884937" y="2308008"/>
            <a:ext cx="7184643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Сі-сі-сі, сі-сі-сі </a:t>
            </a:r>
            <a:r>
              <a:rPr lang="uk-UA" sz="3200" b="1" dirty="0" smtClean="0"/>
              <a:t>– нападаючі </a:t>
            </a:r>
            <a:r>
              <a:rPr lang="uk-UA" sz="3200" b="1" dirty="0"/>
              <a:t>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884937" y="3140728"/>
            <a:ext cx="7184643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/>
              <a:t>Чу-чу-чу</a:t>
            </a:r>
            <a:r>
              <a:rPr lang="uk-UA" sz="3200" b="1" dirty="0"/>
              <a:t>, </a:t>
            </a:r>
            <a:r>
              <a:rPr lang="uk-UA" sz="3200" b="1" dirty="0" err="1"/>
              <a:t>чу-чу-чу</a:t>
            </a:r>
            <a:r>
              <a:rPr lang="uk-UA" sz="3200" b="1" dirty="0"/>
              <a:t> – вовк ударив по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884936" y="4038916"/>
            <a:ext cx="7184643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 smtClean="0"/>
              <a:t>Иця-иця-иця</a:t>
            </a:r>
            <a:r>
              <a:rPr lang="uk-UA" sz="3200" b="1" dirty="0"/>
              <a:t> </a:t>
            </a:r>
            <a:r>
              <a:rPr lang="uk-UA" sz="3200" b="1" dirty="0" smtClean="0"/>
              <a:t>– </a:t>
            </a:r>
            <a:r>
              <a:rPr lang="uk-UA" sz="3200" b="1" dirty="0"/>
              <a:t>судить гру у них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1F2936-9012-49EA-B3BB-B8BA02566106}"/>
              </a:ext>
            </a:extLst>
          </p:cNvPr>
          <p:cNvSpPr txBox="1"/>
          <p:nvPr/>
        </p:nvSpPr>
        <p:spPr>
          <a:xfrm>
            <a:off x="7001620" y="1535912"/>
            <a:ext cx="13422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м’яча</a:t>
            </a:r>
            <a:endParaRPr lang="uk-UA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718F82-C244-4F8C-8959-2CE3A5019358}"/>
              </a:ext>
            </a:extLst>
          </p:cNvPr>
          <p:cNvSpPr txBox="1"/>
          <p:nvPr/>
        </p:nvSpPr>
        <p:spPr>
          <a:xfrm>
            <a:off x="5753762" y="2370958"/>
            <a:ext cx="11956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усі</a:t>
            </a:r>
            <a:endParaRPr lang="uk-UA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762F9F-5963-45C5-BD8A-5827CBACCFDC}"/>
              </a:ext>
            </a:extLst>
          </p:cNvPr>
          <p:cNvSpPr txBox="1"/>
          <p:nvPr/>
        </p:nvSpPr>
        <p:spPr>
          <a:xfrm>
            <a:off x="7250596" y="3218260"/>
            <a:ext cx="1321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м’ячу</a:t>
            </a:r>
            <a:endParaRPr lang="uk-UA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28808B-4C61-48FF-BA0E-8A07200C84D9}"/>
              </a:ext>
            </a:extLst>
          </p:cNvPr>
          <p:cNvSpPr txBox="1"/>
          <p:nvPr/>
        </p:nvSpPr>
        <p:spPr>
          <a:xfrm>
            <a:off x="6557341" y="4097080"/>
            <a:ext cx="15962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лисиця</a:t>
            </a:r>
            <a:endParaRPr lang="uk-UA" sz="3200" b="1" dirty="0"/>
          </a:p>
        </p:txBody>
      </p:sp>
      <p:pic>
        <p:nvPicPr>
          <p:cNvPr id="4098" name="Picture 2" descr="DataLife Engine &gt; Версия для печати &gt; Животные играют в футбол рисунок (37 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3803035"/>
            <a:ext cx="3301215" cy="26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99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7976" y="503283"/>
            <a:ext cx="10130170" cy="7654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Вправа на розширення кута зору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xmlns="" id="{43BF8F62-73E7-4844-81A1-56F69F6D5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65672"/>
              </p:ext>
            </p:extLst>
          </p:nvPr>
        </p:nvGraphicFramePr>
        <p:xfrm>
          <a:off x="1057976" y="1427380"/>
          <a:ext cx="10130170" cy="51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272">
                  <a:extLst>
                    <a:ext uri="{9D8B030D-6E8A-4147-A177-3AD203B41FA5}">
                      <a16:colId xmlns:a16="http://schemas.microsoft.com/office/drawing/2014/main" xmlns="" val="2131765853"/>
                    </a:ext>
                  </a:extLst>
                </a:gridCol>
                <a:gridCol w="1312702">
                  <a:extLst>
                    <a:ext uri="{9D8B030D-6E8A-4147-A177-3AD203B41FA5}">
                      <a16:colId xmlns:a16="http://schemas.microsoft.com/office/drawing/2014/main" xmlns="" val="510723549"/>
                    </a:ext>
                  </a:extLst>
                </a:gridCol>
                <a:gridCol w="4533196">
                  <a:extLst>
                    <a:ext uri="{9D8B030D-6E8A-4147-A177-3AD203B41FA5}">
                      <a16:colId xmlns:a16="http://schemas.microsoft.com/office/drawing/2014/main" xmlns="" val="2115832029"/>
                    </a:ext>
                  </a:extLst>
                </a:gridCol>
              </a:tblGrid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198035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138627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930483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3957643"/>
                  </a:ext>
                </a:extLst>
              </a:tr>
              <a:tr h="10306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289977"/>
                  </a:ext>
                </a:extLst>
              </a:tr>
            </a:tbl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A7F00127-885F-4207-B9B8-F77E366DE035}"/>
              </a:ext>
            </a:extLst>
          </p:cNvPr>
          <p:cNvSpPr/>
          <p:nvPr/>
        </p:nvSpPr>
        <p:spPr>
          <a:xfrm>
            <a:off x="5794513" y="1786911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BABADDE-CA1C-4D0D-B1A3-5B4AAF2ECB89}"/>
              </a:ext>
            </a:extLst>
          </p:cNvPr>
          <p:cNvSpPr/>
          <p:nvPr/>
        </p:nvSpPr>
        <p:spPr>
          <a:xfrm>
            <a:off x="5794513" y="2825476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D8841B97-A682-42C8-B900-15CC1C9CFB4D}"/>
              </a:ext>
            </a:extLst>
          </p:cNvPr>
          <p:cNvSpPr/>
          <p:nvPr/>
        </p:nvSpPr>
        <p:spPr>
          <a:xfrm>
            <a:off x="5794513" y="3864041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AE7B682-50B1-448C-B0AC-F49DFD0B515D}"/>
              </a:ext>
            </a:extLst>
          </p:cNvPr>
          <p:cNvSpPr/>
          <p:nvPr/>
        </p:nvSpPr>
        <p:spPr>
          <a:xfrm>
            <a:off x="5794513" y="4854522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F9DD2C63-835F-4EE6-97DF-ED4673066875}"/>
              </a:ext>
            </a:extLst>
          </p:cNvPr>
          <p:cNvSpPr/>
          <p:nvPr/>
        </p:nvSpPr>
        <p:spPr>
          <a:xfrm>
            <a:off x="5794513" y="5918009"/>
            <a:ext cx="387626" cy="367748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515946-C58B-405F-B6F4-C0267F6BDD37}"/>
              </a:ext>
            </a:extLst>
          </p:cNvPr>
          <p:cNvSpPr txBox="1"/>
          <p:nvPr/>
        </p:nvSpPr>
        <p:spPr>
          <a:xfrm>
            <a:off x="3538331" y="1412947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ЛИ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B8C256-2B54-42EA-9B8E-6B378C576FC5}"/>
              </a:ext>
            </a:extLst>
          </p:cNvPr>
          <p:cNvSpPr txBox="1"/>
          <p:nvPr/>
        </p:nvSpPr>
        <p:spPr>
          <a:xfrm>
            <a:off x="6876803" y="1412947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ПА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8B2D09-792F-4D1F-BC93-FE4835B9F162}"/>
              </a:ext>
            </a:extLst>
          </p:cNvPr>
          <p:cNvSpPr txBox="1"/>
          <p:nvPr/>
        </p:nvSpPr>
        <p:spPr>
          <a:xfrm>
            <a:off x="3166366" y="2414021"/>
            <a:ext cx="1485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БУ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96237E-CE18-46FF-A1C5-7E3ABA2FF97C}"/>
              </a:ext>
            </a:extLst>
          </p:cNvPr>
          <p:cNvSpPr txBox="1"/>
          <p:nvPr/>
        </p:nvSpPr>
        <p:spPr>
          <a:xfrm>
            <a:off x="7514313" y="2406039"/>
            <a:ext cx="2192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ЗОК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C1065B-5065-48AA-A5C6-396DDAED3ABB}"/>
              </a:ext>
            </a:extLst>
          </p:cNvPr>
          <p:cNvSpPr txBox="1"/>
          <p:nvPr/>
        </p:nvSpPr>
        <p:spPr>
          <a:xfrm>
            <a:off x="2544338" y="3464867"/>
            <a:ext cx="2141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КАШ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890BE71-D3DF-490D-A9B2-A85ED4649FBE}"/>
              </a:ext>
            </a:extLst>
          </p:cNvPr>
          <p:cNvSpPr txBox="1"/>
          <p:nvPr/>
        </p:nvSpPr>
        <p:spPr>
          <a:xfrm>
            <a:off x="7782328" y="3404227"/>
            <a:ext cx="1924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ТАН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7F2E0C-8B3A-483F-B049-DB30AB3E92B7}"/>
              </a:ext>
            </a:extLst>
          </p:cNvPr>
          <p:cNvSpPr txBox="1"/>
          <p:nvPr/>
        </p:nvSpPr>
        <p:spPr>
          <a:xfrm>
            <a:off x="2031560" y="4448868"/>
            <a:ext cx="168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ПЕР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587421-569E-4204-91BE-22336A4CBE36}"/>
              </a:ext>
            </a:extLst>
          </p:cNvPr>
          <p:cNvSpPr txBox="1"/>
          <p:nvPr/>
        </p:nvSpPr>
        <p:spPr>
          <a:xfrm>
            <a:off x="8315722" y="4484398"/>
            <a:ext cx="2027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СИК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EE0CE4-B9B5-4748-A3C8-0504D3108F3E}"/>
              </a:ext>
            </a:extLst>
          </p:cNvPr>
          <p:cNvSpPr txBox="1"/>
          <p:nvPr/>
        </p:nvSpPr>
        <p:spPr>
          <a:xfrm>
            <a:off x="1553420" y="5487208"/>
            <a:ext cx="2061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ВІЛЬ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A3BBD6-9053-4E64-ADA5-E1477C200DC5}"/>
              </a:ext>
            </a:extLst>
          </p:cNvPr>
          <p:cNvSpPr txBox="1"/>
          <p:nvPr/>
        </p:nvSpPr>
        <p:spPr>
          <a:xfrm>
            <a:off x="9329521" y="5487208"/>
            <a:ext cx="140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accent2">
                    <a:lumMod val="50000"/>
                  </a:schemeClr>
                </a:solidFill>
              </a:rPr>
              <a:t>ХА</a:t>
            </a:r>
            <a:endParaRPr lang="uk-UA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08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5" y="1460028"/>
            <a:ext cx="3242855" cy="32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2010" y="1511767"/>
            <a:ext cx="65167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 з віршем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Анатолія Камінчука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Українська писанка»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Обговоримо символи Великодня, красу українських писанок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84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Анатолій Камінчук">
            <a:extLst>
              <a:ext uri="{FF2B5EF4-FFF2-40B4-BE49-F238E27FC236}">
                <a16:creationId xmlns:a16="http://schemas.microsoft.com/office/drawing/2014/main" xmlns="" id="{73796522-08DC-4BF8-BBD4-135FD95F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64" y="1464829"/>
            <a:ext cx="2944916" cy="35394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4840" y="1464829"/>
            <a:ext cx="6652260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Анатолій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Камінчук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письменник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перекладач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Народився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1939 року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Києві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сім'ї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службовця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Закінчив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філологічний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факультет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Київського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державного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університету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Т. Г. Шевченка, працював учителем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Житомирщині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Писати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вірші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Анатолій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почав ще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школі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9118" y="466921"/>
            <a:ext cx="9736967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Знайомство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2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1026" y="526143"/>
            <a:ext cx="9983214" cy="70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 тобі відомо про </a:t>
            </a:r>
            <a:r>
              <a:rPr lang="uk-UA" sz="4000" b="1" dirty="0" smtClean="0">
                <a:solidFill>
                  <a:schemeClr val="bg1"/>
                </a:solidFill>
              </a:rPr>
              <a:t>Великдень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D72BAF6-150D-4BD4-94C2-FC2D800F4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1"/>
          <a:stretch/>
        </p:blipFill>
        <p:spPr bwMode="auto">
          <a:xfrm>
            <a:off x="7829649" y="1303218"/>
            <a:ext cx="3665999" cy="28500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7230" y="1266129"/>
            <a:ext cx="6983730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FFFF00"/>
                </a:solidFill>
              </a:rPr>
              <a:t>Великдень</a:t>
            </a:r>
            <a:r>
              <a:rPr lang="ru-RU" sz="2800" b="1" dirty="0"/>
              <a:t> - це свято </a:t>
            </a:r>
            <a:r>
              <a:rPr lang="ru-RU" sz="2800" b="1" dirty="0" err="1">
                <a:solidFill>
                  <a:srgbClr val="FFFF00"/>
                </a:solidFill>
              </a:rPr>
              <a:t>Воскресіння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Ісуса</a:t>
            </a:r>
            <a:r>
              <a:rPr lang="ru-RU" sz="2800" b="1" dirty="0">
                <a:solidFill>
                  <a:srgbClr val="FFFF00"/>
                </a:solidFill>
              </a:rPr>
              <a:t> Христа</a:t>
            </a:r>
            <a:r>
              <a:rPr lang="ru-RU" sz="2800" b="1" dirty="0"/>
              <a:t>, </a:t>
            </a:r>
            <a:r>
              <a:rPr lang="ru-RU" sz="2800" b="1" dirty="0" err="1" smtClean="0"/>
              <a:t>воскресіння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/>
              <a:t>пробудження</a:t>
            </a:r>
            <a:r>
              <a:rPr lang="ru-RU" sz="2800" b="1" dirty="0"/>
              <a:t> до </a:t>
            </a:r>
            <a:r>
              <a:rPr lang="ru-RU" sz="2800" b="1" dirty="0" smtClean="0"/>
              <a:t>життя </a:t>
            </a:r>
            <a:r>
              <a:rPr lang="ru-RU" sz="2800" b="1" dirty="0" err="1"/>
              <a:t>після</a:t>
            </a:r>
            <a:r>
              <a:rPr lang="ru-RU" sz="2800" b="1" dirty="0"/>
              <a:t> </a:t>
            </a:r>
            <a:r>
              <a:rPr lang="ru-RU" sz="2800" b="1" dirty="0" err="1"/>
              <a:t>довгого</a:t>
            </a:r>
            <a:r>
              <a:rPr lang="ru-RU" sz="2800" b="1" dirty="0"/>
              <a:t> </a:t>
            </a:r>
            <a:r>
              <a:rPr lang="ru-RU" sz="2800" b="1" dirty="0" err="1"/>
              <a:t>зимового</a:t>
            </a:r>
            <a:r>
              <a:rPr lang="ru-RU" sz="2800" b="1" dirty="0"/>
              <a:t> сну </a:t>
            </a:r>
            <a:r>
              <a:rPr lang="ru-RU" sz="2800" b="1" dirty="0" err="1"/>
              <a:t>природи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just"/>
            <a:r>
              <a:rPr lang="ru-RU" sz="2800" b="1" dirty="0" err="1" smtClean="0">
                <a:solidFill>
                  <a:srgbClr val="FFFF00"/>
                </a:solidFill>
              </a:rPr>
              <a:t>Паска</a:t>
            </a:r>
            <a:r>
              <a:rPr lang="ru-RU" sz="2800" b="1" dirty="0" smtClean="0"/>
              <a:t> - </a:t>
            </a:r>
            <a:r>
              <a:rPr lang="ru-RU" sz="2800" b="1" dirty="0"/>
              <a:t>це </a:t>
            </a:r>
            <a:r>
              <a:rPr lang="ru-RU" sz="2800" b="1" dirty="0" err="1"/>
              <a:t>ритуальний</a:t>
            </a:r>
            <a:r>
              <a:rPr lang="ru-RU" sz="2800" b="1" dirty="0"/>
              <a:t> </a:t>
            </a:r>
            <a:r>
              <a:rPr lang="ru-RU" sz="2800" b="1" dirty="0" err="1" smtClean="0"/>
              <a:t>хліб</a:t>
            </a:r>
            <a:r>
              <a:rPr lang="ru-RU" sz="2800" b="1" dirty="0" smtClean="0"/>
              <a:t>. </a:t>
            </a:r>
            <a:r>
              <a:rPr lang="ru-RU" sz="2800" b="1" dirty="0"/>
              <a:t>Не можна було у </a:t>
            </a:r>
            <a:r>
              <a:rPr lang="ru-RU" sz="2800" b="1" dirty="0" err="1"/>
              <a:t>хаті</a:t>
            </a:r>
            <a:r>
              <a:rPr lang="ru-RU" sz="2800" b="1" dirty="0"/>
              <a:t>, де </a:t>
            </a:r>
            <a:r>
              <a:rPr lang="ru-RU" sz="2800" b="1" dirty="0" err="1"/>
              <a:t>печуть</a:t>
            </a:r>
            <a:r>
              <a:rPr lang="ru-RU" sz="2800" b="1" dirty="0"/>
              <a:t> </a:t>
            </a:r>
            <a:r>
              <a:rPr lang="ru-RU" sz="2800" b="1" dirty="0" err="1"/>
              <a:t>паски</a:t>
            </a:r>
            <a:r>
              <a:rPr lang="ru-RU" sz="2800" b="1" dirty="0"/>
              <a:t>, </a:t>
            </a:r>
            <a:r>
              <a:rPr lang="ru-RU" sz="2800" b="1" dirty="0" err="1"/>
              <a:t>гримати</a:t>
            </a:r>
            <a:r>
              <a:rPr lang="ru-RU" sz="2800" b="1" dirty="0"/>
              <a:t> </a:t>
            </a:r>
            <a:r>
              <a:rPr lang="ru-RU" sz="2800" b="1" dirty="0" err="1"/>
              <a:t>дверима</a:t>
            </a:r>
            <a:r>
              <a:rPr lang="ru-RU" sz="2800" b="1" dirty="0"/>
              <a:t>, з </a:t>
            </a:r>
            <a:r>
              <a:rPr lang="ru-RU" sz="2800" b="1" dirty="0" err="1"/>
              <a:t>хати</a:t>
            </a:r>
            <a:r>
              <a:rPr lang="ru-RU" sz="2800" b="1" dirty="0"/>
              <a:t> </a:t>
            </a:r>
            <a:r>
              <a:rPr lang="ru-RU" sz="2800" b="1" dirty="0" err="1"/>
              <a:t>щось</a:t>
            </a:r>
            <a:r>
              <a:rPr lang="ru-RU" sz="2800" b="1" dirty="0"/>
              <a:t> </a:t>
            </a:r>
            <a:r>
              <a:rPr lang="ru-RU" sz="2800" b="1" dirty="0" err="1"/>
              <a:t>позичати</a:t>
            </a:r>
            <a:r>
              <a:rPr lang="ru-RU" sz="2800" b="1" dirty="0"/>
              <a:t>; треба </a:t>
            </a:r>
            <a:r>
              <a:rPr lang="ru-RU" sz="2800" b="1" dirty="0" err="1"/>
              <a:t>слідкувати</a:t>
            </a:r>
            <a:r>
              <a:rPr lang="ru-RU" sz="2800" b="1" dirty="0"/>
              <a:t>, щоб не було нікого чужого. </a:t>
            </a:r>
            <a:r>
              <a:rPr lang="ru-RU" sz="2800" b="1" dirty="0" err="1"/>
              <a:t>Паска</a:t>
            </a:r>
            <a:r>
              <a:rPr lang="ru-RU" sz="2800" b="1" dirty="0"/>
              <a:t> - це </a:t>
            </a:r>
            <a:r>
              <a:rPr lang="ru-RU" sz="2800" b="1" dirty="0" err="1"/>
              <a:t>гордість</a:t>
            </a:r>
            <a:r>
              <a:rPr lang="ru-RU" sz="2800" b="1" dirty="0"/>
              <a:t> </a:t>
            </a:r>
            <a:r>
              <a:rPr lang="ru-RU" sz="2800" b="1" dirty="0" err="1" smtClean="0"/>
              <a:t>господині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Вважалось</a:t>
            </a:r>
            <a:r>
              <a:rPr lang="ru-RU" sz="2800" b="1" dirty="0"/>
              <a:t>, що </a:t>
            </a:r>
            <a:r>
              <a:rPr lang="ru-RU" sz="2800" b="1" dirty="0" err="1"/>
              <a:t>вдала</a:t>
            </a:r>
            <a:r>
              <a:rPr lang="ru-RU" sz="2800" b="1" dirty="0"/>
              <a:t> </a:t>
            </a:r>
            <a:r>
              <a:rPr lang="ru-RU" sz="2800" b="1" dirty="0" err="1"/>
              <a:t>паска</a:t>
            </a:r>
            <a:r>
              <a:rPr lang="ru-RU" sz="2800" b="1" dirty="0"/>
              <a:t> </a:t>
            </a:r>
            <a:r>
              <a:rPr lang="ru-RU" sz="2800" b="1" dirty="0" err="1"/>
              <a:t>віщувала</a:t>
            </a:r>
            <a:r>
              <a:rPr lang="ru-RU" sz="2800" b="1" dirty="0"/>
              <a:t> добро, </a:t>
            </a:r>
            <a:r>
              <a:rPr lang="ru-RU" sz="2800" b="1" dirty="0" err="1"/>
              <a:t>щастя</a:t>
            </a:r>
            <a:r>
              <a:rPr lang="ru-RU" sz="2800" b="1" dirty="0"/>
              <a:t> </a:t>
            </a:r>
            <a:r>
              <a:rPr lang="ru-RU" sz="2800" b="1" dirty="0" err="1"/>
              <a:t>родині</a:t>
            </a:r>
            <a:r>
              <a:rPr lang="ru-RU" sz="2800" b="1" dirty="0"/>
              <a:t>; </a:t>
            </a:r>
            <a:r>
              <a:rPr lang="ru-RU" sz="2800" b="1" dirty="0" err="1"/>
              <a:t>невдала</a:t>
            </a:r>
            <a:r>
              <a:rPr lang="ru-RU" sz="2800" b="1" dirty="0"/>
              <a:t> - </a:t>
            </a:r>
            <a:r>
              <a:rPr lang="ru-RU" sz="2800" b="1" dirty="0" err="1"/>
              <a:t>якесь</a:t>
            </a:r>
            <a:r>
              <a:rPr lang="ru-RU" sz="2800" b="1" dirty="0"/>
              <a:t> </a:t>
            </a:r>
            <a:r>
              <a:rPr lang="ru-RU" sz="2800" b="1" dirty="0" err="1"/>
              <a:t>нещастя</a:t>
            </a:r>
            <a:r>
              <a:rPr lang="ru-RU" sz="2800" b="1" dirty="0"/>
              <a:t>. </a:t>
            </a:r>
            <a:r>
              <a:rPr lang="ru-RU" sz="2800" b="1" dirty="0" err="1">
                <a:solidFill>
                  <a:srgbClr val="FFFF00"/>
                </a:solidFill>
              </a:rPr>
              <a:t>Паска</a:t>
            </a:r>
            <a:r>
              <a:rPr lang="ru-RU" sz="2800" b="1" dirty="0">
                <a:solidFill>
                  <a:srgbClr val="FFFF00"/>
                </a:solidFill>
              </a:rPr>
              <a:t> - це символ </a:t>
            </a:r>
            <a:r>
              <a:rPr lang="ru-RU" sz="2800" b="1" dirty="0" err="1">
                <a:solidFill>
                  <a:srgbClr val="FFFF00"/>
                </a:solidFill>
              </a:rPr>
              <a:t>вічності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людського</a:t>
            </a:r>
            <a:r>
              <a:rPr lang="ru-RU" sz="2800" b="1" dirty="0">
                <a:solidFill>
                  <a:srgbClr val="FFFF00"/>
                </a:solidFill>
              </a:rPr>
              <a:t> життя.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9649" y="4374565"/>
            <a:ext cx="3666000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Великдень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дзвонять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дзвони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весь день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85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659</Words>
  <Application>Microsoft Office PowerPoint</Application>
  <PresentationFormat>Произвольный</PresentationFormat>
  <Paragraphs>172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1735</cp:revision>
  <dcterms:created xsi:type="dcterms:W3CDTF">2018-01-05T16:38:53Z</dcterms:created>
  <dcterms:modified xsi:type="dcterms:W3CDTF">2025-04-12T20:01:29Z</dcterms:modified>
</cp:coreProperties>
</file>