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129" r:id="rId3"/>
    <p:sldId id="858" r:id="rId4"/>
    <p:sldId id="1138" r:id="rId5"/>
    <p:sldId id="1115" r:id="rId6"/>
    <p:sldId id="1067" r:id="rId7"/>
    <p:sldId id="1120" r:id="rId8"/>
    <p:sldId id="1121" r:id="rId9"/>
    <p:sldId id="1135" r:id="rId10"/>
    <p:sldId id="1140" r:id="rId11"/>
    <p:sldId id="1139" r:id="rId12"/>
    <p:sldId id="1141" r:id="rId13"/>
    <p:sldId id="1143" r:id="rId14"/>
    <p:sldId id="1142" r:id="rId15"/>
    <p:sldId id="1144" r:id="rId16"/>
    <p:sldId id="1145" r:id="rId17"/>
    <p:sldId id="114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D246A3"/>
    <a:srgbClr val="B2591D"/>
    <a:srgbClr val="3C4272"/>
    <a:srgbClr val="2F3242"/>
    <a:srgbClr val="653819"/>
    <a:srgbClr val="FFC562"/>
    <a:srgbClr val="C3C7E2"/>
    <a:srgbClr val="D3D3B7"/>
    <a:srgbClr val="B7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0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5483" y="4286377"/>
            <a:ext cx="9623502" cy="146423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книжкою.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Лариса Ніцой. Страшне страховисько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3858" y="1032171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колі літературних казок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105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83" y="630197"/>
            <a:ext cx="2514245" cy="3532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6550" y="494528"/>
            <a:ext cx="10063805" cy="9509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898739" y="2251260"/>
            <a:ext cx="2286580" cy="344452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600" b="1" dirty="0" err="1"/>
              <a:t>Ярик</a:t>
            </a:r>
            <a:endParaRPr lang="uk-UA" sz="3600" b="1" dirty="0"/>
          </a:p>
          <a:p>
            <a:pPr algn="ctr"/>
            <a:r>
              <a:rPr lang="uk-UA" sz="3600" b="1" dirty="0"/>
              <a:t>Ромчик</a:t>
            </a:r>
          </a:p>
          <a:p>
            <a:pPr algn="ctr"/>
            <a:r>
              <a:rPr lang="uk-UA" sz="3600" b="1" dirty="0"/>
              <a:t>Марійка</a:t>
            </a:r>
          </a:p>
          <a:p>
            <a:pPr algn="ctr"/>
            <a:r>
              <a:rPr lang="uk-UA" sz="3600" b="1" dirty="0"/>
              <a:t>Артемко</a:t>
            </a:r>
          </a:p>
          <a:p>
            <a:pPr algn="ctr"/>
            <a:r>
              <a:rPr lang="uk-UA" sz="3600" b="1" dirty="0" err="1"/>
              <a:t>Валерчик</a:t>
            </a:r>
            <a:endParaRPr lang="uk-UA" sz="3600" b="1" dirty="0"/>
          </a:p>
          <a:p>
            <a:pPr algn="ctr"/>
            <a:r>
              <a:rPr lang="uk-UA" sz="3600" b="1" dirty="0" err="1"/>
              <a:t>Женьчик</a:t>
            </a:r>
            <a:r>
              <a:rPr lang="uk-UA" sz="3600" b="1" dirty="0"/>
              <a:t> </a:t>
            </a:r>
            <a:endParaRPr lang="ru-RU" sz="3600" b="1" dirty="0"/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323893" y="2251260"/>
            <a:ext cx="3319756" cy="344452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600" b="1" dirty="0"/>
              <a:t>сенсація</a:t>
            </a:r>
          </a:p>
          <a:p>
            <a:pPr algn="ctr"/>
            <a:r>
              <a:rPr lang="uk-UA" sz="3600" b="1" dirty="0" err="1"/>
              <a:t>Лісовуня</a:t>
            </a:r>
            <a:endParaRPr lang="uk-UA" sz="3600" b="1" dirty="0"/>
          </a:p>
          <a:p>
            <a:pPr algn="ctr"/>
            <a:r>
              <a:rPr lang="uk-UA" sz="3600" b="1" dirty="0"/>
              <a:t>президент</a:t>
            </a:r>
          </a:p>
          <a:p>
            <a:pPr algn="ctr"/>
            <a:r>
              <a:rPr lang="uk-UA" sz="3600" b="1" dirty="0"/>
              <a:t>чудовисько</a:t>
            </a:r>
          </a:p>
          <a:p>
            <a:pPr algn="ctr"/>
            <a:r>
              <a:rPr lang="uk-UA" sz="3600" b="1" dirty="0"/>
              <a:t>страховисько</a:t>
            </a:r>
          </a:p>
          <a:p>
            <a:pPr algn="ctr"/>
            <a:r>
              <a:rPr lang="uk-UA" sz="3600" b="1" dirty="0"/>
              <a:t>телепрограма 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2246" y="2451982"/>
            <a:ext cx="1656485" cy="230572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31872" y="1487760"/>
            <a:ext cx="10038483" cy="64212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Поясни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вживання великої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букви в словах лівої колонки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Picture 2" descr="Сміттєвози - ціна, купити нові сміттєвози в Україні - Центр спецтехніки  Альфате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380" y="2251260"/>
            <a:ext cx="2409720" cy="12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878381" y="3656843"/>
            <a:ext cx="2409720" cy="646331"/>
          </a:xfrm>
          <a:prstGeom prst="rect">
            <a:avLst/>
          </a:prstGeom>
          <a:solidFill>
            <a:srgbClr val="FF434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сміттєвоз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610" y="526817"/>
            <a:ext cx="1032602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Знайди пару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610" y="1358938"/>
            <a:ext cx="2464419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кепкувати</a:t>
            </a:r>
          </a:p>
          <a:p>
            <a:r>
              <a:rPr lang="uk-UA" sz="3600" b="1" dirty="0"/>
              <a:t>п</a:t>
            </a:r>
            <a:r>
              <a:rPr lang="uk-UA" sz="3600" b="1" dirty="0" smtClean="0"/>
              <a:t>аніка </a:t>
            </a:r>
          </a:p>
          <a:p>
            <a:r>
              <a:rPr lang="uk-UA" sz="3600" b="1" dirty="0"/>
              <a:t>ширилося</a:t>
            </a:r>
          </a:p>
          <a:p>
            <a:r>
              <a:rPr lang="uk-UA" sz="3600" b="1" dirty="0"/>
              <a:t>сенсація</a:t>
            </a:r>
          </a:p>
          <a:p>
            <a:r>
              <a:rPr lang="uk-UA" sz="3600" b="1" dirty="0" smtClean="0"/>
              <a:t>мордувати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8797" y="1485806"/>
            <a:ext cx="553084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р</a:t>
            </a:r>
            <a:r>
              <a:rPr lang="uk-UA" sz="3600" b="1" dirty="0" smtClean="0"/>
              <a:t>озгубленість, тривога</a:t>
            </a:r>
          </a:p>
          <a:p>
            <a:r>
              <a:rPr lang="uk-UA" sz="3600" b="1" dirty="0" smtClean="0"/>
              <a:t>насміхатися</a:t>
            </a:r>
          </a:p>
          <a:p>
            <a:r>
              <a:rPr lang="uk-UA" sz="3600" b="1" dirty="0"/>
              <a:t> подія, </a:t>
            </a:r>
            <a:r>
              <a:rPr lang="uk-UA" sz="3600" b="1" dirty="0" smtClean="0"/>
              <a:t>що вражає чимось</a:t>
            </a:r>
            <a:endParaRPr lang="uk-UA" sz="3600" b="1" dirty="0"/>
          </a:p>
          <a:p>
            <a:r>
              <a:rPr lang="uk-UA" sz="3600" b="1" dirty="0" smtClean="0"/>
              <a:t>катувати</a:t>
            </a:r>
            <a:endParaRPr lang="uk-UA" sz="3600" b="1" dirty="0"/>
          </a:p>
          <a:p>
            <a:r>
              <a:rPr lang="uk-UA" sz="3600" b="1" dirty="0" smtClean="0"/>
              <a:t>розносилося</a:t>
            </a:r>
            <a:endParaRPr lang="ru-RU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42855" y="1641168"/>
            <a:ext cx="2455942" cy="76718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342855" y="1873405"/>
            <a:ext cx="2455942" cy="33556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68029" y="2818684"/>
            <a:ext cx="2330768" cy="119575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1"/>
          </p:cNvCxnSpPr>
          <p:nvPr/>
        </p:nvCxnSpPr>
        <p:spPr>
          <a:xfrm flipV="1">
            <a:off x="3468029" y="2916967"/>
            <a:ext cx="2330768" cy="4530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468029" y="3416561"/>
            <a:ext cx="2330768" cy="53154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03609" y="4503752"/>
            <a:ext cx="820729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історію в Хрестоматії сучасної української дитячої літератури для 1-2 класу на сторінках  129-135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22351" y="5415106"/>
            <a:ext cx="53262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hrestomatiya_ukr-lit-1-2klass.pdf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564x/5e/da/a7/5edaa7f31f8c82cc5c0e49e251efd8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/>
          <a:stretch/>
        </p:blipFill>
        <p:spPr bwMode="auto">
          <a:xfrm>
            <a:off x="702525" y="1218298"/>
            <a:ext cx="4125951" cy="52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0517" y="355126"/>
            <a:ext cx="99357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Вислови свою думку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3443" y="1225269"/>
            <a:ext cx="603281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Чому люди бачили в лісі страшне Страховисько? Прочитай уривки, які підтвердять твою думку.</a:t>
            </a:r>
            <a:endParaRPr lang="ru-RU" sz="2800" b="1" dirty="0"/>
          </a:p>
        </p:txBody>
      </p:sp>
      <p:pic>
        <p:nvPicPr>
          <p:cNvPr id="12" name="Picture 5" descr="D:\Мои документы\29279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653" y="2749992"/>
            <a:ext cx="4852101" cy="37108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82339" y="2959622"/>
            <a:ext cx="374173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“ Який ліс – такий і я !”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Результат пошуку зображень за запитом &quot;ліс&quot;"/>
          <p:cNvPicPr>
            <a:picLocks noChangeAspect="1" noChangeArrowheads="1"/>
          </p:cNvPicPr>
          <p:nvPr/>
        </p:nvPicPr>
        <p:blipFill rotWithShape="1">
          <a:blip r:embed="rId2"/>
          <a:srcRect l="3670" t="3202" r="1831" b="3754"/>
          <a:stretch/>
        </p:blipFill>
        <p:spPr bwMode="auto">
          <a:xfrm>
            <a:off x="392962" y="903799"/>
            <a:ext cx="5349915" cy="3456384"/>
          </a:xfrm>
          <a:prstGeom prst="rect">
            <a:avLst/>
          </a:prstGeom>
          <a:noFill/>
        </p:spPr>
      </p:pic>
      <p:pic>
        <p:nvPicPr>
          <p:cNvPr id="35844" name="Picture 4" descr="Результат пошуку зображень за запитом &quot;ліс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93" y="2631991"/>
            <a:ext cx="5308676" cy="33899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6234" y="611497"/>
            <a:ext cx="497413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Хто допоміг</a:t>
            </a:r>
          </a:p>
          <a:p>
            <a:pPr algn="ctr"/>
            <a:r>
              <a:rPr lang="uk-UA" sz="4000" b="1" dirty="0"/>
              <a:t>з</a:t>
            </a:r>
            <a:r>
              <a:rPr lang="uk-UA" sz="4000" b="1" dirty="0" smtClean="0"/>
              <a:t>мінити ліс?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58180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Лариса Ніцой, &quot;Страшне страховисько&quot; (уривок) - Мала Сторі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1" y="510572"/>
            <a:ext cx="4975328" cy="531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2808" y="534501"/>
            <a:ext cx="514301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Чому зникло Страховисько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і</a:t>
            </a:r>
            <a:r>
              <a:rPr lang="uk-UA" sz="2800" b="1" dirty="0" smtClean="0">
                <a:solidFill>
                  <a:schemeClr val="bg1"/>
                </a:solidFill>
              </a:rPr>
              <a:t> з’явився </a:t>
            </a:r>
            <a:r>
              <a:rPr lang="uk-UA" sz="2800" b="1" dirty="0" err="1" smtClean="0">
                <a:solidFill>
                  <a:schemeClr val="bg1"/>
                </a:solidFill>
              </a:rPr>
              <a:t>Лісовуня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6851" y="2680879"/>
            <a:ext cx="5494929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…зелене пухнасте ведмежа. Кожушок з моху, ніжними ялинковими голочками прикрашений. Замість вушок – дубові листочки кумедно стирчать. Очі світяться, а за носа – шишка! Гарнюсіньке-е-е-е!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2808" y="1656698"/>
            <a:ext cx="514301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опис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Лісовуні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 Чи співпадає він з ілюстрацією?</a:t>
            </a:r>
          </a:p>
        </p:txBody>
      </p:sp>
    </p:spTree>
    <p:extLst>
      <p:ext uri="{BB962C8B-B14F-4D97-AF65-F5344CB8AC3E}">
        <p14:creationId xmlns:p14="http://schemas.microsoft.com/office/powerpoint/2010/main" val="35580828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357" y="461004"/>
            <a:ext cx="893212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«Хвостики»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869" y="1341880"/>
            <a:ext cx="4352777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Роби добро</a:t>
            </a:r>
          </a:p>
          <a:p>
            <a:endParaRPr lang="uk-UA" sz="3600" b="1" dirty="0"/>
          </a:p>
          <a:p>
            <a:r>
              <a:rPr lang="uk-UA" sz="3600" b="1" dirty="0" smtClean="0"/>
              <a:t>Ліс – </a:t>
            </a:r>
          </a:p>
          <a:p>
            <a:endParaRPr lang="uk-UA" sz="3600" b="1" dirty="0"/>
          </a:p>
          <a:p>
            <a:r>
              <a:rPr lang="uk-UA" sz="3600" b="1" dirty="0" smtClean="0"/>
              <a:t>Як у лісі кликнете,</a:t>
            </a:r>
          </a:p>
          <a:p>
            <a:endParaRPr lang="uk-UA" sz="3600" b="1" dirty="0"/>
          </a:p>
          <a:p>
            <a:r>
              <a:rPr lang="uk-UA" sz="3600" b="1" dirty="0" smtClean="0"/>
              <a:t>Багато лісу – не губи,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29364" y="1341880"/>
            <a:ext cx="4188356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т</a:t>
            </a:r>
            <a:r>
              <a:rPr lang="uk-UA" sz="3600" b="1" dirty="0" smtClean="0"/>
              <a:t>ак і відгукнеться</a:t>
            </a:r>
          </a:p>
          <a:p>
            <a:endParaRPr lang="uk-UA" sz="3600" b="1" dirty="0"/>
          </a:p>
          <a:p>
            <a:r>
              <a:rPr lang="uk-UA" sz="3600" b="1" dirty="0"/>
              <a:t>д</a:t>
            </a:r>
            <a:r>
              <a:rPr lang="uk-UA" sz="3600" b="1" dirty="0" smtClean="0"/>
              <a:t>обро і буде.</a:t>
            </a:r>
          </a:p>
          <a:p>
            <a:endParaRPr lang="uk-UA" sz="3600" b="1" dirty="0"/>
          </a:p>
          <a:p>
            <a:r>
              <a:rPr lang="uk-UA" sz="3600" b="1" dirty="0"/>
              <a:t>м</a:t>
            </a:r>
            <a:r>
              <a:rPr lang="uk-UA" sz="3600" b="1" dirty="0" smtClean="0"/>
              <a:t>ало лісу – бережи.</a:t>
            </a:r>
          </a:p>
          <a:p>
            <a:endParaRPr lang="uk-UA" sz="3600" b="1" dirty="0"/>
          </a:p>
          <a:p>
            <a:r>
              <a:rPr lang="uk-UA" sz="3600" b="1" dirty="0"/>
              <a:t>н</a:t>
            </a:r>
            <a:r>
              <a:rPr lang="uk-UA" sz="3600" b="1" dirty="0" smtClean="0"/>
              <a:t>аше багатство.</a:t>
            </a:r>
            <a:endParaRPr lang="ru-RU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66710" y="1733604"/>
            <a:ext cx="2162654" cy="107650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38298" y="2660992"/>
            <a:ext cx="2891066" cy="226784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65072" y="1733604"/>
            <a:ext cx="2069904" cy="222617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109043" y="3959778"/>
            <a:ext cx="1525933" cy="9690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6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8584" y="421179"/>
            <a:ext cx="951913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bg1"/>
                </a:solidFill>
              </a:rPr>
              <a:t>Пам’ятай – ти у лісі гість!</a:t>
            </a:r>
          </a:p>
          <a:p>
            <a:pPr algn="ctr"/>
            <a:r>
              <a:rPr lang="uk-UA" sz="4400" b="1" i="1" dirty="0" smtClean="0">
                <a:solidFill>
                  <a:schemeClr val="bg1"/>
                </a:solidFill>
              </a:rPr>
              <a:t>Веди себе достойно!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2" y="1867729"/>
            <a:ext cx="3285218" cy="4509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8478" y="2296559"/>
            <a:ext cx="5910145" cy="267765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казку Лариси Ніцой «Страшне страховисько»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 сторінках 129-135 в «Хрестоматії сучасної української дитячої літератури» для 1-2класів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Намалюй ілюстрацію </a:t>
            </a:r>
            <a:r>
              <a:rPr lang="uk-UA" sz="2800" b="1" smtClean="0">
                <a:solidFill>
                  <a:schemeClr val="accent2">
                    <a:lumMod val="75000"/>
                  </a:schemeClr>
                </a:solidFill>
              </a:rPr>
              <a:t>до твору.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43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4" y="547052"/>
            <a:ext cx="9949544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«Ромашка»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474x/75/f3/60/75f360cb63b0064399699f92335725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333"/>
          <a:stretch/>
        </p:blipFill>
        <p:spPr bwMode="auto">
          <a:xfrm>
            <a:off x="8546100" y="2046907"/>
            <a:ext cx="2292610" cy="242659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474x/83/b3/bd/83b3bd1cf1eba833481c0b476cf54e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3"/>
          <a:stretch/>
        </p:blipFill>
        <p:spPr bwMode="auto">
          <a:xfrm>
            <a:off x="1492157" y="2013789"/>
            <a:ext cx="2292610" cy="258247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90" y="2045759"/>
            <a:ext cx="2165980" cy="251931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13855" y="4710682"/>
            <a:ext cx="267759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3294" y="4710682"/>
            <a:ext cx="3061688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всі завдання були зрозумілі на 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14655" y="4565072"/>
            <a:ext cx="2836769" cy="15323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20539" y="1362775"/>
            <a:ext cx="9318171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Оціни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свою роботу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уроці ромашкою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576480" y="2045390"/>
            <a:ext cx="6040060" cy="284757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Знову наш шкільний дзвінок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Кличе всіх нас на урок.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Тож швиденько ти сідай,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Новинки – цікавинки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себе відкривай.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566" y="647606"/>
            <a:ext cx="9576633" cy="7774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4FC4111-E6CB-4AE7-AC6B-FD91A111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" b="6631"/>
          <a:stretch/>
        </p:blipFill>
        <p:spPr>
          <a:xfrm>
            <a:off x="863708" y="1969221"/>
            <a:ext cx="3309757" cy="353519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1C3F2DE-F9BC-4F94-ADCC-C9ECF60065AE}"/>
              </a:ext>
            </a:extLst>
          </p:cNvPr>
          <p:cNvSpPr/>
          <p:nvPr/>
        </p:nvSpPr>
        <p:spPr>
          <a:xfrm>
            <a:off x="4517571" y="1714714"/>
            <a:ext cx="4542628" cy="661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Голова – щоб думати.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4B4DDB1-19F2-4129-9355-47283EADBE36}"/>
              </a:ext>
            </a:extLst>
          </p:cNvPr>
          <p:cNvSpPr/>
          <p:nvPr/>
        </p:nvSpPr>
        <p:spPr>
          <a:xfrm>
            <a:off x="5841391" y="2510915"/>
            <a:ext cx="4542628" cy="6613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Очі – щоб бачити.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98F80B7A-7092-4C05-8B8F-1C11320F7BBD}"/>
              </a:ext>
            </a:extLst>
          </p:cNvPr>
          <p:cNvSpPr/>
          <p:nvPr/>
        </p:nvSpPr>
        <p:spPr>
          <a:xfrm>
            <a:off x="6299988" y="3293856"/>
            <a:ext cx="4542628" cy="661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Вуха – щоб чути.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FA7D727B-C46D-42C1-8F2C-3E313849BCAD}"/>
              </a:ext>
            </a:extLst>
          </p:cNvPr>
          <p:cNvSpPr/>
          <p:nvPr/>
        </p:nvSpPr>
        <p:spPr>
          <a:xfrm>
            <a:off x="5732535" y="4079992"/>
            <a:ext cx="4542628" cy="750783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Руки – щоб працювати.</a:t>
            </a:r>
          </a:p>
        </p:txBody>
      </p:sp>
      <p:sp>
        <p:nvSpPr>
          <p:cNvPr id="15" name="Сердце 14">
            <a:extLst>
              <a:ext uri="{FF2B5EF4-FFF2-40B4-BE49-F238E27FC236}">
                <a16:creationId xmlns="" xmlns:a16="http://schemas.microsoft.com/office/drawing/2014/main" id="{622F9CDE-33A9-49E4-BCF5-E104680210B7}"/>
              </a:ext>
            </a:extLst>
          </p:cNvPr>
          <p:cNvSpPr/>
          <p:nvPr/>
        </p:nvSpPr>
        <p:spPr>
          <a:xfrm>
            <a:off x="9538745" y="5060153"/>
            <a:ext cx="580300" cy="62285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408161AD-397B-4862-8B81-9BB1CF374784}"/>
              </a:ext>
            </a:extLst>
          </p:cNvPr>
          <p:cNvSpPr/>
          <p:nvPr/>
        </p:nvSpPr>
        <p:spPr>
          <a:xfrm>
            <a:off x="4731049" y="4932222"/>
            <a:ext cx="4542628" cy="75078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Серце – щоб відчувати.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67565" y="647606"/>
            <a:ext cx="9576633" cy="7774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 все взяли на урок?»</a:t>
            </a:r>
          </a:p>
        </p:txBody>
      </p:sp>
    </p:spTree>
    <p:extLst>
      <p:ext uri="{BB962C8B-B14F-4D97-AF65-F5344CB8AC3E}">
        <p14:creationId xmlns:p14="http://schemas.microsoft.com/office/powerpoint/2010/main" val="10119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5196" y="566434"/>
            <a:ext cx="9869905" cy="637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Чистомовка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9EAD03F0-6FEE-4FE3-9A1D-FB3D9B10EFD2}"/>
              </a:ext>
            </a:extLst>
          </p:cNvPr>
          <p:cNvSpPr/>
          <p:nvPr/>
        </p:nvSpPr>
        <p:spPr>
          <a:xfrm>
            <a:off x="1125196" y="1315845"/>
            <a:ext cx="6379575" cy="26316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/>
              <a:t>Іс-</a:t>
            </a:r>
            <a:r>
              <a:rPr lang="uk-UA" sz="3600" b="1" dirty="0" err="1"/>
              <a:t>іс</a:t>
            </a:r>
            <a:r>
              <a:rPr lang="uk-UA" sz="3600" b="1" dirty="0"/>
              <a:t>-</a:t>
            </a:r>
            <a:r>
              <a:rPr lang="uk-UA" sz="3600" b="1" dirty="0" err="1"/>
              <a:t>іс</a:t>
            </a:r>
            <a:r>
              <a:rPr lang="uk-UA" sz="3600" b="1" dirty="0"/>
              <a:t> – ми пішли у ліс.</a:t>
            </a:r>
          </a:p>
          <a:p>
            <a:r>
              <a:rPr lang="uk-UA" sz="3600" b="1" dirty="0"/>
              <a:t>Би-би-би – а у лісі є гриби.</a:t>
            </a:r>
          </a:p>
          <a:p>
            <a:r>
              <a:rPr lang="uk-UA" sz="3600" b="1" dirty="0" err="1"/>
              <a:t>Ди-ди-ди</a:t>
            </a:r>
            <a:r>
              <a:rPr lang="uk-UA" sz="3600" b="1" dirty="0"/>
              <a:t> – ми збирали </a:t>
            </a:r>
            <a:r>
              <a:rPr lang="uk-UA" sz="3600" b="1" dirty="0" smtClean="0"/>
              <a:t>ягоди</a:t>
            </a:r>
            <a:r>
              <a:rPr lang="uk-UA" sz="3600" b="1" dirty="0"/>
              <a:t>.</a:t>
            </a:r>
          </a:p>
          <a:p>
            <a:r>
              <a:rPr lang="uk-UA" sz="3600" b="1" dirty="0" err="1"/>
              <a:t>Ість-ість-ість</a:t>
            </a:r>
            <a:r>
              <a:rPr lang="uk-UA" sz="3600" b="1" dirty="0"/>
              <a:t> – ти у лісі </a:t>
            </a:r>
            <a:r>
              <a:rPr lang="uk-UA" sz="3600" b="1" dirty="0" smtClean="0"/>
              <a:t>– </a:t>
            </a:r>
            <a:r>
              <a:rPr lang="uk-UA" sz="3600" b="1" dirty="0"/>
              <a:t>гість.</a:t>
            </a:r>
            <a:endParaRPr lang="ru-RU" sz="3600" b="1" dirty="0"/>
          </a:p>
        </p:txBody>
      </p:sp>
      <p:pic>
        <p:nvPicPr>
          <p:cNvPr id="4" name="Picture 4" descr="Весенний лес-картинки-для-детей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74" y="3167351"/>
            <a:ext cx="4482790" cy="31103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5196" y="566434"/>
            <a:ext cx="9869905" cy="637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9EAD03F0-6FEE-4FE3-9A1D-FB3D9B10EFD2}"/>
              </a:ext>
            </a:extLst>
          </p:cNvPr>
          <p:cNvSpPr/>
          <p:nvPr/>
        </p:nvSpPr>
        <p:spPr>
          <a:xfrm>
            <a:off x="6894093" y="2011835"/>
            <a:ext cx="4187818" cy="21075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Ми </a:t>
            </a:r>
            <a:r>
              <a:rPr lang="ru-RU" sz="3200" b="1" dirty="0" err="1"/>
              <a:t>підемо</a:t>
            </a:r>
            <a:r>
              <a:rPr lang="ru-RU" sz="3200" b="1" dirty="0"/>
              <a:t> до </a:t>
            </a:r>
            <a:r>
              <a:rPr lang="ru-RU" sz="3200" b="1" dirty="0" err="1"/>
              <a:t>лісу</a:t>
            </a:r>
            <a:r>
              <a:rPr lang="ru-RU" sz="3200" b="1" dirty="0"/>
              <a:t>,</a:t>
            </a:r>
            <a:br>
              <a:rPr lang="ru-RU" sz="3200" b="1" dirty="0"/>
            </a:br>
            <a:r>
              <a:rPr lang="ru-RU" sz="3200" b="1" dirty="0"/>
              <a:t>Де </a:t>
            </a:r>
            <a:r>
              <a:rPr lang="ru-RU" sz="3200" b="1" dirty="0" err="1"/>
              <a:t>світяться</a:t>
            </a:r>
            <a:r>
              <a:rPr lang="ru-RU" sz="3200" b="1" dirty="0"/>
              <a:t> пеньки,</a:t>
            </a:r>
            <a:br>
              <a:rPr lang="ru-RU" sz="3200" b="1" dirty="0"/>
            </a:br>
            <a:r>
              <a:rPr lang="ru-RU" sz="3200" b="1" dirty="0"/>
              <a:t>Де </a:t>
            </a:r>
            <a:r>
              <a:rPr lang="ru-RU" sz="3200" b="1" dirty="0" err="1"/>
              <a:t>ходять</a:t>
            </a:r>
            <a:r>
              <a:rPr lang="ru-RU" sz="3200" b="1" dirty="0"/>
              <a:t> </a:t>
            </a:r>
            <a:r>
              <a:rPr lang="ru-RU" sz="3200" b="1" dirty="0" err="1"/>
              <a:t>хитрі</a:t>
            </a:r>
            <a:r>
              <a:rPr lang="ru-RU" sz="3200" b="1" dirty="0"/>
              <a:t> лиси</a:t>
            </a:r>
            <a:br>
              <a:rPr lang="ru-RU" sz="3200" b="1" dirty="0"/>
            </a:br>
            <a:r>
              <a:rPr lang="ru-RU" sz="3200" b="1" dirty="0"/>
              <a:t>І </a:t>
            </a:r>
            <a:r>
              <a:rPr lang="ru-RU" sz="3200" b="1" dirty="0" err="1"/>
              <a:t>шастають</a:t>
            </a:r>
            <a:r>
              <a:rPr lang="ru-RU" sz="3200" b="1" dirty="0"/>
              <a:t> </a:t>
            </a:r>
            <a:r>
              <a:rPr lang="ru-RU" sz="3200" b="1" dirty="0" err="1"/>
              <a:t>вовки</a:t>
            </a:r>
            <a:r>
              <a:rPr lang="ru-RU" sz="3200" b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5196" y="1340645"/>
            <a:ext cx="6286366" cy="485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повільно, усвідомлено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4" descr="Весенний лес-картинки-для-детей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1" y="1907090"/>
            <a:ext cx="5465098" cy="37918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94093" y="4325444"/>
            <a:ext cx="4558210" cy="6980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швидко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35" y="1556370"/>
            <a:ext cx="3652940" cy="36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702" y="1556370"/>
            <a:ext cx="5394652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познайомимось з новою для нас сучасною авторкою Ларисою Ніцой. </a:t>
            </a:r>
            <a:r>
              <a:rPr lang="uk-UA" sz="3200" b="1" dirty="0" smtClean="0"/>
              <a:t>Ознайомимось з її казкою «Страшне страховисько»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6343" y="428156"/>
            <a:ext cx="10457443" cy="6758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Познайомся з письменницею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431B91-9A8C-4198-8C54-1BF7519863EF}"/>
              </a:ext>
            </a:extLst>
          </p:cNvPr>
          <p:cNvSpPr txBox="1"/>
          <p:nvPr/>
        </p:nvSpPr>
        <p:spPr>
          <a:xfrm>
            <a:off x="4223910" y="1103971"/>
            <a:ext cx="7225992" cy="563231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Лариса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Миколаївна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Ніцой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(Ляля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Ніцой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народилася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17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березня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1969 року на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Кіровоградщині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родині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лікарів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вчителів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Вважаючи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своїм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покликанням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роботу з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дітьми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відхилила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пропозицію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займатися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науковою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роботою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пішла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працювати вчителем української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мови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та літератури в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загальноосвітню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Кіровоградську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школу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Книги почала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писати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занотовуючи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історії, що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розповідала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синові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ніч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Казкові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історії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письменниці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мають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неабияке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виховне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значення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але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написані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зайвих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нотацій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моралізаторства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Любить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фотографувати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подорожувати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Україною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 має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ідею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спорудження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в Україні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пам’ятника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книзі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– як символу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нації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що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постійно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прагне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до розвитку і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вдосконалення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 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Лариса Ніцой: Показала героя для наслідування дітям на візках - BBC News  Украї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38395"/>
          <a:stretch/>
        </p:blipFill>
        <p:spPr bwMode="auto">
          <a:xfrm>
            <a:off x="701226" y="1190721"/>
            <a:ext cx="3391271" cy="39257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06212"/>
            <a:ext cx="10404088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Послухай, що розповідає про себе Лариса Ніцой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25913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128</a:t>
            </a:r>
          </a:p>
        </p:txBody>
      </p:sp>
      <p:pic>
        <p:nvPicPr>
          <p:cNvPr id="1026" name="Picture 2" descr="D:\2 клас\2 Читання\1 Савченко\09 Надійшла весна прекрасна\№105 - Робота з дит книжкою\2025-04-22_232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54" y="1294122"/>
            <a:ext cx="6200078" cy="43647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ариса Ніцой: Ми хочемо жити щасливо? Тоді ми повинні заговорити однією  мовою - Главко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r="10811"/>
          <a:stretch/>
        </p:blipFill>
        <p:spPr bwMode="auto">
          <a:xfrm>
            <a:off x="858644" y="1316424"/>
            <a:ext cx="3959305" cy="34786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751">
            <a:off x="2987868" y="2149673"/>
            <a:ext cx="1984730" cy="259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9006" y="501805"/>
            <a:ext cx="10158760" cy="814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Виставка</a:t>
            </a:r>
            <a:r>
              <a:rPr lang="ru-RU" sz="4000" b="1" dirty="0" smtClean="0">
                <a:solidFill>
                  <a:schemeClr val="bg1"/>
                </a:solidFill>
              </a:rPr>
              <a:t> книг </a:t>
            </a:r>
            <a:r>
              <a:rPr lang="uk-UA" sz="40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Лариси Ніцой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На болот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3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Лапи і хвости, Савка Мар'яна - замовити книгу | Bookop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8" y="1400212"/>
            <a:ext cx="1979956" cy="28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Страшне страховис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845">
            <a:off x="7055730" y="2139608"/>
            <a:ext cx="2017608" cy="26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еслухи і вередулі книга Лариси Ніцой купити на YAKABOO.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75" y="2457170"/>
            <a:ext cx="2134460" cy="26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Книга «Дві бабуськи в незвичайній школі або скарб у візку ...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Лариса Ніцой – купити книги автора, біографія та рецензії, купити книжку  автора «Лариса Ніцой» на YAKABO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688" y="1400212"/>
            <a:ext cx="2115616" cy="27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56" y="4142678"/>
            <a:ext cx="1863500" cy="231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50122" y="1358513"/>
            <a:ext cx="4265725" cy="76488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книжок.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думаєш, 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59" y="3889930"/>
            <a:ext cx="1916310" cy="24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08285" y="5076305"/>
            <a:ext cx="446020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Надзвичайно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добрі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захопливі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історії,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яка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сподобаються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хлопцям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так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дівчатам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1479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5313" y="423746"/>
            <a:ext cx="10450871" cy="575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Передбачення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45313" y="1938056"/>
            <a:ext cx="4228491" cy="20159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Навесні веселить,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err="1">
                <a:solidFill>
                  <a:schemeClr val="bg1"/>
                </a:solidFill>
              </a:rPr>
              <a:t>Влітку</a:t>
            </a:r>
            <a:r>
              <a:rPr lang="ru-RU" sz="2400" b="1" dirty="0">
                <a:solidFill>
                  <a:schemeClr val="bg1"/>
                </a:solidFill>
              </a:rPr>
              <a:t> холодить,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Грибами, </a:t>
            </a:r>
            <a:r>
              <a:rPr lang="ru-RU" sz="2400" b="1" dirty="0" smtClean="0">
                <a:solidFill>
                  <a:schemeClr val="bg1"/>
                </a:solidFill>
              </a:rPr>
              <a:t>ягодами </a:t>
            </a:r>
            <a:r>
              <a:rPr lang="ru-RU" sz="2400" b="1" dirty="0" err="1">
                <a:solidFill>
                  <a:schemeClr val="bg1"/>
                </a:solidFill>
              </a:rPr>
              <a:t>обдаровує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Восени </a:t>
            </a:r>
            <a:r>
              <a:rPr lang="ru-RU" sz="2400" b="1" dirty="0" err="1">
                <a:solidFill>
                  <a:schemeClr val="bg1"/>
                </a:solidFill>
              </a:rPr>
              <a:t>засинає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Навесні знову </a:t>
            </a:r>
            <a:r>
              <a:rPr lang="ru-RU" sz="2400" b="1" dirty="0" err="1">
                <a:solidFill>
                  <a:schemeClr val="bg1"/>
                </a:solidFill>
              </a:rPr>
              <a:t>оживає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4" descr="Весенний лес-картинки-для-детей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43" y="1151885"/>
            <a:ext cx="6090741" cy="42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0517" y="1206307"/>
            <a:ext cx="3248723" cy="575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Відгадай загадку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9493" y="4068453"/>
            <a:ext cx="4360130" cy="17078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Зроби своє припущення, про що піде мова в історії з назвою «Страшне страховисько» і картинкою лісу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544</Words>
  <Application>Microsoft Office PowerPoint</Application>
  <PresentationFormat>Произвольный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«Ромашка»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1230</cp:revision>
  <dcterms:created xsi:type="dcterms:W3CDTF">2018-01-05T16:38:53Z</dcterms:created>
  <dcterms:modified xsi:type="dcterms:W3CDTF">2025-04-29T13:14:41Z</dcterms:modified>
</cp:coreProperties>
</file>