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76" r:id="rId3"/>
    <p:sldId id="629" r:id="rId4"/>
    <p:sldId id="673" r:id="rId5"/>
    <p:sldId id="648" r:id="rId6"/>
    <p:sldId id="550" r:id="rId7"/>
    <p:sldId id="606" r:id="rId8"/>
    <p:sldId id="637" r:id="rId9"/>
    <p:sldId id="666" r:id="rId10"/>
    <p:sldId id="613" r:id="rId11"/>
    <p:sldId id="674" r:id="rId12"/>
    <p:sldId id="675" r:id="rId13"/>
    <p:sldId id="677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E6E6E6"/>
    <a:srgbClr val="00B050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uf8k2b3a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0000" y="4603544"/>
            <a:ext cx="8567647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будову тексту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0259" y="1412571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10</a:t>
            </a:r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9551" t="-429" r="-72" b="1255"/>
          <a:stretch/>
        </p:blipFill>
        <p:spPr>
          <a:xfrm>
            <a:off x="1800000" y="1310914"/>
            <a:ext cx="2988000" cy="288036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783464" y="2291703"/>
            <a:ext cx="1948547" cy="28028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3465" y="1294019"/>
            <a:ext cx="10651326" cy="8613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Родзинці відновити текст. Розташуй речення у правильній послідовності. Запиши утворений текст.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2011" y="2269930"/>
            <a:ext cx="4671969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Він </a:t>
            </a:r>
            <a:r>
              <a:rPr lang="uk-UA" sz="3200" b="1" dirty="0">
                <a:solidFill>
                  <a:schemeClr val="bg1"/>
                </a:solidFill>
              </a:rPr>
              <a:t>налетів на собаку й ударив дзьобом.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Тут </a:t>
            </a:r>
            <a:r>
              <a:rPr lang="uk-UA" sz="3200" b="1" dirty="0">
                <a:solidFill>
                  <a:schemeClr val="bg1"/>
                </a:solidFill>
              </a:rPr>
              <a:t>з-за хати вийшов півень.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Пес </a:t>
            </a:r>
            <a:r>
              <a:rPr lang="uk-UA" sz="3200" b="1" dirty="0">
                <a:solidFill>
                  <a:schemeClr val="bg1"/>
                </a:solidFill>
              </a:rPr>
              <a:t>заскавучав і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покинув іграшку.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Пес </a:t>
            </a:r>
            <a:r>
              <a:rPr lang="uk-UA" sz="3200" b="1" dirty="0">
                <a:solidFill>
                  <a:schemeClr val="bg1"/>
                </a:solidFill>
              </a:rPr>
              <a:t>схопив іграшку.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82" r="1811"/>
          <a:stretch/>
        </p:blipFill>
        <p:spPr>
          <a:xfrm>
            <a:off x="7403981" y="2269930"/>
            <a:ext cx="3993111" cy="30531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83465" y="522514"/>
            <a:ext cx="10624763" cy="640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42019" y="5323114"/>
            <a:ext cx="6359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637" y="3273302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②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9617" y="2269930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③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02983" y="4344567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④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8 Текст\№107 - Досліджую будову тексту\2025-04-25_1349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775"/>
          <a:stretch/>
        </p:blipFill>
        <p:spPr bwMode="auto">
          <a:xfrm>
            <a:off x="577402" y="1668807"/>
            <a:ext cx="6302828" cy="316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8 Текст\№107 - Досліджую будову тексту\2025-04-25_134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0" b="549"/>
          <a:stretch/>
        </p:blipFill>
        <p:spPr bwMode="auto">
          <a:xfrm>
            <a:off x="5747656" y="3409167"/>
            <a:ext cx="5944279" cy="18714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119715" y="1972328"/>
            <a:ext cx="3905864" cy="1259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Прочитай текст. Покажи значком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bg1"/>
                </a:solidFill>
                <a:latin typeface="Cambria"/>
                <a:ea typeface="Cambria"/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яка частина в ньому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відсутня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631" y="1048011"/>
            <a:ext cx="6343241" cy="595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Покажи стрілочками кожну частину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тексту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945" y="4136969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80115" y="1948543"/>
            <a:ext cx="1322581" cy="25748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05978" y="3208304"/>
            <a:ext cx="1322581" cy="1190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28390" y="2069339"/>
            <a:ext cx="1374306" cy="10181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2 клас\1 Українська мова\1 Пономарьова\8 Текст\№107 - Досліджую будову тексту\2025-04-25_1400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8" b="4153"/>
          <a:stretch/>
        </p:blipFill>
        <p:spPr bwMode="auto">
          <a:xfrm>
            <a:off x="5747657" y="5348852"/>
            <a:ext cx="5944278" cy="8545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99631" y="4954489"/>
            <a:ext cx="4930312" cy="1259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Придумай відсутню частину тексту, поданого в попередньому завданні, і запиши.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1885" y="5568867"/>
            <a:ext cx="5439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ea typeface="Cambria"/>
              </a:rPr>
              <a:t>У Петрика є собака Рябко.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2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56527" y="1240971"/>
            <a:ext cx="7427502" cy="587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Прочитай текст. Обведи його основну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 частину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714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1 Українська мова\1 Пономарьова\8 Текст\№107 - Досліджую будову тексту\2025-04-25_1403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5" r="686" b="603"/>
          <a:stretch/>
        </p:blipFill>
        <p:spPr bwMode="auto">
          <a:xfrm>
            <a:off x="856528" y="1935596"/>
            <a:ext cx="8439872" cy="166669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057" y="2351310"/>
            <a:ext cx="8349344" cy="816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Картинки до тестів\Рослини\Соняшни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566"/>
          <a:stretch/>
        </p:blipFill>
        <p:spPr bwMode="auto">
          <a:xfrm>
            <a:off x="3820886" y="3788525"/>
            <a:ext cx="4648200" cy="278274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669831" y="1437513"/>
            <a:ext cx="6141381" cy="159798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Що називають текстом?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 розміщуються речення в тексті?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 Про що повідомляє заголовок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З яких частин складається текст?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59970" y="488840"/>
            <a:ext cx="10330543" cy="7652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</a:t>
            </a: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26074"/>
          <a:stretch/>
        </p:blipFill>
        <p:spPr bwMode="auto">
          <a:xfrm>
            <a:off x="2882521" y="2695384"/>
            <a:ext cx="3960000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" y="2731411"/>
            <a:ext cx="2070327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8412"/>
          <a:stretch/>
        </p:blipFill>
        <p:spPr bwMode="auto">
          <a:xfrm>
            <a:off x="9312257" y="2637440"/>
            <a:ext cx="216000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09160" y="4842201"/>
            <a:ext cx="18606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3781" y="4852787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2257" y="4720371"/>
            <a:ext cx="23102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62266" y="4709465"/>
            <a:ext cx="2216077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859970" y="1437513"/>
            <a:ext cx="10243456" cy="72423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Оціни свою роботу на уроці висловлюваннями диких і свійських тваринок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59970" y="467068"/>
            <a:ext cx="10330543" cy="8523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31682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208" y="603960"/>
            <a:ext cx="9997905" cy="985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оранжевий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040209" y="1785257"/>
            <a:ext cx="9997906" cy="4332514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Хто розумніший: кіт, чи собака? – ЗВІДУСІ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8531"/>
          <a:stretch/>
        </p:blipFill>
        <p:spPr bwMode="auto">
          <a:xfrm>
            <a:off x="5070274" y="4286270"/>
            <a:ext cx="3893953" cy="21475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1493" y="428126"/>
            <a:ext cx="1027314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13613" y="1257100"/>
            <a:ext cx="926822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світлину, яка найбільше підходить до твоїх емоцій зараз. Поміркуй, чому.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Цікаві факти про лемура - Dovidka.biz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r="694"/>
          <a:stretch/>
        </p:blipFill>
        <p:spPr bwMode="auto">
          <a:xfrm>
            <a:off x="3116298" y="2298394"/>
            <a:ext cx="2485625" cy="30406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-12 найкращих сімейних портретів тва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0" y="2298183"/>
            <a:ext cx="2228688" cy="32963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066"/>
          <a:stretch/>
        </p:blipFill>
        <p:spPr bwMode="auto">
          <a:xfrm>
            <a:off x="7899094" y="2242601"/>
            <a:ext cx="3555499" cy="2287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613" y="2253236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66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4318" y="569212"/>
            <a:ext cx="10519482" cy="651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– ні»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318" y="1363783"/>
            <a:ext cx="724282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Текст складається зі слів.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Текст утворюють зв'язані за змістом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речення.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Речення в тексті розміщені в певній послідовності.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Заголовок – це назва уривка тексту.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До тексту можна дібрати заголовок.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Заголовок повідомляє, про що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йтиметься в тексті.     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683100" y="1356854"/>
            <a:ext cx="87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Ні.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506251" y="2276199"/>
            <a:ext cx="10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Так.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506250" y="3364330"/>
            <a:ext cx="10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Так.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205614" y="3820953"/>
            <a:ext cx="87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Ні.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096753" y="4298160"/>
            <a:ext cx="10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Так.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006993" y="5268785"/>
            <a:ext cx="104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Так.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2" name="Picture 4" descr="Увага! Фотоконкурс! &quot;Мій домашній улюбленець&quot; - Громадсько політична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19" y="1341007"/>
            <a:ext cx="3691381" cy="23788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4636091" y="4039847"/>
            <a:ext cx="6739480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816429" y="512633"/>
            <a:ext cx="10482941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69229" y="1351039"/>
            <a:ext cx="7130142" cy="256993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дізнаємось про будову тексту; будемо виділяти </a:t>
            </a:r>
            <a:r>
              <a:rPr lang="uk-UA" sz="2800" b="1" dirty="0">
                <a:solidFill>
                  <a:srgbClr val="0070C0"/>
                </a:solidFill>
              </a:rPr>
              <a:t>в тексті зачин, основну частину і кінцівку, </a:t>
            </a:r>
            <a:r>
              <a:rPr lang="uk-UA" sz="2800" b="1" dirty="0" smtClean="0">
                <a:solidFill>
                  <a:srgbClr val="0070C0"/>
                </a:solidFill>
              </a:rPr>
              <a:t>редагувати деформований текст. Ознайомимось з історіями про тварин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816429" y="1295164"/>
            <a:ext cx="3191940" cy="30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829" y="4423518"/>
            <a:ext cx="3943885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Прочитай слова. </a:t>
            </a:r>
            <a:r>
              <a:rPr lang="uk-UA" sz="2400" b="1" dirty="0" smtClean="0">
                <a:solidFill>
                  <a:srgbClr val="0070C0"/>
                </a:solidFill>
              </a:rPr>
              <a:t>Це </a:t>
            </a:r>
            <a:r>
              <a:rPr lang="uk-UA" sz="2400" b="1" dirty="0">
                <a:solidFill>
                  <a:srgbClr val="0070C0"/>
                </a:solidFill>
              </a:rPr>
              <a:t>головні терміни сьогоднішнього </a:t>
            </a:r>
            <a:r>
              <a:rPr lang="uk-UA" sz="2400" b="1" dirty="0" smtClean="0">
                <a:solidFill>
                  <a:srgbClr val="0070C0"/>
                </a:solidFill>
              </a:rPr>
              <a:t>уроку. Запиши їх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7448527" y="3952761"/>
            <a:ext cx="1785760" cy="7084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80130" r="47077" b="5561"/>
          <a:stretch/>
        </p:blipFill>
        <p:spPr>
          <a:xfrm>
            <a:off x="5998028" y="4799189"/>
            <a:ext cx="1675930" cy="7593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9175" r="42614" b="72207"/>
          <a:stretch/>
        </p:blipFill>
        <p:spPr>
          <a:xfrm>
            <a:off x="7673958" y="4992248"/>
            <a:ext cx="1774371" cy="4700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32370" r="42185" b="56130"/>
          <a:stretch/>
        </p:blipFill>
        <p:spPr>
          <a:xfrm>
            <a:off x="9571744" y="4831847"/>
            <a:ext cx="1883139" cy="63178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636091" y="4979427"/>
            <a:ext cx="1273628" cy="878315"/>
            <a:chOff x="1444538" y="5516738"/>
            <a:chExt cx="1553667" cy="105132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" t="67406" r="75634" b="15783"/>
            <a:stretch/>
          </p:blipFill>
          <p:spPr>
            <a:xfrm>
              <a:off x="1444538" y="5516738"/>
              <a:ext cx="841901" cy="1051327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9" t="68164" r="46894" b="22685"/>
            <a:stretch/>
          </p:blipFill>
          <p:spPr>
            <a:xfrm>
              <a:off x="2141601" y="5556329"/>
              <a:ext cx="856604" cy="582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6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61871"/>
            <a:ext cx="10482944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дібрали тексти про пригоди </a:t>
            </a:r>
            <a:r>
              <a:rPr lang="uk-UA" sz="4000" b="1" dirty="0" smtClean="0">
                <a:solidFill>
                  <a:schemeClr val="bg1"/>
                </a:solidFill>
              </a:rPr>
              <a:t>тварин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744" y="2445744"/>
            <a:ext cx="1540442" cy="235186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82923" y="1253530"/>
            <a:ext cx="838176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На столі стояв кухлик з молоком. </a:t>
            </a:r>
          </a:p>
          <a:p>
            <a:pPr algn="just"/>
            <a:r>
              <a:rPr lang="uk-UA" sz="2800" b="1" dirty="0"/>
              <a:t>      Кицька його побачила – і захотілося їй молока. Скочила на стіл – та до кухлика. Аж тут лихо. Голова в кухлик не влазить. Скоро кицька зміркувала, що їй робити. Вона почала вмочати лапку в молоко й обсмоктувати її. </a:t>
            </a:r>
          </a:p>
          <a:p>
            <a:pPr algn="just"/>
            <a:r>
              <a:rPr lang="uk-UA" sz="2800" b="1" dirty="0"/>
              <a:t>      Так і застали кицьку над </a:t>
            </a:r>
            <a:r>
              <a:rPr lang="uk-UA" sz="2800" b="1" dirty="0" smtClean="0"/>
              <a:t>кухликом.</a:t>
            </a:r>
          </a:p>
          <a:p>
            <a:pPr algn="just"/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                        </a:t>
            </a:r>
            <a:r>
              <a:rPr lang="uk-UA" sz="2800" i="1" dirty="0" smtClean="0"/>
              <a:t>За </a:t>
            </a:r>
            <a:r>
              <a:rPr lang="uk-UA" sz="2800" i="1" dirty="0"/>
              <a:t>Борисом Грінченком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4775" y="1240972"/>
            <a:ext cx="2021712" cy="119278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текст </a:t>
            </a:r>
            <a:r>
              <a:rPr lang="uk-UA" sz="2400" b="1" dirty="0" smtClean="0">
                <a:solidFill>
                  <a:srgbClr val="0070C0"/>
                </a:solidFill>
              </a:rPr>
              <a:t>Щебетунчика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66" y="4797606"/>
            <a:ext cx="61613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Визнач, на скільки частин поділено текст.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Про що розповідається в кожній частині?</a:t>
            </a:r>
          </a:p>
          <a:p>
            <a:pPr marL="271463" indent="-27146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Чи можна їх поміняти місцями?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25252" y="4084367"/>
            <a:ext cx="2166326" cy="14597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в розповіді про кицьку кожну частину тексту.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125" y="1786751"/>
            <a:ext cx="8381764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На столі стояв кухлик з молоком. </a:t>
            </a:r>
            <a:endParaRPr lang="uk-UA" sz="2800" b="1" dirty="0" smtClean="0"/>
          </a:p>
          <a:p>
            <a:pPr algn="just"/>
            <a:endParaRPr lang="uk-UA" sz="2800" b="1" dirty="0"/>
          </a:p>
          <a:p>
            <a:pPr algn="just"/>
            <a:r>
              <a:rPr lang="uk-UA" sz="2800" b="1" dirty="0"/>
              <a:t>      Кицька його побачила – і захотілося їй молока. Скочила на стіл – та до кухлика. Аж тут лихо. Голова в кухлик не влазить. Скоро кицька зміркувала, що їй робити. Вона почала вмочати лапку в молоко й обсмоктувати її. </a:t>
            </a:r>
            <a:endParaRPr lang="uk-UA" sz="2800" b="1" dirty="0" smtClean="0"/>
          </a:p>
          <a:p>
            <a:pPr algn="just"/>
            <a:endParaRPr lang="uk-UA" sz="2800" b="1" dirty="0"/>
          </a:p>
          <a:p>
            <a:pPr algn="just"/>
            <a:r>
              <a:rPr lang="uk-UA" sz="2800" b="1" dirty="0"/>
              <a:t>      Так і застали кицьку над </a:t>
            </a:r>
            <a:r>
              <a:rPr lang="uk-UA" sz="2800" b="1" dirty="0" smtClean="0"/>
              <a:t>кухликом.</a:t>
            </a:r>
          </a:p>
          <a:p>
            <a:pPr algn="just"/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                        </a:t>
            </a:r>
            <a:r>
              <a:rPr lang="uk-UA" sz="2800" i="1" dirty="0" smtClean="0"/>
              <a:t>За </a:t>
            </a:r>
            <a:r>
              <a:rPr lang="uk-UA" sz="2800" i="1" dirty="0"/>
              <a:t>Борисом Грінченком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2880" y="496857"/>
            <a:ext cx="9863525" cy="748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правило про будову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285" y="2874851"/>
            <a:ext cx="21663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тексті </a:t>
            </a:r>
            <a:r>
              <a:rPr lang="uk-UA" sz="3600" b="1" dirty="0" smtClean="0">
                <a:solidFill>
                  <a:schemeClr val="bg1"/>
                </a:solidFill>
              </a:rPr>
              <a:t>є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651" y="1263531"/>
            <a:ext cx="30376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зачин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(початок</a:t>
            </a:r>
            <a:r>
              <a:rPr lang="uk-UA" sz="2800" b="1" dirty="0" smtClean="0">
                <a:solidFill>
                  <a:schemeClr val="bg1"/>
                </a:solidFill>
              </a:rPr>
              <a:t>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8651" y="2242774"/>
            <a:ext cx="30259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основна частина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872" y="4792392"/>
            <a:ext cx="18941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/>
              <a:t>кінцівка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129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33566" y="1676206"/>
            <a:ext cx="1374306" cy="11331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85291" y="3521182"/>
            <a:ext cx="1322581" cy="12930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90800" y="2494169"/>
            <a:ext cx="517072" cy="3806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886" y="374788"/>
            <a:ext cx="10345303" cy="708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текст </a:t>
            </a:r>
            <a:r>
              <a:rPr lang="uk-UA" sz="3600" b="1" dirty="0" err="1" smtClean="0">
                <a:solidFill>
                  <a:schemeClr val="bg1"/>
                </a:solidFill>
              </a:rPr>
              <a:t>Читалочки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0194" y="2445211"/>
            <a:ext cx="733417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/>
              <a:t>      </a:t>
            </a:r>
            <a:r>
              <a:rPr lang="uk-UA" sz="3200" b="1" dirty="0"/>
              <a:t>Полем бігла лисиця. А за нею летіла зграя граків. Птахи кидалися на лисицю. Сердито били її дзьобами. </a:t>
            </a:r>
          </a:p>
          <a:p>
            <a:r>
              <a:rPr lang="uk-UA" sz="3200" b="1" dirty="0"/>
              <a:t>      Мабуть, лисиця добиралась до гнізд. А птахи гуртом її покарали.</a:t>
            </a:r>
          </a:p>
          <a:p>
            <a:r>
              <a:rPr lang="uk-UA" sz="3200" b="1" dirty="0"/>
              <a:t>      Двоє мисливців побачили диво.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0194" y="1811873"/>
            <a:ext cx="7717995" cy="4001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/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Зачин</a:t>
            </a:r>
          </a:p>
          <a:p>
            <a:r>
              <a:rPr lang="ru-RU" sz="2800" b="1" dirty="0"/>
              <a:t>      </a:t>
            </a:r>
            <a:r>
              <a:rPr lang="ru-RU" sz="2800" b="1" dirty="0" err="1"/>
              <a:t>Двоє</a:t>
            </a:r>
            <a:r>
              <a:rPr lang="ru-RU" sz="2800" b="1" dirty="0"/>
              <a:t> </a:t>
            </a:r>
            <a:r>
              <a:rPr lang="ru-RU" sz="2800" b="1" dirty="0" err="1"/>
              <a:t>мисливців</a:t>
            </a:r>
            <a:r>
              <a:rPr lang="ru-RU" sz="2800" b="1" dirty="0"/>
              <a:t> </a:t>
            </a:r>
            <a:r>
              <a:rPr lang="ru-RU" sz="2800" b="1" dirty="0" err="1"/>
              <a:t>побачили</a:t>
            </a:r>
            <a:r>
              <a:rPr lang="ru-RU" sz="2800" b="1" dirty="0"/>
              <a:t> диво.</a:t>
            </a:r>
          </a:p>
          <a:p>
            <a:r>
              <a:rPr lang="ru-RU" sz="2800" b="1" i="1" dirty="0" err="1">
                <a:solidFill>
                  <a:srgbClr val="FFFF00"/>
                </a:solidFill>
              </a:rPr>
              <a:t>Основна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частина</a:t>
            </a:r>
            <a:endParaRPr lang="ru-RU" sz="2800" b="1" i="1" dirty="0">
              <a:solidFill>
                <a:srgbClr val="FFFF00"/>
              </a:solidFill>
            </a:endParaRPr>
          </a:p>
          <a:p>
            <a:r>
              <a:rPr lang="ru-RU" sz="2800" b="1" dirty="0"/>
              <a:t>      Полем </a:t>
            </a:r>
            <a:r>
              <a:rPr lang="ru-RU" sz="2800" b="1" dirty="0" err="1"/>
              <a:t>бігла</a:t>
            </a:r>
            <a:r>
              <a:rPr lang="ru-RU" sz="2800" b="1" dirty="0"/>
              <a:t> </a:t>
            </a:r>
            <a:r>
              <a:rPr lang="ru-RU" sz="2800" b="1" dirty="0" err="1"/>
              <a:t>лисиця</a:t>
            </a:r>
            <a:r>
              <a:rPr lang="ru-RU" sz="2800" b="1" dirty="0"/>
              <a:t>. А за нею </a:t>
            </a:r>
            <a:r>
              <a:rPr lang="ru-RU" sz="2800" b="1" dirty="0" err="1"/>
              <a:t>летіла</a:t>
            </a:r>
            <a:r>
              <a:rPr lang="ru-RU" sz="2800" b="1" dirty="0"/>
              <a:t> </a:t>
            </a:r>
            <a:r>
              <a:rPr lang="ru-RU" sz="2800" b="1" dirty="0" err="1"/>
              <a:t>зграя</a:t>
            </a:r>
            <a:r>
              <a:rPr lang="ru-RU" sz="2800" b="1" dirty="0"/>
              <a:t> </a:t>
            </a:r>
            <a:r>
              <a:rPr lang="ru-RU" sz="2800" b="1" dirty="0" err="1"/>
              <a:t>граків</a:t>
            </a:r>
            <a:r>
              <a:rPr lang="ru-RU" sz="2800" b="1" dirty="0"/>
              <a:t>. Птахи </a:t>
            </a:r>
            <a:r>
              <a:rPr lang="ru-RU" sz="2800" b="1" dirty="0" err="1"/>
              <a:t>кидалися</a:t>
            </a:r>
            <a:r>
              <a:rPr lang="ru-RU" sz="2800" b="1" dirty="0"/>
              <a:t> на </a:t>
            </a:r>
            <a:r>
              <a:rPr lang="ru-RU" sz="2800" b="1" dirty="0" err="1"/>
              <a:t>лисицю</a:t>
            </a:r>
            <a:r>
              <a:rPr lang="ru-RU" sz="2800" b="1" dirty="0"/>
              <a:t>. Сердито били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дзьобами</a:t>
            </a:r>
            <a:r>
              <a:rPr lang="ru-RU" sz="2800" b="1" dirty="0"/>
              <a:t>.</a:t>
            </a:r>
          </a:p>
          <a:p>
            <a:r>
              <a:rPr lang="ru-RU" sz="2800" b="1" i="1" dirty="0" err="1">
                <a:solidFill>
                  <a:srgbClr val="FFFF00"/>
                </a:solidFill>
              </a:rPr>
              <a:t>Кінцівка</a:t>
            </a:r>
            <a:endParaRPr lang="ru-RU" sz="2800" b="1" i="1" dirty="0">
              <a:solidFill>
                <a:srgbClr val="FFFF00"/>
              </a:solidFill>
            </a:endParaRPr>
          </a:p>
          <a:p>
            <a:r>
              <a:rPr lang="ru-RU" sz="2800" b="1" dirty="0"/>
              <a:t>      </a:t>
            </a:r>
            <a:r>
              <a:rPr lang="ru-RU" sz="2800" b="1" dirty="0" err="1"/>
              <a:t>Мабуть</a:t>
            </a:r>
            <a:r>
              <a:rPr lang="ru-RU" sz="2800" b="1" dirty="0"/>
              <a:t>, </a:t>
            </a:r>
            <a:r>
              <a:rPr lang="ru-RU" sz="2800" b="1" dirty="0" err="1"/>
              <a:t>лисиця</a:t>
            </a:r>
            <a:r>
              <a:rPr lang="ru-RU" sz="2800" b="1" dirty="0"/>
              <a:t> добиралась до </a:t>
            </a:r>
            <a:r>
              <a:rPr lang="ru-RU" sz="2800" b="1" dirty="0" err="1"/>
              <a:t>гнізд</a:t>
            </a:r>
            <a:r>
              <a:rPr lang="ru-RU" sz="2800" b="1" dirty="0"/>
              <a:t>. А птахи гуртом </a:t>
            </a:r>
            <a:r>
              <a:rPr lang="ru-RU" sz="2800" b="1" dirty="0" err="1"/>
              <a:t>її</a:t>
            </a:r>
            <a:r>
              <a:rPr lang="ru-RU" sz="2800" b="1" dirty="0"/>
              <a:t> покарали.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81912" y="1212104"/>
            <a:ext cx="6091095" cy="4713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в ньому недолік. </a:t>
            </a:r>
            <a:r>
              <a:rPr lang="uk-UA" sz="2400" b="1" dirty="0" smtClean="0">
                <a:solidFill>
                  <a:srgbClr val="0070C0"/>
                </a:solidFill>
              </a:rPr>
              <a:t>Виправ </a:t>
            </a:r>
            <a:r>
              <a:rPr lang="uk-UA" sz="2400" b="1" dirty="0">
                <a:solidFill>
                  <a:srgbClr val="0070C0"/>
                </a:solidFill>
              </a:rPr>
              <a:t>його.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686" y="4520722"/>
            <a:ext cx="2449538" cy="11372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виправлений текст.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20448"/>
          <a:stretch/>
        </p:blipFill>
        <p:spPr bwMode="auto">
          <a:xfrm flipH="1">
            <a:off x="696686" y="3131041"/>
            <a:ext cx="2367360" cy="1186488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Картинки до тестів\Тварини\Вор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686" y="1284229"/>
            <a:ext cx="2367360" cy="17365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511" y="495179"/>
            <a:ext cx="10164460" cy="638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текст </a:t>
            </a:r>
            <a:r>
              <a:rPr lang="uk-UA" sz="4000" b="1" dirty="0" smtClean="0">
                <a:solidFill>
                  <a:schemeClr val="bg1"/>
                </a:solidFill>
              </a:rPr>
              <a:t>Ґаджика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268" y="1734761"/>
            <a:ext cx="771670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   Вудив я рибу.</a:t>
            </a:r>
          </a:p>
          <a:p>
            <a:r>
              <a:rPr lang="uk-UA" sz="3200" b="1" dirty="0"/>
              <a:t>     Раптом щось ударилось об мою спину. Я оглянувся і помітив, як у мій рюкзак залетів горобець і заховався в ньому. А коло мене в повітрі кружляє яструб.</a:t>
            </a:r>
          </a:p>
          <a:p>
            <a:pPr algn="r"/>
            <a:r>
              <a:rPr lang="uk-UA" sz="3200" i="1" dirty="0"/>
              <a:t>За Валентином Литвиненком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0267" y="4230561"/>
            <a:ext cx="77167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Я </a:t>
            </a:r>
            <a:r>
              <a:rPr lang="uk-UA" sz="3200" b="1" dirty="0"/>
              <a:t>застиг непорушно. Скоро великий птах полетів далі.</a:t>
            </a:r>
          </a:p>
          <a:p>
            <a:r>
              <a:rPr lang="uk-UA" sz="3200" b="1" dirty="0"/>
              <a:t>     Горобець був врятований!</a:t>
            </a:r>
          </a:p>
          <a:p>
            <a:pPr algn="r"/>
            <a:r>
              <a:rPr lang="uk-UA" sz="3200" i="1" dirty="0"/>
              <a:t>За Валентином Литвиненком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0268" y="1217302"/>
            <a:ext cx="5395534" cy="437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йому придумати кінцівку.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2514" r="18227" b="12784"/>
          <a:stretch/>
        </p:blipFill>
        <p:spPr bwMode="auto">
          <a:xfrm>
            <a:off x="982510" y="1227341"/>
            <a:ext cx="2347951" cy="19982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ykhailo Lytvynenko (@vet_zoo_channel) - Цікаві факти про птахів: горобці  та приро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82" r="21262" b="10194"/>
          <a:stretch/>
        </p:blipFill>
        <p:spPr bwMode="auto">
          <a:xfrm>
            <a:off x="1389945" y="3382285"/>
            <a:ext cx="153308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465" y="385126"/>
            <a:ext cx="10624763" cy="975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малюнки. Розкажи, що відбувається на кожному з них.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076"/>
          <a:stretch/>
        </p:blipFill>
        <p:spPr>
          <a:xfrm>
            <a:off x="1309879" y="1816149"/>
            <a:ext cx="9477864" cy="2671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715037" y="4465907"/>
            <a:ext cx="307270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Кошеня вперше побачило акваріум. Там плавали рибки.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2396" y="4465907"/>
            <a:ext cx="24928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Коту захотілось поласувати рибками.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9880" y="4479755"/>
            <a:ext cx="264163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Кошеня втратило рівновагу і впало у воду.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9108" y="1360714"/>
            <a:ext cx="10319656" cy="4354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можна скласти за цими малюнками текст? Що для цього треба зробити?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7047" y="4578240"/>
            <a:ext cx="6359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41857" y="4582926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②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7519" y="4617495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③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04640" y="5680084"/>
            <a:ext cx="5990585" cy="83602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Побудуй </a:t>
            </a:r>
            <a:r>
              <a:rPr lang="uk-UA" sz="2400" b="1" dirty="0">
                <a:solidFill>
                  <a:srgbClr val="0070C0"/>
                </a:solidFill>
              </a:rPr>
              <a:t>за малюнками текст (3-4 речення) про пригоду </a:t>
            </a:r>
            <a:r>
              <a:rPr lang="uk-UA" sz="2400" b="1" dirty="0" smtClean="0">
                <a:solidFill>
                  <a:srgbClr val="0070C0"/>
                </a:solidFill>
              </a:rPr>
              <a:t>кота. </a:t>
            </a:r>
            <a:r>
              <a:rPr lang="uk-UA" sz="2400" b="1" dirty="0">
                <a:solidFill>
                  <a:srgbClr val="0070C0"/>
                </a:solidFill>
              </a:rPr>
              <a:t>Розпочни із заголовка.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3026" y="5727328"/>
            <a:ext cx="19920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Котик і </a:t>
            </a:r>
            <a:r>
              <a:rPr lang="uk-UA" sz="2400" b="1" dirty="0" smtClean="0">
                <a:solidFill>
                  <a:srgbClr val="FF0000"/>
                </a:solidFill>
              </a:rPr>
              <a:t>рибки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21499</TotalTime>
  <Words>780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1416</cp:revision>
  <dcterms:created xsi:type="dcterms:W3CDTF">2018-01-05T16:38:53Z</dcterms:created>
  <dcterms:modified xsi:type="dcterms:W3CDTF">2025-04-26T11:08:05Z</dcterms:modified>
</cp:coreProperties>
</file>