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887" r:id="rId3"/>
    <p:sldId id="888" r:id="rId4"/>
    <p:sldId id="889" r:id="rId5"/>
    <p:sldId id="890" r:id="rId6"/>
    <p:sldId id="804" r:id="rId7"/>
    <p:sldId id="895" r:id="rId8"/>
    <p:sldId id="869" r:id="rId9"/>
    <p:sldId id="670" r:id="rId10"/>
    <p:sldId id="852" r:id="rId11"/>
    <p:sldId id="761" r:id="rId12"/>
    <p:sldId id="893" r:id="rId13"/>
    <p:sldId id="894" r:id="rId14"/>
    <p:sldId id="884" r:id="rId15"/>
    <p:sldId id="891" r:id="rId16"/>
    <p:sldId id="89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87"/>
            <p14:sldId id="888"/>
            <p14:sldId id="889"/>
            <p14:sldId id="890"/>
            <p14:sldId id="804"/>
            <p14:sldId id="895"/>
            <p14:sldId id="869"/>
            <p14:sldId id="670"/>
            <p14:sldId id="852"/>
            <p14:sldId id="761"/>
            <p14:sldId id="893"/>
            <p14:sldId id="894"/>
            <p14:sldId id="884"/>
            <p14:sldId id="891"/>
            <p14:sldId id="8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295FFF"/>
    <a:srgbClr val="FF3131"/>
    <a:srgbClr val="FFFF00"/>
    <a:srgbClr val="2F3242"/>
    <a:srgbClr val="BA1CBA"/>
    <a:srgbClr val="C6109F"/>
    <a:srgbClr val="1694E9"/>
    <a:srgbClr val="0D0D0D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9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uk-UA" sz="3200" b="1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</a:t>
          </a:r>
          <a:r>
            <a:rPr lang="uk-UA" sz="3200" b="1" dirty="0" err="1" smtClean="0">
              <a:solidFill>
                <a:schemeClr val="bg1"/>
              </a:solidFill>
            </a:rPr>
            <a:t>раху-нок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1A16E29F-4735-4462-97C4-9BCD9C4C486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Периметр прямокутника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73E3B522-476C-406F-A210-531690AED282}" type="parTrans" cxnId="{4D6393D1-23D9-49CA-876E-0500FB21F6A0}">
      <dgm:prSet/>
      <dgm:spPr/>
      <dgm:t>
        <a:bodyPr/>
        <a:lstStyle/>
        <a:p>
          <a:endParaRPr lang="ru-RU"/>
        </a:p>
      </dgm:t>
    </dgm:pt>
    <dgm:pt modelId="{F2D33BF4-615F-4128-B58D-C20892E7A4B8}" type="sibTrans" cxnId="{4D6393D1-23D9-49CA-876E-0500FB21F6A0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dirty="0" smtClean="0">
              <a:solidFill>
                <a:schemeClr val="bg1"/>
              </a:solidFill>
            </a:rPr>
            <a:t> задач на </a:t>
          </a:r>
          <a:r>
            <a:rPr lang="uk-UA" sz="3200" b="1" dirty="0" err="1" smtClean="0">
              <a:solidFill>
                <a:schemeClr val="bg1"/>
              </a:solidFill>
            </a:rPr>
            <a:t>порівня-ння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>
        <a:solidFill>
          <a:srgbClr val="FF3131"/>
        </a:solidFill>
      </dgm:spPr>
      <dgm:t>
        <a:bodyPr/>
        <a:lstStyle/>
        <a:p>
          <a:r>
            <a:rPr lang="uk-UA" sz="3200" b="1" dirty="0" err="1" smtClean="0"/>
            <a:t>Обчисле-ння</a:t>
          </a:r>
          <a:r>
            <a:rPr lang="uk-UA" sz="3200" b="1" dirty="0" smtClean="0"/>
            <a:t> виразів на порядок дій</a:t>
          </a:r>
          <a:endParaRPr lang="ru-RU" sz="3200" b="1" dirty="0"/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5" custScaleX="128060" custLinFactX="254594" custLinFactNeighborX="300000" custLinFactNeighborY="-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5" custScaleX="148405" custLinFactX="-8887" custLinFactNeighborX="-1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5" custScaleX="109424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224CAA1-3EC9-4CF6-8381-99180C56B6A8}" type="pres">
      <dgm:prSet presAssocID="{1A16E29F-4735-4462-97C4-9BCD9C4C486C}" presName="node" presStyleLbl="node1" presStyleIdx="3" presStyleCnt="5" custScaleX="153388" custLinFactX="133771" custLinFactNeighborX="200000" custLinFactNeighborY="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084EB-38FB-44EB-B050-492531D297D1}" type="pres">
      <dgm:prSet presAssocID="{F2D33BF4-615F-4128-B58D-C20892E7A4B8}" presName="sibTrans" presStyleCnt="0"/>
      <dgm:spPr/>
    </dgm:pt>
    <dgm:pt modelId="{D2B473EA-0294-46C9-BEB1-B63C89DB6F91}" type="pres">
      <dgm:prSet presAssocID="{BC7931E8-86A7-44AD-A246-C659A84EF1D0}" presName="node" presStyleLbl="node1" presStyleIdx="4" presStyleCnt="5" custScaleX="142186" custLinFactX="-142037" custLinFactNeighborX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C0B73D-5BCA-46AD-B102-175E53AA70DD}" type="presOf" srcId="{6115EC9A-5D0A-49BC-89B0-C823DAA39B65}" destId="{00E23834-4C97-4BAD-9028-AA93134EBB29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4D6393D1-23D9-49CA-876E-0500FB21F6A0}" srcId="{289AA968-9F58-4A6E-B11C-582CA574AD65}" destId="{1A16E29F-4735-4462-97C4-9BCD9C4C486C}" srcOrd="3" destOrd="0" parTransId="{73E3B522-476C-406F-A210-531690AED282}" sibTransId="{F2D33BF4-615F-4128-B58D-C20892E7A4B8}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81725883-9D7E-4B7E-975D-74D21D34E655}" type="presOf" srcId="{6EE47331-2253-406E-9CB5-953C9128E5FC}" destId="{783C5BBC-E083-4F12-B4A9-616A8F9530EC}" srcOrd="0" destOrd="0" presId="urn:microsoft.com/office/officeart/2005/8/layout/hList6"/>
    <dgm:cxn modelId="{B5A34732-C993-47D4-B475-7DB156F250B7}" type="presOf" srcId="{289AA968-9F58-4A6E-B11C-582CA574AD65}" destId="{6408D3F1-0C0E-4F5D-B5D5-053E6D4B4C50}" srcOrd="0" destOrd="0" presId="urn:microsoft.com/office/officeart/2005/8/layout/hList6"/>
    <dgm:cxn modelId="{1256F933-2110-4277-86C1-A231C153A6C9}" srcId="{289AA968-9F58-4A6E-B11C-582CA574AD65}" destId="{BC7931E8-86A7-44AD-A246-C659A84EF1D0}" srcOrd="4" destOrd="0" parTransId="{F78F4AAA-2F15-475F-922E-F959D1C7547E}" sibTransId="{46BA457C-7EE8-4DE0-8B1E-DA724D446462}"/>
    <dgm:cxn modelId="{25A2E1D9-8BFC-4A55-9761-646DF101CF13}" type="presOf" srcId="{1A16E29F-4735-4462-97C4-9BCD9C4C486C}" destId="{5224CAA1-3EC9-4CF6-8381-99180C56B6A8}" srcOrd="0" destOrd="0" presId="urn:microsoft.com/office/officeart/2005/8/layout/hList6"/>
    <dgm:cxn modelId="{0E2F8494-E042-4170-A38A-A597EA0876BE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99E7F24B-1852-4689-AE99-E58922856A66}" type="presOf" srcId="{BC7931E8-86A7-44AD-A246-C659A84EF1D0}" destId="{D2B473EA-0294-46C9-BEB1-B63C89DB6F91}" srcOrd="0" destOrd="0" presId="urn:microsoft.com/office/officeart/2005/8/layout/hList6"/>
    <dgm:cxn modelId="{F90BF798-E77D-44B1-8AB1-E6FA202ADCEC}" type="presParOf" srcId="{6408D3F1-0C0E-4F5D-B5D5-053E6D4B4C50}" destId="{783C5BBC-E083-4F12-B4A9-616A8F9530EC}" srcOrd="0" destOrd="0" presId="urn:microsoft.com/office/officeart/2005/8/layout/hList6"/>
    <dgm:cxn modelId="{13530CF2-748C-40D8-9C52-3690A224E6C6}" type="presParOf" srcId="{6408D3F1-0C0E-4F5D-B5D5-053E6D4B4C50}" destId="{903EF99B-E600-4B60-96C8-658D7EF2F880}" srcOrd="1" destOrd="0" presId="urn:microsoft.com/office/officeart/2005/8/layout/hList6"/>
    <dgm:cxn modelId="{8DA63A96-BF62-4522-A5E8-CEC9ADD81DC0}" type="presParOf" srcId="{6408D3F1-0C0E-4F5D-B5D5-053E6D4B4C50}" destId="{00E23834-4C97-4BAD-9028-AA93134EBB29}" srcOrd="2" destOrd="0" presId="urn:microsoft.com/office/officeart/2005/8/layout/hList6"/>
    <dgm:cxn modelId="{2455032B-2114-46A3-B98C-B52FF505A0BB}" type="presParOf" srcId="{6408D3F1-0C0E-4F5D-B5D5-053E6D4B4C50}" destId="{8876FB75-3E41-41EA-914C-4542E25630F3}" srcOrd="3" destOrd="0" presId="urn:microsoft.com/office/officeart/2005/8/layout/hList6"/>
    <dgm:cxn modelId="{963C8633-AACD-4977-8726-BFF71B2B9824}" type="presParOf" srcId="{6408D3F1-0C0E-4F5D-B5D5-053E6D4B4C50}" destId="{8C93B566-6306-40C5-A3D5-B84E788E517B}" srcOrd="4" destOrd="0" presId="urn:microsoft.com/office/officeart/2005/8/layout/hList6"/>
    <dgm:cxn modelId="{89DF8C3B-BDDE-4A2E-991A-4B60C785EF4A}" type="presParOf" srcId="{6408D3F1-0C0E-4F5D-B5D5-053E6D4B4C50}" destId="{B4E8D5E2-E5AE-41CC-80D3-5A0016AFADCC}" srcOrd="5" destOrd="0" presId="urn:microsoft.com/office/officeart/2005/8/layout/hList6"/>
    <dgm:cxn modelId="{BC823472-625C-48BA-A882-4B2592529EC1}" type="presParOf" srcId="{6408D3F1-0C0E-4F5D-B5D5-053E6D4B4C50}" destId="{5224CAA1-3EC9-4CF6-8381-99180C56B6A8}" srcOrd="6" destOrd="0" presId="urn:microsoft.com/office/officeart/2005/8/layout/hList6"/>
    <dgm:cxn modelId="{45E5205E-AD1D-4587-BCAA-80B9F58AA502}" type="presParOf" srcId="{6408D3F1-0C0E-4F5D-B5D5-053E6D4B4C50}" destId="{2EE084EB-38FB-44EB-B050-492531D297D1}" srcOrd="7" destOrd="0" presId="urn:microsoft.com/office/officeart/2005/8/layout/hList6"/>
    <dgm:cxn modelId="{098201B6-2A23-4AD0-827B-F2DFB9A60C97}" type="presParOf" srcId="{6408D3F1-0C0E-4F5D-B5D5-053E6D4B4C50}" destId="{D2B473EA-0294-46C9-BEB1-B63C89DB6F91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3035338" y="1166783"/>
          <a:ext cx="4272497" cy="1938930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Дії з іменованими числами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4202121" y="854499"/>
        <a:ext cx="1938930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798308" y="1012763"/>
          <a:ext cx="4272497" cy="2246969"/>
        </a:xfrm>
        <a:prstGeom prst="flowChartManualOperation">
          <a:avLst/>
        </a:prstGeom>
        <a:solidFill>
          <a:srgbClr val="FF313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Обчисле-ння</a:t>
          </a:r>
          <a:r>
            <a:rPr lang="uk-UA" sz="3200" b="1" kern="1200" dirty="0" smtClean="0"/>
            <a:t> виразів на порядок дій</a:t>
          </a:r>
          <a:endParaRPr lang="ru-RU" sz="3200" b="1" kern="1200" dirty="0"/>
        </a:p>
      </dsp:txBody>
      <dsp:txXfrm rot="5400000">
        <a:off x="1811072" y="854498"/>
        <a:ext cx="224696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307865" y="1307865"/>
          <a:ext cx="4272497" cy="1656766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</a:t>
          </a:r>
          <a:r>
            <a:rPr lang="uk-UA" sz="3200" b="1" kern="1200" dirty="0" err="1" smtClean="0">
              <a:solidFill>
                <a:schemeClr val="bg1"/>
              </a:solidFill>
            </a:rPr>
            <a:t>раху-нок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1656766" cy="2563499"/>
      </dsp:txXfrm>
    </dsp:sp>
    <dsp:sp modelId="{5224CAA1-3EC9-4CF6-8381-99180C56B6A8}">
      <dsp:nvSpPr>
        <dsp:cNvPr id="0" name=""/>
        <dsp:cNvSpPr/>
      </dsp:nvSpPr>
      <dsp:spPr>
        <a:xfrm rot="16200000">
          <a:off x="7467503" y="975040"/>
          <a:ext cx="4272497" cy="232241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Периметр прямокутника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442543" y="854499"/>
        <a:ext cx="2322416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5188496" y="1059843"/>
          <a:ext cx="4272497" cy="2152809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Розв’я-зування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 на </a:t>
          </a:r>
          <a:r>
            <a:rPr lang="uk-UA" sz="3200" b="1" kern="1200" dirty="0" err="1" smtClean="0">
              <a:solidFill>
                <a:schemeClr val="bg1"/>
              </a:solidFill>
            </a:rPr>
            <a:t>порівня-ння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6248340" y="854498"/>
        <a:ext cx="2152809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15.04.2025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15.04.2025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15.04.2025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15.04.2025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17" Type="http://schemas.microsoft.com/office/2007/relationships/hdphoto" Target="../media/hdphoto5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5" Type="http://schemas.microsoft.com/office/2007/relationships/hdphoto" Target="../media/hdphoto4.wdp"/><Relationship Id="rId10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2.jpe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8314" y="3708775"/>
            <a:ext cx="9753600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Розв’язування </a:t>
            </a:r>
            <a:r>
              <a:rPr lang="uk-UA" sz="4000" b="1" dirty="0" smtClean="0">
                <a:solidFill>
                  <a:srgbClr val="7030A0"/>
                </a:solidFill>
              </a:rPr>
              <a:t>завдань на </a:t>
            </a:r>
            <a:r>
              <a:rPr lang="uk-UA" sz="4000" b="1" dirty="0">
                <a:solidFill>
                  <a:srgbClr val="7030A0"/>
                </a:solidFill>
              </a:rPr>
              <a:t>засвоєння вивчених таблиць множення і ділення. Обчислення периметра прямокутника. </a:t>
            </a:r>
            <a:endParaRPr lang="uk-UA" sz="2778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finger rectangle mascot cartoon style">
            <a:extLst>
              <a:ext uri="{FF2B5EF4-FFF2-40B4-BE49-F238E27FC236}">
                <a16:creationId xmlns="" xmlns:a16="http://schemas.microsoft.com/office/drawing/2014/main" id="{BC02379A-EB58-455A-A425-A55EF8FE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838" y="912942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66322" y="1030933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8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11</a:t>
            </a:r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17436" y="482559"/>
            <a:ext cx="9524677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883" y="3879738"/>
            <a:ext cx="1556202" cy="26335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0846" y="2431252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01711" y="3174221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564195" y="3934631"/>
            <a:ext cx="394062" cy="355057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261B5860-9A63-4C65-B00C-F3C4B6C84A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4951" y="2335618"/>
            <a:ext cx="455016" cy="567661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B7E30316-EB29-42E4-9B0D-E17400C3D2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115391" y="3091265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F88A27CD-0BEB-4223-8A61-B63396449E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99026" y="3067251"/>
            <a:ext cx="455016" cy="567661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7389E8B3-AE94-4434-BD66-82B90E0EF3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75566" y="3816622"/>
            <a:ext cx="455016" cy="567661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="" xmlns:a16="http://schemas.microsoft.com/office/drawing/2014/main" id="{54B6223A-66D9-4F06-8665-8347E57A58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7437" y="2430311"/>
            <a:ext cx="394062" cy="403674"/>
          </a:xfrm>
          <a:prstGeom prst="rect">
            <a:avLst/>
          </a:prstGeom>
        </p:spPr>
      </p:pic>
      <p:pic>
        <p:nvPicPr>
          <p:cNvPr id="174" name="Рисунок 173">
            <a:extLst>
              <a:ext uri="{FF2B5EF4-FFF2-40B4-BE49-F238E27FC236}">
                <a16:creationId xmlns="" xmlns:a16="http://schemas.microsoft.com/office/drawing/2014/main" id="{7D90D7D5-9F35-413E-961A-98BADF0098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5267" y="2328744"/>
            <a:ext cx="455016" cy="567661"/>
          </a:xfrm>
          <a:prstGeom prst="rect">
            <a:avLst/>
          </a:prstGeom>
        </p:spPr>
      </p:pic>
      <p:pic>
        <p:nvPicPr>
          <p:cNvPr id="177" name="Рисунок 176">
            <a:extLst>
              <a:ext uri="{FF2B5EF4-FFF2-40B4-BE49-F238E27FC236}">
                <a16:creationId xmlns="" xmlns:a16="http://schemas.microsoft.com/office/drawing/2014/main" id="{C0C58914-6E07-463B-ABBC-2B50DD4475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399875" y="2353036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="" xmlns:a16="http://schemas.microsoft.com/office/drawing/2014/main" id="{481270CC-E884-4CA3-BC2C-BAB4C9F264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808751" y="2327649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C73FE913-75F6-4F85-92AB-0503FEF2EA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881" y="3746023"/>
            <a:ext cx="990651" cy="781090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C6448D70-831C-4E7E-A697-04C3A30BDC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4784" y="2360867"/>
            <a:ext cx="524617" cy="49077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9C9223F2-9611-40E5-B06A-04F163A009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0608" y="3080015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6FC7B34E-2CCE-41E2-9661-CA7DBCD84C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03958" y="3709907"/>
            <a:ext cx="990651" cy="781090"/>
          </a:xfrm>
          <a:prstGeom prst="rect">
            <a:avLst/>
          </a:prstGeom>
        </p:spPr>
      </p:pic>
      <p:grpSp>
        <p:nvGrpSpPr>
          <p:cNvPr id="84" name="Группа 83">
            <a:extLst>
              <a:ext uri="{FF2B5EF4-FFF2-40B4-BE49-F238E27FC236}">
                <a16:creationId xmlns="" xmlns:a16="http://schemas.microsoft.com/office/drawing/2014/main" id="{2E048309-46B9-4499-93AB-BB25FD3056F9}"/>
              </a:ext>
            </a:extLst>
          </p:cNvPr>
          <p:cNvGrpSpPr/>
          <p:nvPr/>
        </p:nvGrpSpPr>
        <p:grpSpPr>
          <a:xfrm>
            <a:off x="1711499" y="3094532"/>
            <a:ext cx="401369" cy="564394"/>
            <a:chOff x="963782" y="2336701"/>
            <a:chExt cx="401369" cy="564394"/>
          </a:xfrm>
        </p:grpSpPr>
        <p:pic>
          <p:nvPicPr>
            <p:cNvPr id="87" name="Рисунок 86">
              <a:extLst>
                <a:ext uri="{FF2B5EF4-FFF2-40B4-BE49-F238E27FC236}">
                  <a16:creationId xmlns="" xmlns:a16="http://schemas.microsoft.com/office/drawing/2014/main" id="{0BF10AFA-5D5B-45C3-82AC-83E8A7DCC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8" name="Рисунок 87">
              <a:extLst>
                <a:ext uri="{FF2B5EF4-FFF2-40B4-BE49-F238E27FC236}">
                  <a16:creationId xmlns="" xmlns:a16="http://schemas.microsoft.com/office/drawing/2014/main" id="{846E191F-E970-42B7-A39D-643ECDF9D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A368F00-EC8A-4050-833C-AD72E84EBE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0387098" y="2341131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7B470C48-BD80-43FA-84AD-90E090B0F8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070" y="2857714"/>
            <a:ext cx="1581371" cy="962159"/>
          </a:xfrm>
          <a:prstGeom prst="rect">
            <a:avLst/>
          </a:prstGeom>
        </p:spPr>
      </p:pic>
      <p:grpSp>
        <p:nvGrpSpPr>
          <p:cNvPr id="102" name="Группа 101">
            <a:extLst>
              <a:ext uri="{FF2B5EF4-FFF2-40B4-BE49-F238E27FC236}">
                <a16:creationId xmlns="" xmlns:a16="http://schemas.microsoft.com/office/drawing/2014/main" id="{C92E9583-BC77-4001-8DCB-9E88EFF9A6CC}"/>
              </a:ext>
            </a:extLst>
          </p:cNvPr>
          <p:cNvGrpSpPr/>
          <p:nvPr/>
        </p:nvGrpSpPr>
        <p:grpSpPr>
          <a:xfrm>
            <a:off x="8453408" y="2351483"/>
            <a:ext cx="401369" cy="564394"/>
            <a:chOff x="963782" y="2336701"/>
            <a:chExt cx="401369" cy="564394"/>
          </a:xfrm>
        </p:grpSpPr>
        <p:pic>
          <p:nvPicPr>
            <p:cNvPr id="110" name="Рисунок 109">
              <a:extLst>
                <a:ext uri="{FF2B5EF4-FFF2-40B4-BE49-F238E27FC236}">
                  <a16:creationId xmlns="" xmlns:a16="http://schemas.microsoft.com/office/drawing/2014/main" id="{E86A2F48-3505-4B0E-A2A7-9ABC65CD68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="" xmlns:a16="http://schemas.microsoft.com/office/drawing/2014/main" id="{790CE6FA-FDE2-4EFC-87ED-A785F0BFC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7A7357C-5149-4EB2-A7F3-FD7F85F7CD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7317" y="3116734"/>
            <a:ext cx="524617" cy="49077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6BD3FD30-01FD-425D-9798-D0455704D6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756915" y="2327649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1398A513-2E7D-42B9-9D2B-80EB957963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8492" y="3739796"/>
            <a:ext cx="990651" cy="781090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9B6F5224-700C-4953-AFB4-BD9442CDF3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37373" y="3067251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93BFCD04-771E-445F-A1CB-FDE497D81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6882" y="6042061"/>
            <a:ext cx="394062" cy="40367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CD8B2DA7-9C13-4938-A4D6-F48A996494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9686" y="3160282"/>
            <a:ext cx="394062" cy="403674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FE5FF8C6-CC67-442F-8F4E-FBFEFA91C2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244" y="2360867"/>
            <a:ext cx="524617" cy="49077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E5EB2A43-B228-497C-9A23-552D49271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4657" y="3097147"/>
            <a:ext cx="524617" cy="49077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897F28AF-2C3D-4222-BC78-54FD2DDC38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516251" y="3105382"/>
            <a:ext cx="420821" cy="534599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46628834-B9C1-4CAE-9204-71566976CB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0755" y="2324951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645820DE-DAB8-40A4-9CBF-CA187E8147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98357" y="3787007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740649D9-9049-4ECB-9F5C-D120F3D436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88498" y="3809551"/>
            <a:ext cx="455016" cy="56766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="" xmlns:a16="http://schemas.microsoft.com/office/drawing/2014/main" id="{6FA2C5B9-A1B3-4C11-830C-8914D15B7B9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952901" y="2461047"/>
            <a:ext cx="394062" cy="355057"/>
          </a:xfrm>
          <a:prstGeom prst="rect">
            <a:avLst/>
          </a:prstGeom>
        </p:spPr>
      </p:pic>
      <p:pic>
        <p:nvPicPr>
          <p:cNvPr id="136" name="Рисунок 135">
            <a:extLst>
              <a:ext uri="{FF2B5EF4-FFF2-40B4-BE49-F238E27FC236}">
                <a16:creationId xmlns="" xmlns:a16="http://schemas.microsoft.com/office/drawing/2014/main" id="{A4CCF1A3-37FD-401F-B882-B0DEF075D7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9237401" y="3073144"/>
            <a:ext cx="455016" cy="567661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DF7236AE-E534-4430-9110-A6EE2CBF44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9703" y="2865742"/>
            <a:ext cx="1581371" cy="962159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="" xmlns:a16="http://schemas.microsoft.com/office/drawing/2014/main" id="{9786D392-E6FB-43F4-A67A-FB7DA69156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837077" y="3172309"/>
            <a:ext cx="394062" cy="355057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="" xmlns:a16="http://schemas.microsoft.com/office/drawing/2014/main" id="{ED8B40E3-0E23-4B9D-A1A1-4546033FC9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20017" y="3828328"/>
            <a:ext cx="455016" cy="567661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AC3E7540-A90C-4831-A882-87AA4B975C09}"/>
              </a:ext>
            </a:extLst>
          </p:cNvPr>
          <p:cNvSpPr txBox="1"/>
          <p:nvPr/>
        </p:nvSpPr>
        <p:spPr>
          <a:xfrm>
            <a:off x="7611665" y="2302705"/>
            <a:ext cx="10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грн</a:t>
            </a:r>
          </a:p>
        </p:txBody>
      </p:sp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E3376E2C-EEEB-4D13-8028-CCB4A8A9A1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24607" y="3090961"/>
            <a:ext cx="455016" cy="567661"/>
          </a:xfrm>
          <a:prstGeom prst="rect">
            <a:avLst/>
          </a:prstGeom>
        </p:spPr>
      </p:pic>
      <p:pic>
        <p:nvPicPr>
          <p:cNvPr id="163" name="Рисунок 162">
            <a:extLst>
              <a:ext uri="{FF2B5EF4-FFF2-40B4-BE49-F238E27FC236}">
                <a16:creationId xmlns="" xmlns:a16="http://schemas.microsoft.com/office/drawing/2014/main" id="{3F015BA4-6CC9-498D-BE32-2F18AB4581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500118" y="3832015"/>
            <a:ext cx="455016" cy="567661"/>
          </a:xfrm>
          <a:prstGeom prst="rect">
            <a:avLst/>
          </a:prstGeom>
        </p:spPr>
      </p:pic>
      <p:pic>
        <p:nvPicPr>
          <p:cNvPr id="164" name="Рисунок 163">
            <a:extLst>
              <a:ext uri="{FF2B5EF4-FFF2-40B4-BE49-F238E27FC236}">
                <a16:creationId xmlns="" xmlns:a16="http://schemas.microsoft.com/office/drawing/2014/main" id="{9BC7638E-5EBA-463F-BD58-F271793CD0F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537730" y="3070931"/>
            <a:ext cx="455016" cy="567661"/>
          </a:xfrm>
          <a:prstGeom prst="rect">
            <a:avLst/>
          </a:prstGeom>
        </p:spPr>
      </p:pic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3829CA97-0CBD-46AB-8D1E-F6EC4F068657}"/>
              </a:ext>
            </a:extLst>
          </p:cNvPr>
          <p:cNvSpPr txBox="1"/>
          <p:nvPr/>
        </p:nvSpPr>
        <p:spPr>
          <a:xfrm>
            <a:off x="9120912" y="2291190"/>
            <a:ext cx="10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>
                <a:latin typeface="Monotype Corsiva" panose="03010101010201010101" pitchFamily="66" charset="0"/>
              </a:rPr>
              <a:t>грн</a:t>
            </a:r>
          </a:p>
        </p:txBody>
      </p:sp>
      <p:pic>
        <p:nvPicPr>
          <p:cNvPr id="171" name="Рисунок 170">
            <a:extLst>
              <a:ext uri="{FF2B5EF4-FFF2-40B4-BE49-F238E27FC236}">
                <a16:creationId xmlns="" xmlns:a16="http://schemas.microsoft.com/office/drawing/2014/main" id="{D820EC3D-EC02-4806-B7DE-D76787BB0EA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89804" y="2355277"/>
            <a:ext cx="420821" cy="534599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BD85C2F2-6475-498B-8F4D-F2AA542628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2085104" y="3879738"/>
            <a:ext cx="394062" cy="355057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11070"/>
            <a:ext cx="10212614" cy="7462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</a:t>
            </a:r>
            <a:r>
              <a:rPr lang="uk-UA" sz="4000" b="1" dirty="0" smtClean="0">
                <a:solidFill>
                  <a:schemeClr val="bg1"/>
                </a:solidFill>
              </a:rPr>
              <a:t>875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Облачко с текстом: прямоугольное со скругленными углами 7">
            <a:extLst>
              <a:ext uri="{FF2B5EF4-FFF2-40B4-BE49-F238E27FC236}">
                <a16:creationId xmlns="" xmlns:a16="http://schemas.microsoft.com/office/drawing/2014/main" id="{B6602822-F79C-4859-8C07-7FCA9578411A}"/>
              </a:ext>
            </a:extLst>
          </p:cNvPr>
          <p:cNvSpPr/>
          <p:nvPr/>
        </p:nvSpPr>
        <p:spPr>
          <a:xfrm>
            <a:off x="1054100" y="1426248"/>
            <a:ext cx="5314043" cy="1685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chemeClr val="bg1"/>
                </a:solidFill>
              </a:rPr>
              <a:t>Мені 7 років. А моїй мамі – 28 років. У скільки разів я молодший, ніж мама?</a:t>
            </a:r>
            <a:endParaRPr lang="uk-UA" sz="16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ittle boy">
            <a:extLst>
              <a:ext uri="{FF2B5EF4-FFF2-40B4-BE49-F238E27FC236}">
                <a16:creationId xmlns="" xmlns:a16="http://schemas.microsoft.com/office/drawing/2014/main" id="{9880D8E6-455B-4BC2-8327-32DCA1FD7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01" y="3058758"/>
            <a:ext cx="1740984" cy="20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ther portrait">
            <a:extLst>
              <a:ext uri="{FF2B5EF4-FFF2-40B4-BE49-F238E27FC236}">
                <a16:creationId xmlns="" xmlns:a16="http://schemas.microsoft.com/office/drawing/2014/main" id="{4C236D3C-2D20-43D0-9010-137FEE428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r="28476"/>
          <a:stretch/>
        </p:blipFill>
        <p:spPr bwMode="auto">
          <a:xfrm>
            <a:off x="9808029" y="1379282"/>
            <a:ext cx="1458685" cy="38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A6A4A3-2244-4B1F-9AE3-FBC0877A3569}"/>
              </a:ext>
            </a:extLst>
          </p:cNvPr>
          <p:cNvSpPr txBox="1"/>
          <p:nvPr/>
        </p:nvSpPr>
        <p:spPr>
          <a:xfrm>
            <a:off x="992081" y="3400160"/>
            <a:ext cx="154953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28 : 7 </a:t>
            </a:r>
            <a:r>
              <a:rPr lang="uk-UA" sz="32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2C9A4D9-615B-4A06-83B0-BFF1F7A4C736}"/>
              </a:ext>
            </a:extLst>
          </p:cNvPr>
          <p:cNvSpPr txBox="1"/>
          <p:nvPr/>
        </p:nvSpPr>
        <p:spPr>
          <a:xfrm>
            <a:off x="2541613" y="3400160"/>
            <a:ext cx="120717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4 (р.)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AA6A4A3-2244-4B1F-9AE3-FBC0877A3569}"/>
              </a:ext>
            </a:extLst>
          </p:cNvPr>
          <p:cNvSpPr txBox="1"/>
          <p:nvPr/>
        </p:nvSpPr>
        <p:spPr>
          <a:xfrm>
            <a:off x="992083" y="4098300"/>
            <a:ext cx="204503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Відповідь: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2C9A4D9-615B-4A06-83B0-BFF1F7A4C736}"/>
              </a:ext>
            </a:extLst>
          </p:cNvPr>
          <p:cNvSpPr txBox="1"/>
          <p:nvPr/>
        </p:nvSpPr>
        <p:spPr>
          <a:xfrm>
            <a:off x="3037115" y="4114549"/>
            <a:ext cx="4337755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B050"/>
                </a:solidFill>
              </a:rPr>
              <a:t>у 4 р. син молодший, ніж мама. </a:t>
            </a:r>
            <a:endParaRPr lang="uk-UA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486401" y="1345319"/>
            <a:ext cx="5936343" cy="149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Максимкові 6 років, а його сестра – утричі старша. На скільки років сестра старша за Максимка?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76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9372" y="1424011"/>
            <a:ext cx="4377871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М – 6 р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С – ? р, у 3 р &gt; 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2024-09-10_091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78" y="1530222"/>
            <a:ext cx="1171575" cy="9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623012" y="1712081"/>
            <a:ext cx="1390800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?р.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81501" y="4492172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539934" y="4478793"/>
            <a:ext cx="42745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 </a:t>
            </a:r>
            <a:r>
              <a:rPr lang="uk-UA" sz="2800" dirty="0" smtClean="0"/>
              <a:t>12 років сестра старша.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445360" y="2737495"/>
            <a:ext cx="15483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– сестрі.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9372" y="2719174"/>
            <a:ext cx="151485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6 ∙ 3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264230" y="2737495"/>
            <a:ext cx="118113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18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13712" y="3382846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11240" y="3382846"/>
            <a:ext cx="1702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18 – 6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72593" y="2869698"/>
            <a:ext cx="4150250" cy="1149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різницеве порівняння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ute boy cartoon">
            <a:extLst>
              <a:ext uri="{FF2B5EF4-FFF2-40B4-BE49-F238E27FC236}">
                <a16:creationId xmlns="" xmlns:a16="http://schemas.microsoft.com/office/drawing/2014/main" id="{D8BD6308-C823-4AAB-B3CB-3495175B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53" y="4478793"/>
            <a:ext cx="1830690" cy="192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appy girl">
            <a:extLst>
              <a:ext uri="{FF2B5EF4-FFF2-40B4-BE49-F238E27FC236}">
                <a16:creationId xmlns="" xmlns:a16="http://schemas.microsoft.com/office/drawing/2014/main" id="{32727464-3B2E-42FC-A897-CE01D1FA5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2" t="7197" r="17579" b="6633"/>
          <a:stretch/>
        </p:blipFill>
        <p:spPr bwMode="auto">
          <a:xfrm>
            <a:off x="9724246" y="4078755"/>
            <a:ext cx="1658385" cy="233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81501" y="3955573"/>
            <a:ext cx="1732211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6 ∙ 3 –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13712" y="3955573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 (р.)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32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140450" y="1337621"/>
            <a:ext cx="5086349" cy="14958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Дідусеві 56 років, а його внук – у 7 разів молодший. На скільки років дідусь старший за внука?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</a:t>
            </a:r>
            <a:r>
              <a:rPr lang="en-US" sz="4000" b="1" dirty="0" smtClean="0">
                <a:solidFill>
                  <a:schemeClr val="bg1"/>
                </a:solidFill>
              </a:rPr>
              <a:t>8</a:t>
            </a:r>
            <a:r>
              <a:rPr lang="uk-UA" sz="4000" b="1" dirty="0" smtClean="0">
                <a:solidFill>
                  <a:schemeClr val="bg1"/>
                </a:solidFill>
              </a:rPr>
              <a:t>77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9372" y="1424011"/>
            <a:ext cx="4377871" cy="107721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Д – 56 р</a:t>
            </a:r>
          </a:p>
          <a:p>
            <a:r>
              <a:rPr lang="uk-UA" sz="3200" b="1" dirty="0" smtClean="0">
                <a:solidFill>
                  <a:srgbClr val="7030A0"/>
                </a:solidFill>
              </a:rPr>
              <a:t>В – ? р, у 7 р. &lt;</a:t>
            </a:r>
            <a:endParaRPr lang="uk-UA" sz="3200" b="1" dirty="0">
              <a:solidFill>
                <a:srgbClr val="7030A0"/>
              </a:solidFill>
            </a:endParaRPr>
          </a:p>
        </p:txBody>
      </p:sp>
      <p:pic>
        <p:nvPicPr>
          <p:cNvPr id="2050" name="Picture 2" descr="D:\2 клас\3 Математика\1 Листопад\2024-09-10_091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978" y="1530222"/>
            <a:ext cx="1171575" cy="9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623012" y="1712081"/>
            <a:ext cx="1390800" cy="584775"/>
          </a:xfrm>
          <a:prstGeom prst="rect">
            <a:avLst/>
          </a:prstGeom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На</a:t>
            </a:r>
            <a:r>
              <a:rPr lang="uk-UA" sz="3200" b="1" dirty="0" smtClean="0">
                <a:solidFill>
                  <a:srgbClr val="002060"/>
                </a:solidFill>
              </a:rPr>
              <a:t> </a:t>
            </a:r>
            <a:r>
              <a:rPr lang="uk-UA" sz="3200" b="1" dirty="0" smtClean="0">
                <a:solidFill>
                  <a:srgbClr val="FF0000"/>
                </a:solidFill>
              </a:rPr>
              <a:t>?р.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681501" y="4492172"/>
            <a:ext cx="185843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/>
              <a:t>Відповідь</a:t>
            </a:r>
            <a:r>
              <a:rPr lang="uk-UA" sz="2800" b="1" dirty="0" smtClean="0"/>
              <a:t>:</a:t>
            </a:r>
            <a:endParaRPr lang="uk-UA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C52B505-0071-45FC-8AFC-36E842CA0FAE}"/>
              </a:ext>
            </a:extLst>
          </p:cNvPr>
          <p:cNvSpPr txBox="1"/>
          <p:nvPr/>
        </p:nvSpPr>
        <p:spPr>
          <a:xfrm>
            <a:off x="2539934" y="4478793"/>
            <a:ext cx="45031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На 48 років дідусь старший.</a:t>
            </a:r>
            <a:endParaRPr lang="uk-UA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68AF880-9DB6-46A7-87D2-5AFDE463286A}"/>
              </a:ext>
            </a:extLst>
          </p:cNvPr>
          <p:cNvSpPr txBox="1"/>
          <p:nvPr/>
        </p:nvSpPr>
        <p:spPr>
          <a:xfrm>
            <a:off x="3445360" y="2737495"/>
            <a:ext cx="154832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– внуку.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49372" y="2719174"/>
            <a:ext cx="166434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1) 56 : 7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13712" y="2737495"/>
            <a:ext cx="10316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13712" y="3382846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48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11240" y="3382846"/>
            <a:ext cx="17024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2) 56 – 8 =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72593" y="2920115"/>
            <a:ext cx="4150250" cy="11496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Це задача на різницеве порівняння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81501" y="3955573"/>
            <a:ext cx="195284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56 – 56 : 7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634343" y="3968952"/>
            <a:ext cx="12093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48 (р.)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grandfather carrying grandson smiling outdoors">
            <a:extLst>
              <a:ext uri="{FF2B5EF4-FFF2-40B4-BE49-F238E27FC236}">
                <a16:creationId xmlns="" xmlns:a16="http://schemas.microsoft.com/office/drawing/2014/main" id="{84AB75B9-F41C-4BFA-BE1F-59E4491E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" b="3440"/>
          <a:stretch/>
        </p:blipFill>
        <p:spPr bwMode="auto">
          <a:xfrm>
            <a:off x="9052166" y="4248000"/>
            <a:ext cx="2174634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27" grpId="0" animBg="1"/>
      <p:bldP spid="32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Обчисли периметр прямокутника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4264" y="2242548"/>
            <a:ext cx="2710543" cy="15131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413711" y="1605381"/>
            <a:ext cx="10316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333823" y="2737495"/>
            <a:ext cx="103164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801828" y="2150463"/>
            <a:ext cx="26469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5 ∙ 2 + </a:t>
            </a:r>
            <a:r>
              <a:rPr lang="uk-UA" sz="2800" b="1" dirty="0">
                <a:solidFill>
                  <a:schemeClr val="bg1"/>
                </a:solidFill>
              </a:rPr>
              <a:t>3 ∙ 2 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801828" y="2858831"/>
            <a:ext cx="264697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(5 + 3) </a:t>
            </a:r>
            <a:r>
              <a:rPr lang="uk-UA" sz="2800" b="1" dirty="0">
                <a:solidFill>
                  <a:schemeClr val="bg1"/>
                </a:solidFill>
              </a:rPr>
              <a:t>∙ 2 =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87321" y="2150463"/>
            <a:ext cx="96210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 </a:t>
            </a:r>
            <a:r>
              <a:rPr lang="uk-UA" sz="2800" b="1" dirty="0" err="1" smtClean="0">
                <a:solidFill>
                  <a:schemeClr val="bg1"/>
                </a:solidFill>
              </a:rPr>
              <a:t>сп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87320" y="2858831"/>
            <a:ext cx="962107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ІІ </a:t>
            </a:r>
            <a:r>
              <a:rPr lang="uk-UA" sz="2800" b="1" dirty="0" err="1" smtClean="0">
                <a:solidFill>
                  <a:schemeClr val="bg1"/>
                </a:solidFill>
              </a:rPr>
              <a:t>сп</a:t>
            </a:r>
            <a:r>
              <a:rPr lang="uk-UA" sz="2800" b="1" dirty="0" smtClean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48800" y="2150463"/>
            <a:ext cx="14822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16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9448800" y="2870604"/>
            <a:ext cx="148220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16 (см)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333665" y="3948137"/>
            <a:ext cx="1834708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Відповідь: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140451" y="3948137"/>
            <a:ext cx="508635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16 см периметр прямокутника.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5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46412" y="595553"/>
            <a:ext cx="9486902" cy="80870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343" y="2231571"/>
            <a:ext cx="2797629" cy="2333869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14 - Засвоєння вивчених таблиць\2025-04-13_2030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53553"/>
          <a:stretch/>
        </p:blipFill>
        <p:spPr bwMode="auto">
          <a:xfrm>
            <a:off x="3145973" y="1810600"/>
            <a:ext cx="7587342" cy="302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9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9" y="2055268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61" y="209017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10" y="2055268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4"/>
            <a:ext cx="1975615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9" y="4852673"/>
            <a:ext cx="1728000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9"/>
            <a:ext cx="1728000" cy="1200329"/>
          </a:xfrm>
          <a:prstGeom prst="rect">
            <a:avLst/>
          </a:prstGeom>
          <a:solidFill>
            <a:srgbClr val="FF99FF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3" y="4844159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7163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3396" y="592500"/>
            <a:ext cx="10120918" cy="7029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159828" y="2217343"/>
            <a:ext cx="5954486" cy="282630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Шкільний мелодійний дзвінок      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Покликав усіх </a:t>
            </a:r>
            <a:r>
              <a:rPr lang="uk-UA" sz="3200" b="1" dirty="0" smtClean="0">
                <a:solidFill>
                  <a:srgbClr val="7030A0"/>
                </a:solidFill>
              </a:rPr>
              <a:t>нас на </a:t>
            </a:r>
            <a:r>
              <a:rPr lang="uk-UA" sz="3200" b="1" dirty="0">
                <a:solidFill>
                  <a:srgbClr val="7030A0"/>
                </a:solidFill>
              </a:rPr>
              <a:t>урок.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Тож не будемо гаяти часу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І полинемо разом із класом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В чарівну країну Знань.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F1B4139-CB08-44EF-B306-947C023D4F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03" b="17536"/>
          <a:stretch/>
        </p:blipFill>
        <p:spPr>
          <a:xfrm>
            <a:off x="993396" y="2257114"/>
            <a:ext cx="3785433" cy="2642421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009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6"/>
            <a:ext cx="8732067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4" y="1259177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594141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4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9" y="2147324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8" y="3596955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67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1308078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400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034143" y="531325"/>
            <a:ext cx="10036628" cy="7205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5885900" y="1335415"/>
            <a:ext cx="663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16605" y="1317954"/>
            <a:ext cx="4423456" cy="619699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Добуток чисел 7 і </a:t>
            </a: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6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16604" y="2013854"/>
            <a:ext cx="4423457" cy="533400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Частка </a:t>
            </a:r>
            <a:r>
              <a:rPr lang="uk-UA" sz="3200" b="1" dirty="0">
                <a:solidFill>
                  <a:schemeClr val="bg1"/>
                </a:solidFill>
              </a:rPr>
              <a:t>чисел </a:t>
            </a:r>
            <a:r>
              <a:rPr lang="en-US" sz="3200" b="1" dirty="0" smtClean="0">
                <a:solidFill>
                  <a:schemeClr val="bg1"/>
                </a:solidFill>
              </a:rPr>
              <a:t>48</a:t>
            </a:r>
            <a:r>
              <a:rPr lang="uk-UA" sz="3200" b="1" dirty="0" smtClean="0">
                <a:solidFill>
                  <a:schemeClr val="bg1"/>
                </a:solidFill>
              </a:rPr>
              <a:t> </a:t>
            </a:r>
            <a:r>
              <a:rPr lang="uk-UA" sz="3200" b="1" dirty="0">
                <a:solidFill>
                  <a:schemeClr val="bg1"/>
                </a:solidFill>
              </a:rPr>
              <a:t>і </a:t>
            </a:r>
            <a:r>
              <a:rPr lang="uk-UA" sz="3200" b="1" dirty="0" smtClean="0">
                <a:solidFill>
                  <a:schemeClr val="bg1"/>
                </a:solidFill>
              </a:rPr>
              <a:t>6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8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16603" y="2623454"/>
            <a:ext cx="4423458" cy="533400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42</a:t>
            </a:r>
            <a:r>
              <a:rPr lang="uk-UA" sz="3200" b="1" dirty="0" smtClean="0">
                <a:solidFill>
                  <a:schemeClr val="bg1"/>
                </a:solidFill>
              </a:rPr>
              <a:t> зменшили в </a:t>
            </a:r>
            <a:r>
              <a:rPr lang="en-US" sz="3200" b="1" dirty="0" smtClean="0">
                <a:solidFill>
                  <a:schemeClr val="bg1"/>
                </a:solidFill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</a:rPr>
              <a:t> 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5903906" y="1988166"/>
            <a:ext cx="663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5925195" y="2612568"/>
            <a:ext cx="6245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34143" y="3222168"/>
            <a:ext cx="4423458" cy="533400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</a:rPr>
              <a:t> збільшили в </a:t>
            </a:r>
            <a:r>
              <a:rPr lang="en-US" sz="3200" b="1" dirty="0" smtClean="0">
                <a:solidFill>
                  <a:schemeClr val="bg1"/>
                </a:solidFill>
              </a:rPr>
              <a:t>9 </a:t>
            </a:r>
            <a:r>
              <a:rPr lang="uk-UA" sz="3200" b="1" dirty="0" smtClean="0">
                <a:solidFill>
                  <a:schemeClr val="bg1"/>
                </a:solidFill>
              </a:rPr>
              <a:t>разів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5885900" y="3243940"/>
            <a:ext cx="663866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016603" y="3828715"/>
            <a:ext cx="5145178" cy="1393368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 задумала число, збільшила його у 8 разів і отримала 64. Яке число я задумала?  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8A8D29C-5013-499E-8ACA-B528E020535C}"/>
              </a:ext>
            </a:extLst>
          </p:cNvPr>
          <p:cNvSpPr txBox="1"/>
          <p:nvPr/>
        </p:nvSpPr>
        <p:spPr>
          <a:xfrm>
            <a:off x="6258335" y="4159867"/>
            <a:ext cx="66386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" descr="cartoon giraffe holding pencil">
            <a:extLst>
              <a:ext uri="{FF2B5EF4-FFF2-40B4-BE49-F238E27FC236}">
                <a16:creationId xmlns:a16="http://schemas.microsoft.com/office/drawing/2014/main" xmlns="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8914088" y="1398180"/>
            <a:ext cx="2156683" cy="382390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54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6" grpId="0" animBg="1"/>
      <p:bldP spid="28" grpId="0" animBg="1"/>
      <p:bldP spid="29" grpId="0" animBg="1"/>
      <p:bldP spid="32" grpId="0" animBg="1"/>
      <p:bldP spid="33" grpId="0" animBg="1"/>
      <p:bldP spid="38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unny hedgehog cartoon animal character">
            <a:extLst>
              <a:ext uri="{FF2B5EF4-FFF2-40B4-BE49-F238E27FC236}">
                <a16:creationId xmlns="" xmlns:a16="http://schemas.microsoft.com/office/drawing/2014/main" id="{FD5DC3B4-20A5-4121-871B-733E949D0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764" y="1542809"/>
            <a:ext cx="2293480" cy="240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9137" y="453994"/>
            <a:ext cx="9959863" cy="76520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Склади рівності з виразів за </a:t>
            </a:r>
            <a:r>
              <a:rPr lang="uk-UA" sz="4000" b="1" dirty="0" smtClean="0">
                <a:solidFill>
                  <a:schemeClr val="bg1"/>
                </a:solidFill>
              </a:rPr>
              <a:t>зразком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07EA20F-5F58-44BB-829D-BEBB523D3088}"/>
              </a:ext>
            </a:extLst>
          </p:cNvPr>
          <p:cNvSpPr txBox="1"/>
          <p:nvPr/>
        </p:nvSpPr>
        <p:spPr>
          <a:xfrm>
            <a:off x="1192211" y="2563142"/>
            <a:ext cx="132239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8∙2 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FAE2418-8E01-4A14-9241-292D71270692}"/>
              </a:ext>
            </a:extLst>
          </p:cNvPr>
          <p:cNvSpPr txBox="1"/>
          <p:nvPr/>
        </p:nvSpPr>
        <p:spPr>
          <a:xfrm>
            <a:off x="1148530" y="3379077"/>
            <a:ext cx="1366071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9∙8 =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1AE7C08-17D0-49F4-98A5-9A7E7047F51B}"/>
              </a:ext>
            </a:extLst>
          </p:cNvPr>
          <p:cNvSpPr txBox="1"/>
          <p:nvPr/>
        </p:nvSpPr>
        <p:spPr>
          <a:xfrm>
            <a:off x="2514601" y="2563142"/>
            <a:ext cx="87463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2∙8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FD054C-975E-4685-8477-D1FA603A33DF}"/>
              </a:ext>
            </a:extLst>
          </p:cNvPr>
          <p:cNvSpPr txBox="1"/>
          <p:nvPr/>
        </p:nvSpPr>
        <p:spPr>
          <a:xfrm>
            <a:off x="2514601" y="3379077"/>
            <a:ext cx="874633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8∙9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4AA6A4A3-2244-4B1F-9AE3-FBC0877A3569}"/>
              </a:ext>
            </a:extLst>
          </p:cNvPr>
          <p:cNvSpPr txBox="1"/>
          <p:nvPr/>
        </p:nvSpPr>
        <p:spPr>
          <a:xfrm>
            <a:off x="1118460" y="4272513"/>
            <a:ext cx="139614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8∙3 =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2C9A4D9-615B-4A06-83B0-BFF1F7A4C736}"/>
              </a:ext>
            </a:extLst>
          </p:cNvPr>
          <p:cNvSpPr txBox="1"/>
          <p:nvPr/>
        </p:nvSpPr>
        <p:spPr>
          <a:xfrm>
            <a:off x="2514602" y="4287030"/>
            <a:ext cx="874632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B050"/>
                </a:solidFill>
              </a:rPr>
              <a:t>3∙8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09 Таблиці множення на 6_9\№114 - Засвоєння вивчених таблиць\2025-04-13_2036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36" y="1347787"/>
            <a:ext cx="8524979" cy="105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45851" y="433128"/>
            <a:ext cx="9963847" cy="6881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Повторення таблиці множення на </a:t>
            </a:r>
            <a:r>
              <a:rPr lang="uk-UA" sz="3600" b="1" dirty="0" smtClean="0">
                <a:solidFill>
                  <a:schemeClr val="bg1"/>
                </a:solidFill>
              </a:rPr>
              <a:t>8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82041" y="1588712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429192" y="1590528"/>
            <a:ext cx="455016" cy="56766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531321" y="3036330"/>
            <a:ext cx="203814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8   16   24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4421" y="2227906"/>
            <a:ext cx="7354083" cy="54795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Знайди закономірність і </a:t>
            </a:r>
            <a:r>
              <a:rPr lang="uk-UA" sz="2800" b="1" dirty="0" smtClean="0">
                <a:solidFill>
                  <a:schemeClr val="bg1"/>
                </a:solidFill>
              </a:rPr>
              <a:t>продовж ряд чисел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78" name="Picture 2" descr="D:\2 клас\1 Українська мова\1 Пономарьова\Квітн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98" y="1330934"/>
            <a:ext cx="2020947" cy="10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68AF880-9DB6-46A7-87D2-5AFDE463286A}"/>
              </a:ext>
            </a:extLst>
          </p:cNvPr>
          <p:cNvSpPr txBox="1"/>
          <p:nvPr/>
        </p:nvSpPr>
        <p:spPr>
          <a:xfrm>
            <a:off x="2569462" y="3036330"/>
            <a:ext cx="54414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32   40   48   56   64   72   80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07EA20F-5F58-44BB-829D-BEBB523D3088}"/>
              </a:ext>
            </a:extLst>
          </p:cNvPr>
          <p:cNvSpPr txBox="1"/>
          <p:nvPr/>
        </p:nvSpPr>
        <p:spPr>
          <a:xfrm>
            <a:off x="952725" y="3869334"/>
            <a:ext cx="11574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2∙</a:t>
            </a:r>
            <a:r>
              <a:rPr lang="uk-UA" sz="3600" b="1" dirty="0">
                <a:solidFill>
                  <a:srgbClr val="00B050"/>
                </a:solidFill>
              </a:rPr>
              <a:t>2 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2FAE2418-8E01-4A14-9241-292D71270692}"/>
              </a:ext>
            </a:extLst>
          </p:cNvPr>
          <p:cNvSpPr txBox="1"/>
          <p:nvPr/>
        </p:nvSpPr>
        <p:spPr>
          <a:xfrm>
            <a:off x="909044" y="4685269"/>
            <a:ext cx="11956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3∙3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21AE7C08-17D0-49F4-98A5-9A7E7047F51B}"/>
              </a:ext>
            </a:extLst>
          </p:cNvPr>
          <p:cNvSpPr txBox="1"/>
          <p:nvPr/>
        </p:nvSpPr>
        <p:spPr>
          <a:xfrm>
            <a:off x="2110143" y="3869334"/>
            <a:ext cx="6531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4FD054C-975E-4685-8477-D1FA603A33DF}"/>
              </a:ext>
            </a:extLst>
          </p:cNvPr>
          <p:cNvSpPr txBox="1"/>
          <p:nvPr/>
        </p:nvSpPr>
        <p:spPr>
          <a:xfrm>
            <a:off x="2110143" y="4685269"/>
            <a:ext cx="6531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9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AA6A4A3-2244-4B1F-9AE3-FBC0877A3569}"/>
              </a:ext>
            </a:extLst>
          </p:cNvPr>
          <p:cNvSpPr txBox="1"/>
          <p:nvPr/>
        </p:nvSpPr>
        <p:spPr>
          <a:xfrm>
            <a:off x="895883" y="5567215"/>
            <a:ext cx="12219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4∙4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2C9A4D9-615B-4A06-83B0-BFF1F7A4C736}"/>
              </a:ext>
            </a:extLst>
          </p:cNvPr>
          <p:cNvSpPr txBox="1"/>
          <p:nvPr/>
        </p:nvSpPr>
        <p:spPr>
          <a:xfrm>
            <a:off x="2141114" y="5567215"/>
            <a:ext cx="65314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16</a:t>
            </a:r>
            <a:endParaRPr lang="uk-UA" sz="3600" b="1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6" t="1865" r="1548" b="2884"/>
          <a:stretch/>
        </p:blipFill>
        <p:spPr bwMode="auto">
          <a:xfrm>
            <a:off x="8483748" y="1440000"/>
            <a:ext cx="3144252" cy="475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07EA20F-5F58-44BB-829D-BEBB523D3088}"/>
              </a:ext>
            </a:extLst>
          </p:cNvPr>
          <p:cNvSpPr txBox="1"/>
          <p:nvPr/>
        </p:nvSpPr>
        <p:spPr>
          <a:xfrm>
            <a:off x="3963809" y="3878313"/>
            <a:ext cx="1157418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5∙5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FAE2418-8E01-4A14-9241-292D71270692}"/>
              </a:ext>
            </a:extLst>
          </p:cNvPr>
          <p:cNvSpPr txBox="1"/>
          <p:nvPr/>
        </p:nvSpPr>
        <p:spPr>
          <a:xfrm>
            <a:off x="3920128" y="4694248"/>
            <a:ext cx="119564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6∙6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21AE7C08-17D0-49F4-98A5-9A7E7047F51B}"/>
              </a:ext>
            </a:extLst>
          </p:cNvPr>
          <p:cNvSpPr txBox="1"/>
          <p:nvPr/>
        </p:nvSpPr>
        <p:spPr>
          <a:xfrm>
            <a:off x="5121227" y="3878313"/>
            <a:ext cx="6531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25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4FD054C-975E-4685-8477-D1FA603A33DF}"/>
              </a:ext>
            </a:extLst>
          </p:cNvPr>
          <p:cNvSpPr txBox="1"/>
          <p:nvPr/>
        </p:nvSpPr>
        <p:spPr>
          <a:xfrm>
            <a:off x="5121227" y="4694248"/>
            <a:ext cx="653142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36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4AA6A4A3-2244-4B1F-9AE3-FBC0877A3569}"/>
              </a:ext>
            </a:extLst>
          </p:cNvPr>
          <p:cNvSpPr txBox="1"/>
          <p:nvPr/>
        </p:nvSpPr>
        <p:spPr>
          <a:xfrm>
            <a:off x="3906967" y="5576194"/>
            <a:ext cx="122196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7∙7 </a:t>
            </a:r>
            <a:r>
              <a:rPr lang="uk-UA" sz="3600" b="1" dirty="0">
                <a:solidFill>
                  <a:srgbClr val="00B050"/>
                </a:solidFill>
              </a:rPr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2C9A4D9-615B-4A06-83B0-BFF1F7A4C736}"/>
              </a:ext>
            </a:extLst>
          </p:cNvPr>
          <p:cNvSpPr txBox="1"/>
          <p:nvPr/>
        </p:nvSpPr>
        <p:spPr>
          <a:xfrm>
            <a:off x="5152198" y="5576194"/>
            <a:ext cx="65314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B050"/>
                </a:solidFill>
              </a:rPr>
              <a:t>49</a:t>
            </a:r>
            <a:endParaRPr lang="uk-UA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2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329632" y="494529"/>
            <a:ext cx="9577854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36" y="1257218"/>
            <a:ext cx="2100250" cy="355426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44555" y="242467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5567" y="3179031"/>
            <a:ext cx="394062" cy="355057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9CA2288-FAAA-482C-B002-FC19ECF8EC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17558" y="3914390"/>
            <a:ext cx="394062" cy="355057"/>
          </a:xfrm>
          <a:prstGeom prst="rect">
            <a:avLst/>
          </a:prstGeom>
        </p:spPr>
      </p:pic>
      <p:pic>
        <p:nvPicPr>
          <p:cNvPr id="157" name="Рисунок 156">
            <a:extLst>
              <a:ext uri="{FF2B5EF4-FFF2-40B4-BE49-F238E27FC236}">
                <a16:creationId xmlns="" xmlns:a16="http://schemas.microsoft.com/office/drawing/2014/main" id="{D3CF6A13-CDAD-4312-808A-40150168AE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77602" y="2433095"/>
            <a:ext cx="394062" cy="35505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369F293-A6F0-4D3E-AA7E-42B51E9D2A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063603" y="3170135"/>
            <a:ext cx="394062" cy="355057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6283" y="2339706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357665" y="3826643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0F71910C-F77E-40D3-A3D4-8ACB680F70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2030807" y="2340555"/>
            <a:ext cx="455016" cy="567661"/>
          </a:xfrm>
          <a:prstGeom prst="rect">
            <a:avLst/>
          </a:prstGeom>
        </p:spPr>
      </p:pic>
      <p:pic>
        <p:nvPicPr>
          <p:cNvPr id="169" name="Рисунок 168">
            <a:extLst>
              <a:ext uri="{FF2B5EF4-FFF2-40B4-BE49-F238E27FC236}">
                <a16:creationId xmlns="" xmlns:a16="http://schemas.microsoft.com/office/drawing/2014/main" id="{A201212C-C07E-4C6A-BF53-371679366A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29252" y="2325724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FCE5B8DD-5CD7-4885-94DC-93EE20EB1D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4" y="3914390"/>
            <a:ext cx="394062" cy="40367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02A4BD8F-F270-42FD-8245-02CFD4B52D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690" y="2414308"/>
            <a:ext cx="394062" cy="403674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F92F161A-6E66-4B69-8A29-E2F22EEE5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360365" y="3072203"/>
            <a:ext cx="455016" cy="567661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F746BE1F-36C4-46CF-AC78-A2E717255B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37332" y="3085523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9241E8E8-8B78-43FA-A6C8-55C9662FD0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444" y="3155341"/>
            <a:ext cx="394062" cy="403674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DD915556-37D2-4CA8-A38E-3F6D5A5995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444684" y="2325724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48998422-6B4F-404F-9693-005A2D82C4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07686" y="2354564"/>
            <a:ext cx="455016" cy="56766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6DD07121-CF8E-40DA-9DED-3720A14050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66280" y="3072202"/>
            <a:ext cx="455016" cy="567661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="" xmlns:a16="http://schemas.microsoft.com/office/drawing/2014/main" id="{32E98F74-95C2-42D9-B0EC-354C6AF895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9662" y="3829211"/>
            <a:ext cx="455016" cy="567661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F644857B-716F-49DA-8AE6-6A0393CF0B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54359" y="3079196"/>
            <a:ext cx="455016" cy="567661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0BA9E64A-14DE-4ECA-AEAD-DCF00E2B8E6C}"/>
              </a:ext>
            </a:extLst>
          </p:cNvPr>
          <p:cNvGrpSpPr/>
          <p:nvPr/>
        </p:nvGrpSpPr>
        <p:grpSpPr>
          <a:xfrm>
            <a:off x="1707042" y="2339706"/>
            <a:ext cx="401369" cy="564394"/>
            <a:chOff x="963782" y="2336701"/>
            <a:chExt cx="401369" cy="564394"/>
          </a:xfrm>
        </p:grpSpPr>
        <p:pic>
          <p:nvPicPr>
            <p:cNvPr id="78" name="Рисунок 77">
              <a:extLst>
                <a:ext uri="{FF2B5EF4-FFF2-40B4-BE49-F238E27FC236}">
                  <a16:creationId xmlns="" xmlns:a16="http://schemas.microsoft.com/office/drawing/2014/main" id="{832687F3-A375-4158-934B-106386532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793027CC-A5FA-487D-95E4-DD2B23C12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CA578298-2961-4C0E-9623-9C7A916BF576}"/>
              </a:ext>
            </a:extLst>
          </p:cNvPr>
          <p:cNvGrpSpPr/>
          <p:nvPr/>
        </p:nvGrpSpPr>
        <p:grpSpPr>
          <a:xfrm>
            <a:off x="1711448" y="3085804"/>
            <a:ext cx="401369" cy="564394"/>
            <a:chOff x="963782" y="2336701"/>
            <a:chExt cx="401369" cy="564394"/>
          </a:xfrm>
        </p:grpSpPr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34517022-CDFA-40D6-8377-B464DE0E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="" xmlns:a16="http://schemas.microsoft.com/office/drawing/2014/main" id="{ADF4D7BE-7486-45B2-A72B-77BAE0259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CB1F089A-D8F8-491B-A68A-EBE3D6A615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4905" y="2424352"/>
            <a:ext cx="394062" cy="403674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0F3E3FC0-7E97-40EE-8EB8-236B142AF3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76215" y="2325724"/>
            <a:ext cx="455016" cy="567661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="" xmlns:a16="http://schemas.microsoft.com/office/drawing/2014/main" id="{2714C7E6-D097-4856-9C6B-4FD7105D7D1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395678" y="3831526"/>
            <a:ext cx="455016" cy="567661"/>
          </a:xfrm>
          <a:prstGeom prst="rect">
            <a:avLst/>
          </a:prstGeom>
        </p:spPr>
      </p:pic>
      <p:grpSp>
        <p:nvGrpSpPr>
          <p:cNvPr id="130" name="Группа 129">
            <a:extLst>
              <a:ext uri="{FF2B5EF4-FFF2-40B4-BE49-F238E27FC236}">
                <a16:creationId xmlns="" xmlns:a16="http://schemas.microsoft.com/office/drawing/2014/main" id="{EDE62B5D-3F7C-4717-94CE-BFE0B0644A26}"/>
              </a:ext>
            </a:extLst>
          </p:cNvPr>
          <p:cNvGrpSpPr/>
          <p:nvPr/>
        </p:nvGrpSpPr>
        <p:grpSpPr>
          <a:xfrm>
            <a:off x="2072876" y="3829910"/>
            <a:ext cx="401369" cy="564394"/>
            <a:chOff x="963782" y="2336701"/>
            <a:chExt cx="401369" cy="564394"/>
          </a:xfrm>
        </p:grpSpPr>
        <p:pic>
          <p:nvPicPr>
            <p:cNvPr id="131" name="Рисунок 130">
              <a:extLst>
                <a:ext uri="{FF2B5EF4-FFF2-40B4-BE49-F238E27FC236}">
                  <a16:creationId xmlns="" xmlns:a16="http://schemas.microsoft.com/office/drawing/2014/main" id="{E50125B6-A921-4BD2-8966-D662A6CE3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2" name="Рисунок 131">
              <a:extLst>
                <a:ext uri="{FF2B5EF4-FFF2-40B4-BE49-F238E27FC236}">
                  <a16:creationId xmlns="" xmlns:a16="http://schemas.microsoft.com/office/drawing/2014/main" id="{76B7EEA6-FEA4-40AB-90C9-0424D571C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49" name="Рисунок 148">
            <a:extLst>
              <a:ext uri="{FF2B5EF4-FFF2-40B4-BE49-F238E27FC236}">
                <a16:creationId xmlns="" xmlns:a16="http://schemas.microsoft.com/office/drawing/2014/main" id="{07A9BF9B-EB01-488E-BAB2-73A663570B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13624" y="2396216"/>
            <a:ext cx="394062" cy="355057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="" xmlns:a16="http://schemas.microsoft.com/office/drawing/2014/main" id="{2B65AD34-5747-4998-BB40-F9873FF26B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0130" y="232999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E5E9D32C-EC55-44F2-ADF8-B5BF3A7962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1885" y="3079196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2AB0369-5600-4935-85B8-63BF94B9C6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30130" y="3831526"/>
            <a:ext cx="455016" cy="567661"/>
          </a:xfrm>
          <a:prstGeom prst="rect">
            <a:avLst/>
          </a:prstGeom>
        </p:spPr>
      </p:pic>
      <p:sp>
        <p:nvSpPr>
          <p:cNvPr id="151" name="TextBox 150">
            <a:extLst>
              <a:ext uri="{FF2B5EF4-FFF2-40B4-BE49-F238E27FC236}">
                <a16:creationId xmlns="" xmlns:a16="http://schemas.microsoft.com/office/drawing/2014/main" id="{583BE02F-B162-4706-98CD-5B7AA2CCCA27}"/>
              </a:ext>
            </a:extLst>
          </p:cNvPr>
          <p:cNvSpPr txBox="1"/>
          <p:nvPr/>
        </p:nvSpPr>
        <p:spPr>
          <a:xfrm>
            <a:off x="1232743" y="376875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="" xmlns:a16="http://schemas.microsoft.com/office/drawing/2014/main" id="{ECF712B7-50CA-498D-9F43-4021D1FF287E}"/>
              </a:ext>
            </a:extLst>
          </p:cNvPr>
          <p:cNvSpPr txBox="1"/>
          <p:nvPr/>
        </p:nvSpPr>
        <p:spPr>
          <a:xfrm>
            <a:off x="2593418" y="377600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A0ECC19B-5C2B-4A51-9887-CA0AC6CC3A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445586" y="2348003"/>
            <a:ext cx="455016" cy="567661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CD13D12D-3562-448B-B1A4-2CB78EC144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003305" y="2325723"/>
            <a:ext cx="455016" cy="567661"/>
          </a:xfrm>
          <a:prstGeom prst="rect">
            <a:avLst/>
          </a:prstGeom>
        </p:spPr>
      </p:pic>
      <p:pic>
        <p:nvPicPr>
          <p:cNvPr id="165" name="Рисунок 164">
            <a:extLst>
              <a:ext uri="{FF2B5EF4-FFF2-40B4-BE49-F238E27FC236}">
                <a16:creationId xmlns="" xmlns:a16="http://schemas.microsoft.com/office/drawing/2014/main" id="{4F76A798-9267-4B40-959F-0C57473F81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33185" y="3085804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D90BAFE-F391-43A7-8131-CA4BCB8DDC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609500" y="3797136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BDCF9C89-21DF-4EE1-9461-02C94AFB19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32916" y="3797136"/>
            <a:ext cx="455016" cy="56766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C57035D-B6DF-402E-A75F-48BB22319408}"/>
              </a:ext>
            </a:extLst>
          </p:cNvPr>
          <p:cNvSpPr txBox="1"/>
          <p:nvPr/>
        </p:nvSpPr>
        <p:spPr>
          <a:xfrm>
            <a:off x="5317638" y="2286387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FEE7B3A7-9B77-4A0E-B6CC-16F18C49434B}"/>
              </a:ext>
            </a:extLst>
          </p:cNvPr>
          <p:cNvSpPr txBox="1"/>
          <p:nvPr/>
        </p:nvSpPr>
        <p:spPr>
          <a:xfrm>
            <a:off x="7156317" y="227863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B915B45D-65A8-4E77-A481-9057689381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18307" y="2349512"/>
            <a:ext cx="420821" cy="534599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892354BD-B81D-4B90-8978-67CB0EEBD2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834739" y="2332314"/>
            <a:ext cx="455016" cy="567661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6C413698-86AE-4F3C-939A-FE6BA167AF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68157" y="3082985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8605B8FF-7FEF-4E6F-8234-104C90263F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86689" y="3079196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9C03EC28-B92E-4AAC-B407-332CAE1D54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203680" y="3157346"/>
            <a:ext cx="394062" cy="355057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="" xmlns:a16="http://schemas.microsoft.com/office/drawing/2014/main" id="{C96779CB-A00A-48C9-9DBC-726A5F5450B2}"/>
              </a:ext>
            </a:extLst>
          </p:cNvPr>
          <p:cNvGrpSpPr/>
          <p:nvPr/>
        </p:nvGrpSpPr>
        <p:grpSpPr>
          <a:xfrm>
            <a:off x="7318603" y="3082463"/>
            <a:ext cx="401369" cy="564394"/>
            <a:chOff x="963782" y="2336701"/>
            <a:chExt cx="401369" cy="564394"/>
          </a:xfrm>
        </p:grpSpPr>
        <p:pic>
          <p:nvPicPr>
            <p:cNvPr id="102" name="Рисунок 101">
              <a:extLst>
                <a:ext uri="{FF2B5EF4-FFF2-40B4-BE49-F238E27FC236}">
                  <a16:creationId xmlns="" xmlns:a16="http://schemas.microsoft.com/office/drawing/2014/main" id="{318642C3-C165-47F2-909D-AD14DA7A5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="" xmlns:a16="http://schemas.microsoft.com/office/drawing/2014/main" id="{F4F570BF-1FE2-42AF-86EF-A8B4888BD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19" name="Рисунок 118">
            <a:extLst>
              <a:ext uri="{FF2B5EF4-FFF2-40B4-BE49-F238E27FC236}">
                <a16:creationId xmlns="" xmlns:a16="http://schemas.microsoft.com/office/drawing/2014/main" id="{A2C07935-DF4D-4392-8459-AE599073A0F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50504" y="3072202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84FD0705-0028-42BF-961E-BCA16190CCF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8464010" y="3072201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074A7507-2A3D-4543-8444-BD5CECA479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766318" y="3051043"/>
            <a:ext cx="455016" cy="567661"/>
          </a:xfrm>
          <a:prstGeom prst="rect">
            <a:avLst/>
          </a:prstGeom>
        </p:spPr>
      </p:pic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138726" y="514552"/>
            <a:ext cx="9975587" cy="69932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Порівняй вирази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953" y="-70097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0CEE368A-1424-4C93-B3A0-301DE40210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52373" y="3091530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F9CC30AB-87FF-4F8F-A5BB-D8A8AC1DA4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083" y="2415876"/>
            <a:ext cx="394062" cy="40367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CDEBF39E-9349-4922-8BDD-5E39ACE558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22565" y="2333883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B331484-E6B4-4B39-B947-3D07C63EAA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693920" y="2336982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9B1CDB4C-8749-4EE5-8575-88ECA32E6AA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71489" y="2423477"/>
            <a:ext cx="394062" cy="355057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E35B37DA-D10A-4437-923D-EBDF755341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5485301" y="2336981"/>
            <a:ext cx="455016" cy="567661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E71C696D-18CD-4B47-A893-291CDA409E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241418" y="2342686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2D792E1A-2577-421F-BE39-4CD2446DB4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69445" y="2336981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D70B56D1-9F1C-46D2-B640-0C3E984267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5551" y="3077229"/>
            <a:ext cx="455016" cy="567661"/>
          </a:xfrm>
          <a:prstGeom prst="rect">
            <a:avLst/>
          </a:prstGeom>
        </p:spPr>
      </p:pic>
      <p:grpSp>
        <p:nvGrpSpPr>
          <p:cNvPr id="92" name="Группа 91">
            <a:extLst>
              <a:ext uri="{FF2B5EF4-FFF2-40B4-BE49-F238E27FC236}">
                <a16:creationId xmlns="" xmlns:a16="http://schemas.microsoft.com/office/drawing/2014/main" id="{A3CB3CBA-C3CD-4AC8-9D34-1C05F2B2495D}"/>
              </a:ext>
            </a:extLst>
          </p:cNvPr>
          <p:cNvGrpSpPr/>
          <p:nvPr/>
        </p:nvGrpSpPr>
        <p:grpSpPr>
          <a:xfrm>
            <a:off x="1322347" y="3084662"/>
            <a:ext cx="401369" cy="564394"/>
            <a:chOff x="963782" y="2336701"/>
            <a:chExt cx="401369" cy="564394"/>
          </a:xfrm>
        </p:grpSpPr>
        <p:pic>
          <p:nvPicPr>
            <p:cNvPr id="94" name="Рисунок 93">
              <a:extLst>
                <a:ext uri="{FF2B5EF4-FFF2-40B4-BE49-F238E27FC236}">
                  <a16:creationId xmlns="" xmlns:a16="http://schemas.microsoft.com/office/drawing/2014/main" id="{FA00EFEA-C078-42A0-804B-A0752E2DE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95" name="Рисунок 94">
              <a:extLst>
                <a:ext uri="{FF2B5EF4-FFF2-40B4-BE49-F238E27FC236}">
                  <a16:creationId xmlns="" xmlns:a16="http://schemas.microsoft.com/office/drawing/2014/main" id="{10DFBBBB-313B-46C4-A6AB-3B74F0AF6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34F3184A-A7F0-4320-B535-4CC684C958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58931" y="3085433"/>
            <a:ext cx="455016" cy="56766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102C69B4-7E0C-4587-93C8-600049773A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234477" y="2331620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4E16D1D-BFF1-417A-AF18-92553421A0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010461" y="3081395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D7E6550F-0568-4FE4-98C1-41688F2255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46279" y="3091529"/>
            <a:ext cx="455016" cy="567661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248F4606-D5EC-4FC1-827C-FC8604D951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54882" y="2333883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D92B1B26-49D1-49F8-BA89-4206CEA86E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8619" y="2410516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A59812E9-D4B7-44E6-A7C8-7EC7FF00B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4809" y="3136917"/>
            <a:ext cx="394062" cy="40367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4E4386C6-59BE-4D49-9343-C4A434CDF37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245406" y="2494831"/>
            <a:ext cx="440143" cy="2889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D96600F-C6AA-460D-9B0C-EB5CFAD26C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909" y="3044615"/>
            <a:ext cx="496702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3DFDEA42-4001-4492-9D1F-8B6CB90918B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5846" y="3056018"/>
            <a:ext cx="496702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255E5406-8013-4E35-8B4F-6BE8641B26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01923" y="2328523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77F2B120-A019-49B8-B469-A12626D111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605945" y="3077229"/>
            <a:ext cx="455016" cy="567661"/>
          </a:xfrm>
          <a:prstGeom prst="rect">
            <a:avLst/>
          </a:prstGeom>
        </p:spPr>
      </p:pic>
      <p:grpSp>
        <p:nvGrpSpPr>
          <p:cNvPr id="66" name="Группа 65">
            <a:extLst>
              <a:ext uri="{FF2B5EF4-FFF2-40B4-BE49-F238E27FC236}">
                <a16:creationId xmlns="" xmlns:a16="http://schemas.microsoft.com/office/drawing/2014/main" id="{1573E1FE-69E9-4A7C-9AC3-05997AEA1CAB}"/>
              </a:ext>
            </a:extLst>
          </p:cNvPr>
          <p:cNvGrpSpPr/>
          <p:nvPr/>
        </p:nvGrpSpPr>
        <p:grpSpPr>
          <a:xfrm>
            <a:off x="3198779" y="3070010"/>
            <a:ext cx="401369" cy="564394"/>
            <a:chOff x="963782" y="2336701"/>
            <a:chExt cx="401369" cy="564394"/>
          </a:xfrm>
        </p:grpSpPr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9C9788E4-533B-46F7-8C91-FD5086DA5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="" xmlns:a16="http://schemas.microsoft.com/office/drawing/2014/main" id="{D679E3BB-6ABE-4BC1-8D26-1C4EADDD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C68CD357-5024-4F1F-AE63-27EFDAB86A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706613" y="2336981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F76E23BE-DFEB-4A44-B30A-0B29CEA6E8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776554" y="2494831"/>
            <a:ext cx="440143" cy="288932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00DD40D4-3E8F-4828-9B5F-39EF3817E1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583888" y="2443282"/>
            <a:ext cx="394062" cy="355057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DA1469C9-C60E-4603-802B-49A7903E84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66470" y="3245215"/>
            <a:ext cx="440143" cy="288932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B58FD76B-FD47-4F1F-91D7-30A44A5DAD9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504760" y="3077229"/>
            <a:ext cx="455016" cy="567661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0D0408CD-5BE6-49F9-A3ED-3C1CA7B3E8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244112" y="3077229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D12B04B9-C34B-44F8-BC85-80B73FD7A5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6977950" y="3077229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EE045A3C-64C9-4DB0-A0BD-DCA43487B1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60954" y="3077229"/>
            <a:ext cx="455016" cy="567661"/>
          </a:xfrm>
          <a:prstGeom prst="rect">
            <a:avLst/>
          </a:prstGeom>
        </p:spPr>
      </p:pic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</a:rPr>
              <a:t>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3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0566" y="1472706"/>
            <a:ext cx="2029433" cy="359828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91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11276</TotalTime>
  <Words>557</Words>
  <Application>Microsoft Office PowerPoint</Application>
  <PresentationFormat>Произвольный</PresentationFormat>
  <Paragraphs>147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1213</cp:revision>
  <dcterms:created xsi:type="dcterms:W3CDTF">2018-01-05T16:38:53Z</dcterms:created>
  <dcterms:modified xsi:type="dcterms:W3CDTF">2025-04-15T08:42:16Z</dcterms:modified>
</cp:coreProperties>
</file>