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916" r:id="rId3"/>
    <p:sldId id="917" r:id="rId4"/>
    <p:sldId id="918" r:id="rId5"/>
    <p:sldId id="538" r:id="rId6"/>
    <p:sldId id="609" r:id="rId7"/>
    <p:sldId id="888" r:id="rId8"/>
    <p:sldId id="869" r:id="rId9"/>
    <p:sldId id="911" r:id="rId10"/>
    <p:sldId id="919" r:id="rId11"/>
    <p:sldId id="920" r:id="rId12"/>
    <p:sldId id="921" r:id="rId13"/>
    <p:sldId id="92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16"/>
            <p14:sldId id="917"/>
            <p14:sldId id="918"/>
            <p14:sldId id="538"/>
            <p14:sldId id="609"/>
            <p14:sldId id="888"/>
            <p14:sldId id="869"/>
            <p14:sldId id="911"/>
            <p14:sldId id="919"/>
            <p14:sldId id="920"/>
            <p14:sldId id="921"/>
            <p14:sldId id="9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BA1CBA"/>
    <a:srgbClr val="F8D4F8"/>
    <a:srgbClr val="0D0D0D"/>
    <a:srgbClr val="FF3131"/>
    <a:srgbClr val="295FFF"/>
    <a:srgbClr val="00B050"/>
    <a:srgbClr val="FFFF00"/>
    <a:srgbClr val="2F3242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Обчи-слення</a:t>
          </a:r>
          <a:r>
            <a:rPr lang="uk-UA" sz="3200" b="1" dirty="0" smtClean="0">
              <a:solidFill>
                <a:schemeClr val="bg1"/>
              </a:solidFill>
            </a:rPr>
            <a:t> виразів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числа 0. </a:t>
          </a:r>
          <a:r>
            <a:rPr lang="uk-UA" sz="3200" b="1" dirty="0" err="1" smtClean="0">
              <a:solidFill>
                <a:schemeClr val="bg1"/>
              </a:solidFill>
            </a:rPr>
            <a:t>Неможли</a:t>
          </a:r>
          <a:r>
            <a:rPr lang="uk-UA" sz="3200" b="1" dirty="0" smtClean="0">
              <a:solidFill>
                <a:schemeClr val="bg1"/>
              </a:solidFill>
            </a:rPr>
            <a:t>-вість ділення на 0.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/>
      <dgm:spPr>
        <a:solidFill>
          <a:srgbClr val="7030A0"/>
        </a:solidFill>
      </dgm:spPr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4107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7070" custLinFactX="98138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4292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98664" custLinFactX="-243420" custLinFactNeighborX="-300000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C60DD5-311C-4F4D-83C7-12CEB626DD70}" type="presOf" srcId="{289AA968-9F58-4A6E-B11C-582CA574AD65}" destId="{6408D3F1-0C0E-4F5D-B5D5-053E6D4B4C50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41BAC404-D8B0-4AA8-B5A4-C6ED46422A07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965E31BE-3170-4FDE-969B-AAE24771AADB}" type="presOf" srcId="{6115EC9A-5D0A-49BC-89B0-C823DAA39B65}" destId="{00E23834-4C97-4BAD-9028-AA93134EBB29}" srcOrd="0" destOrd="0" presId="urn:microsoft.com/office/officeart/2005/8/layout/hList6"/>
    <dgm:cxn modelId="{44DBCC77-DCFE-4EBE-B918-3642EEBC2269}" type="presOf" srcId="{17FCBCD0-5166-44EF-A995-697AB50FC98B}" destId="{8C93B566-6306-40C5-A3D5-B84E788E517B}" srcOrd="0" destOrd="0" presId="urn:microsoft.com/office/officeart/2005/8/layout/hList6"/>
    <dgm:cxn modelId="{A0311036-2549-431D-8E7A-66A212D735F4}" type="presOf" srcId="{B8BDD424-9492-4512-80FF-938BF7CFE1AC}" destId="{D128CD1A-1E54-41AB-ABBF-267B83BF69D9}" srcOrd="0" destOrd="0" presId="urn:microsoft.com/office/officeart/2005/8/layout/hList6"/>
    <dgm:cxn modelId="{114300D1-5196-46D7-93B0-6E995C7E54C5}" type="presParOf" srcId="{6408D3F1-0C0E-4F5D-B5D5-053E6D4B4C50}" destId="{D128CD1A-1E54-41AB-ABBF-267B83BF69D9}" srcOrd="0" destOrd="0" presId="urn:microsoft.com/office/officeart/2005/8/layout/hList6"/>
    <dgm:cxn modelId="{A63C31B6-A47D-4DF0-B29A-B8E5CD6ED3B4}" type="presParOf" srcId="{6408D3F1-0C0E-4F5D-B5D5-053E6D4B4C50}" destId="{ECBD397D-046F-40AA-B079-23418C3C10A6}" srcOrd="1" destOrd="0" presId="urn:microsoft.com/office/officeart/2005/8/layout/hList6"/>
    <dgm:cxn modelId="{7F7D02B8-BE46-4C50-B197-39DA20030AA1}" type="presParOf" srcId="{6408D3F1-0C0E-4F5D-B5D5-053E6D4B4C50}" destId="{00E23834-4C97-4BAD-9028-AA93134EBB29}" srcOrd="2" destOrd="0" presId="urn:microsoft.com/office/officeart/2005/8/layout/hList6"/>
    <dgm:cxn modelId="{BB817EA8-B342-4D10-A2E2-A22074E016AA}" type="presParOf" srcId="{6408D3F1-0C0E-4F5D-B5D5-053E6D4B4C50}" destId="{8876FB75-3E41-41EA-914C-4542E25630F3}" srcOrd="3" destOrd="0" presId="urn:microsoft.com/office/officeart/2005/8/layout/hList6"/>
    <dgm:cxn modelId="{EA51F9AC-B459-4759-8C33-9C936671736F}" type="presParOf" srcId="{6408D3F1-0C0E-4F5D-B5D5-053E6D4B4C50}" destId="{8C93B566-6306-40C5-A3D5-B84E788E517B}" srcOrd="4" destOrd="0" presId="urn:microsoft.com/office/officeart/2005/8/layout/hList6"/>
    <dgm:cxn modelId="{B91425AB-9987-48B3-8457-3CE5DD2FA003}" type="presParOf" srcId="{6408D3F1-0C0E-4F5D-B5D5-053E6D4B4C50}" destId="{B4E8D5E2-E5AE-41CC-80D3-5A0016AFADCC}" srcOrd="5" destOrd="0" presId="urn:microsoft.com/office/officeart/2005/8/layout/hList6"/>
    <dgm:cxn modelId="{CED8D61E-9C76-42A9-B283-534BD8AC0594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85811" y="872795"/>
          <a:ext cx="4272497" cy="2526906"/>
        </a:xfrm>
        <a:prstGeom prst="flowChartManualOperati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kern="1200" dirty="0"/>
        </a:p>
      </dsp:txBody>
      <dsp:txXfrm rot="5400000">
        <a:off x="8258606" y="854499"/>
        <a:ext cx="2526906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418315" y="618536"/>
          <a:ext cx="4272497" cy="3035423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числа 0. </a:t>
          </a:r>
          <a:r>
            <a:rPr lang="uk-UA" sz="3200" b="1" kern="1200" dirty="0" err="1" smtClean="0">
              <a:solidFill>
                <a:schemeClr val="bg1"/>
              </a:solidFill>
            </a:rPr>
            <a:t>Неможли</a:t>
          </a:r>
          <a:r>
            <a:rPr lang="uk-UA" sz="3200" b="1" kern="1200" dirty="0" smtClean="0">
              <a:solidFill>
                <a:schemeClr val="bg1"/>
              </a:solidFill>
            </a:rPr>
            <a:t>-вість ділення на 0.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36852" y="854498"/>
        <a:ext cx="303542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870746" y="870746"/>
          <a:ext cx="4272497" cy="2531003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531003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663492" y="1043788"/>
          <a:ext cx="4272497" cy="2184920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Обчи-слення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2707280" y="854499"/>
        <a:ext cx="2184920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9571" y="4191584"/>
            <a:ext cx="9127437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Ділення числа 0. Неможливість ділення на 0.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Learn number and counting with kids hand showing">
            <a:extLst>
              <a:ext uri="{FF2B5EF4-FFF2-40B4-BE49-F238E27FC236}">
                <a16:creationId xmlns="" xmlns:a16="http://schemas.microsoft.com/office/drawing/2014/main" id="{33CBFCE6-DF6F-4A02-A18D-208847BF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63" y="1116511"/>
            <a:ext cx="2585483" cy="271584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5952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123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508171" y="1363287"/>
            <a:ext cx="5715784" cy="1739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пакеті 55 фруктів. Бананів у пакеті є 8, мандаринів -  утричі більше. Решту фруктів становлять яблука. Скільки яблук у пакеті?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№956 (усно)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34436" y="5002005"/>
            <a:ext cx="20864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Відповідь</a:t>
            </a:r>
            <a:r>
              <a:rPr lang="uk-UA" sz="3200" b="1" dirty="0" smtClean="0"/>
              <a:t>:</a:t>
            </a:r>
            <a:endParaRPr lang="uk-UA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3220837" y="5002005"/>
            <a:ext cx="34738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23 яблука у пакеті.</a:t>
            </a:r>
            <a:endParaRPr lang="uk-UA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6" y="3322981"/>
            <a:ext cx="189546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8 ∙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83327" y="3322981"/>
            <a:ext cx="170054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24 (шт.)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005943" y="4157911"/>
            <a:ext cx="185503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23 (</a:t>
            </a:r>
            <a:r>
              <a:rPr lang="uk-UA" sz="3200" b="1" dirty="0" err="1" smtClean="0">
                <a:solidFill>
                  <a:schemeClr val="bg1"/>
                </a:solidFill>
              </a:rPr>
              <a:t>ябл</a:t>
            </a:r>
            <a:r>
              <a:rPr lang="uk-UA" sz="3200" b="1" dirty="0" smtClean="0">
                <a:solidFill>
                  <a:schemeClr val="bg1"/>
                </a:solidFill>
              </a:rPr>
              <a:t>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48994" y="4157911"/>
            <a:ext cx="2856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55 – 24 – 8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087586" y="3331764"/>
            <a:ext cx="26071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мандарини. </a:t>
            </a:r>
            <a:endParaRPr lang="uk-UA" sz="32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100717" y="1418927"/>
            <a:ext cx="4376103" cy="15072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 – 8 шт.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 –? шт., у 3 р. &gt;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- </a:t>
            </a:r>
            <a:r>
              <a:rPr lang="uk-UA" sz="2800" b="1" dirty="0" smtClean="0">
                <a:solidFill>
                  <a:srgbClr val="FF0000"/>
                </a:solidFill>
              </a:rPr>
              <a:t>? шт.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698768" y="1482109"/>
            <a:ext cx="223163" cy="1354800"/>
          </a:xfrm>
          <a:prstGeom prst="rightBrac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169229" y="1891277"/>
            <a:ext cx="117530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55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фр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2" descr="vegetables and fruit in a wicker basket icon of a">
            <a:extLst>
              <a:ext uri="{FF2B5EF4-FFF2-40B4-BE49-F238E27FC236}">
                <a16:creationId xmlns="" xmlns:a16="http://schemas.microsoft.com/office/drawing/2014/main" id="{08907DC6-E8D7-4030-A8B2-40E2E593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66" y="3203235"/>
            <a:ext cx="2517189" cy="26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31" grpId="0" animBg="1"/>
      <p:bldP spid="16" grpId="0" animBg="1"/>
      <p:bldP spid="3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474451" y="1363287"/>
            <a:ext cx="5901119" cy="2794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їдальні приготували </a:t>
            </a:r>
            <a:endParaRPr lang="uk-UA" sz="2800" dirty="0" smtClean="0"/>
          </a:p>
          <a:p>
            <a:pPr algn="ctr"/>
            <a:r>
              <a:rPr lang="uk-UA" sz="2800" dirty="0" smtClean="0"/>
              <a:t>80 </a:t>
            </a:r>
            <a:r>
              <a:rPr lang="uk-UA" sz="2800" dirty="0"/>
              <a:t>бутербродів. Із них 20 із ковбасою, із сиром – на 15 штук більше, ніж із ковбасою. Решта бутербродів були з шинкою. Скільки бутербродів із шинкою приготували в їдальні?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№957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00717" y="5863277"/>
            <a:ext cx="20864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Відповідь</a:t>
            </a:r>
            <a:r>
              <a:rPr lang="uk-UA" sz="3200" b="1" dirty="0" smtClean="0"/>
              <a:t>:</a:t>
            </a:r>
            <a:endParaRPr lang="uk-UA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3187118" y="5863277"/>
            <a:ext cx="48114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25 бутербродів із шинкою.</a:t>
            </a:r>
            <a:endParaRPr lang="uk-UA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00717" y="4125260"/>
            <a:ext cx="218805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20 + 15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88768" y="4146600"/>
            <a:ext cx="138252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35 (б.)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66995" y="4711577"/>
            <a:ext cx="140430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55 (б.)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00717" y="4731375"/>
            <a:ext cx="218805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35 + 20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671297" y="4146600"/>
            <a:ext cx="19968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з сиром. </a:t>
            </a:r>
            <a:endParaRPr lang="uk-UA" sz="32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100717" y="1418927"/>
            <a:ext cx="4376103" cy="15072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 – 20 б.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 –?шт., на 15шт.&gt;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Ш - </a:t>
            </a:r>
            <a:r>
              <a:rPr lang="uk-UA" sz="2800" b="1" dirty="0" smtClean="0">
                <a:solidFill>
                  <a:srgbClr val="FF0000"/>
                </a:solidFill>
              </a:rPr>
              <a:t>? шт.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4032445" y="1475487"/>
            <a:ext cx="223163" cy="1354800"/>
          </a:xfrm>
          <a:prstGeom prst="rightBrac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428632" y="1891277"/>
            <a:ext cx="105828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80 б.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2" descr="Triangular sandwiches isolated on white">
            <a:extLst>
              <a:ext uri="{FF2B5EF4-FFF2-40B4-BE49-F238E27FC236}">
                <a16:creationId xmlns="" xmlns:a16="http://schemas.microsoft.com/office/drawing/2014/main" id="{AD46D218-2E84-41C0-848E-F2743D2B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4" y="4286224"/>
            <a:ext cx="1985811" cy="208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00717" y="5311344"/>
            <a:ext cx="218805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3) 80 – 55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671297" y="4726569"/>
            <a:ext cx="39828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з ковбасою і сиром. </a:t>
            </a:r>
            <a:endParaRPr lang="uk-UA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66995" y="5311343"/>
            <a:ext cx="140430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25 (б.)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31" grpId="0" animBg="1"/>
      <p:bldP spid="16" grpId="0" animBg="1"/>
      <p:bldP spid="3" grpId="0" animBg="1"/>
      <p:bldP spid="17" grpId="0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80408" y="581506"/>
            <a:ext cx="4057649" cy="78693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347" y="1669917"/>
            <a:ext cx="2871002" cy="2172741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09 Таблиці множення на 6_9\№123 - Ділення числа 0\2025-04-29_225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3" y="143555"/>
            <a:ext cx="5444217" cy="64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651171" y="581506"/>
            <a:ext cx="7293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86257" y="581506"/>
            <a:ext cx="9906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745560" y="831877"/>
            <a:ext cx="84772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1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2036" y="1239040"/>
            <a:ext cx="9270456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</a:rPr>
              <a:t>Оціни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свою </a:t>
            </a:r>
            <a:r>
              <a:rPr lang="ru-RU" sz="2400" b="1" dirty="0" smtClean="0">
                <a:solidFill>
                  <a:srgbClr val="7030A0"/>
                </a:solidFill>
              </a:rPr>
              <a:t>діяльність </a:t>
            </a:r>
            <a:r>
              <a:rPr lang="ru-RU" sz="2400" dirty="0">
                <a:solidFill>
                  <a:srgbClr val="7030A0"/>
                </a:solidFill>
              </a:rPr>
              <a:t>на </a:t>
            </a:r>
            <a:r>
              <a:rPr lang="ru-RU" sz="2400" dirty="0" smtClean="0">
                <a:solidFill>
                  <a:srgbClr val="7030A0"/>
                </a:solidFill>
              </a:rPr>
              <a:t>уроці і намалюй смайл на </a:t>
            </a:r>
            <a:r>
              <a:rPr lang="ru-RU" sz="2400" dirty="0" err="1" smtClean="0">
                <a:solidFill>
                  <a:srgbClr val="7030A0"/>
                </a:solidFill>
              </a:rPr>
              <a:t>потрібному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кольоровому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крузі</a:t>
            </a:r>
            <a:r>
              <a:rPr lang="ru-RU" sz="2400" dirty="0" smtClean="0">
                <a:solidFill>
                  <a:srgbClr val="7030A0"/>
                </a:solidFill>
              </a:rPr>
              <a:t>. Може бути </a:t>
            </a:r>
            <a:r>
              <a:rPr lang="ru-RU" sz="2400" dirty="0" err="1" smtClean="0">
                <a:solidFill>
                  <a:srgbClr val="7030A0"/>
                </a:solidFill>
              </a:rPr>
              <a:t>кілька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смайлів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7977" y="399824"/>
            <a:ext cx="10126966" cy="72008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Рефлексія. Вправа «Мішень»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27464" y="2058422"/>
            <a:ext cx="4517954" cy="4471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360855" y="2475832"/>
            <a:ext cx="3517271" cy="3555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86206" y="3009585"/>
            <a:ext cx="2466570" cy="24875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38712" y="3360672"/>
            <a:ext cx="1761557" cy="17853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89271" y="3726982"/>
            <a:ext cx="1060439" cy="10527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17977" y="3953723"/>
            <a:ext cx="3932999" cy="954107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Зрозумів/ла ділення </a:t>
            </a:r>
            <a:r>
              <a:rPr lang="en-US" sz="2800" b="1" dirty="0" smtClean="0">
                <a:solidFill>
                  <a:srgbClr val="7030A0"/>
                </a:solidFill>
              </a:rPr>
              <a:t>0 </a:t>
            </a:r>
            <a:r>
              <a:rPr lang="uk-UA" sz="2800" b="1" dirty="0" smtClean="0">
                <a:solidFill>
                  <a:srgbClr val="7030A0"/>
                </a:solidFill>
              </a:rPr>
              <a:t>на будь-яке число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55347" y="2312546"/>
            <a:ext cx="3747022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Активна участь в обчисленні виразів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084944" y="2312547"/>
            <a:ext cx="4244674" cy="954107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Цікаво </a:t>
            </a:r>
            <a:r>
              <a:rPr lang="uk-UA" sz="2800" b="1" dirty="0" smtClean="0">
                <a:solidFill>
                  <a:schemeClr val="bg1"/>
                </a:solidFill>
              </a:rPr>
              <a:t>знаходити невідомі компоненти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200704" y="4622847"/>
            <a:ext cx="5128914" cy="523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Швидке розв’язування задач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701007" y="3560427"/>
            <a:ext cx="5128914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Легке знаходження периметру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7436" y="545821"/>
            <a:ext cx="9958054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43472" y="1761971"/>
            <a:ext cx="3669204" cy="33711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— </a:t>
            </a:r>
            <a:r>
              <a:rPr lang="ru-RU" sz="3200" b="1" dirty="0" err="1">
                <a:solidFill>
                  <a:srgbClr val="7030A0"/>
                </a:solidFill>
              </a:rPr>
              <a:t>Настрій</a:t>
            </a:r>
            <a:r>
              <a:rPr lang="ru-RU" sz="3200" b="1" dirty="0">
                <a:solidFill>
                  <a:srgbClr val="7030A0"/>
                </a:solidFill>
              </a:rPr>
              <a:t>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   - Супер!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— </a:t>
            </a:r>
            <a:r>
              <a:rPr lang="ru-RU" sz="3200" b="1" dirty="0">
                <a:solidFill>
                  <a:srgbClr val="7030A0"/>
                </a:solidFill>
              </a:rPr>
              <a:t>Погода?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   - </a:t>
            </a:r>
            <a:r>
              <a:rPr lang="ru-RU" sz="3200" b="1" dirty="0" err="1" smtClean="0">
                <a:solidFill>
                  <a:srgbClr val="7030A0"/>
                </a:solidFill>
              </a:rPr>
              <a:t>Клас</a:t>
            </a:r>
            <a:r>
              <a:rPr lang="ru-RU" sz="3200" b="1" dirty="0" smtClean="0">
                <a:solidFill>
                  <a:srgbClr val="7030A0"/>
                </a:solidFill>
              </a:rPr>
              <a:t>!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— </a:t>
            </a:r>
            <a:r>
              <a:rPr lang="ru-RU" sz="3200" b="1" dirty="0">
                <a:solidFill>
                  <a:srgbClr val="7030A0"/>
                </a:solidFill>
              </a:rPr>
              <a:t>До </a:t>
            </a:r>
            <a:r>
              <a:rPr lang="ru-RU" sz="3200" b="1" dirty="0" err="1" smtClean="0">
                <a:solidFill>
                  <a:srgbClr val="7030A0"/>
                </a:solidFill>
              </a:rPr>
              <a:t>роботи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всі</a:t>
            </a:r>
            <a:r>
              <a:rPr lang="ru-RU" sz="3200" b="1" dirty="0" smtClean="0">
                <a:solidFill>
                  <a:srgbClr val="7030A0"/>
                </a:solidFill>
              </a:rPr>
              <a:t>!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- </a:t>
            </a:r>
            <a:r>
              <a:rPr lang="ru-RU" sz="3200" b="1" dirty="0" err="1" smtClean="0">
                <a:solidFill>
                  <a:srgbClr val="7030A0"/>
                </a:solidFill>
              </a:rPr>
              <a:t>Гаразд</a:t>
            </a:r>
            <a:r>
              <a:rPr lang="ru-RU" sz="3200" b="1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93214" y="1572675"/>
            <a:ext cx="5541485" cy="447117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3200" b="1" u="sng" dirty="0" err="1" smtClean="0">
                <a:solidFill>
                  <a:srgbClr val="7030A0"/>
                </a:solidFill>
              </a:rPr>
              <a:t>Влучи</a:t>
            </a:r>
            <a:r>
              <a:rPr lang="uk-UA" sz="3200" b="1" u="sng" dirty="0" smtClean="0">
                <a:solidFill>
                  <a:srgbClr val="7030A0"/>
                </a:solidFill>
              </a:rPr>
              <a:t> </a:t>
            </a:r>
            <a:r>
              <a:rPr lang="uk-UA" sz="3200" b="1" u="sng" dirty="0">
                <a:solidFill>
                  <a:srgbClr val="7030A0"/>
                </a:solidFill>
              </a:rPr>
              <a:t>у мішень. </a:t>
            </a:r>
            <a:endParaRPr lang="uk-UA" sz="3200" b="1" u="sng" dirty="0" smtClean="0">
              <a:solidFill>
                <a:srgbClr val="7030A0"/>
              </a:solidFill>
            </a:endParaRPr>
          </a:p>
          <a:p>
            <a:pPr lvl="0"/>
            <a:r>
              <a:rPr lang="uk-UA" sz="3200" b="1" dirty="0" smtClean="0">
                <a:solidFill>
                  <a:srgbClr val="7030A0"/>
                </a:solidFill>
              </a:rPr>
              <a:t>Намалюй п’ять кругів і один із них</a:t>
            </a:r>
            <a:r>
              <a:rPr lang="uk-UA" sz="3200" b="1" dirty="0">
                <a:solidFill>
                  <a:srgbClr val="7030A0"/>
                </a:solidFill>
              </a:rPr>
              <a:t>, який тобі найбільше </a:t>
            </a:r>
            <a:r>
              <a:rPr lang="uk-UA" sz="3200" b="1" dirty="0" smtClean="0">
                <a:solidFill>
                  <a:srgbClr val="7030A0"/>
                </a:solidFill>
              </a:rPr>
              <a:t>сподобався, розфарбуй обраним кольором. </a:t>
            </a:r>
            <a:r>
              <a:rPr lang="uk-UA" sz="3200" b="1" dirty="0">
                <a:solidFill>
                  <a:srgbClr val="7030A0"/>
                </a:solidFill>
              </a:rPr>
              <a:t>Я впевнена, що цей колір принесе </a:t>
            </a:r>
            <a:r>
              <a:rPr lang="uk-UA" sz="3200" b="1" dirty="0" smtClean="0">
                <a:solidFill>
                  <a:srgbClr val="7030A0"/>
                </a:solidFill>
              </a:rPr>
              <a:t>тобі </a:t>
            </a:r>
            <a:r>
              <a:rPr lang="uk-UA" sz="3200" b="1" dirty="0">
                <a:solidFill>
                  <a:srgbClr val="7030A0"/>
                </a:solidFill>
              </a:rPr>
              <a:t>удачу на сьогоднішньому </a:t>
            </a:r>
            <a:r>
              <a:rPr lang="uk-UA" sz="3200" b="1" dirty="0" err="1">
                <a:solidFill>
                  <a:srgbClr val="7030A0"/>
                </a:solidFill>
              </a:rPr>
              <a:t>уроці</a:t>
            </a:r>
            <a:r>
              <a:rPr lang="uk-UA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66903" y="1572674"/>
            <a:ext cx="4517954" cy="4471171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000294" y="1990084"/>
            <a:ext cx="3517271" cy="3555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5645" y="2523837"/>
            <a:ext cx="2466570" cy="24875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78151" y="2874924"/>
            <a:ext cx="1761557" cy="17853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28710" y="3241234"/>
            <a:ext cx="1060439" cy="10527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56210373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6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множення і ділення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71181" y="1590526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63435" y="-628444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77831" y="-66568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20656" y="-628445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756738" y="1590525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00266" y="-634745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24748" y="-695770"/>
            <a:ext cx="455016" cy="567661"/>
          </a:xfrm>
          <a:prstGeom prst="rect">
            <a:avLst/>
          </a:prstGeom>
        </p:spPr>
      </p:pic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8" y="1330934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71181" y="-676274"/>
            <a:ext cx="455016" cy="567661"/>
          </a:xfrm>
          <a:prstGeom prst="rect">
            <a:avLst/>
          </a:prstGeom>
        </p:spPr>
      </p:pic>
      <p:pic>
        <p:nvPicPr>
          <p:cNvPr id="47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10047636" y="1355143"/>
            <a:ext cx="1742248" cy="30890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74262" y="-626432"/>
            <a:ext cx="455016" cy="56766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04" y="2448219"/>
            <a:ext cx="2401901" cy="33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5" y="2417781"/>
            <a:ext cx="1796142" cy="34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6411" y="2990800"/>
            <a:ext cx="3410654" cy="214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1017525" y="1211899"/>
            <a:ext cx="7995852" cy="566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Скільки отримаємо, якщо по 4 взяти </a:t>
            </a:r>
            <a:r>
              <a:rPr lang="uk-UA" sz="3200" b="1" dirty="0" smtClean="0">
                <a:solidFill>
                  <a:schemeClr val="bg1"/>
                </a:solidFill>
              </a:rPr>
              <a:t>тричі</a:t>
            </a:r>
            <a:r>
              <a:rPr lang="uk-UA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982509" y="494529"/>
            <a:ext cx="10120920" cy="6702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017525" y="1826979"/>
            <a:ext cx="7995852" cy="566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Число 30 зменште у 5 разів.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1017522" y="2440217"/>
            <a:ext cx="7995852" cy="566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Обчисліть добуток чисел 8 і </a:t>
            </a:r>
            <a:r>
              <a:rPr lang="uk-UA" sz="3200" b="1" dirty="0" smtClean="0">
                <a:solidFill>
                  <a:schemeClr val="bg1"/>
                </a:solidFill>
              </a:rPr>
              <a:t>4.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1017526" y="3047279"/>
            <a:ext cx="7995851" cy="566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Обчисліть частку чисел 27 та 9.</a:t>
            </a: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="" xmlns:a16="http://schemas.microsoft.com/office/drawing/2014/main" id="{21A0A6C7-7EB1-45A2-86FC-48E11B8FF4E4}"/>
              </a:ext>
            </a:extLst>
          </p:cNvPr>
          <p:cNvSpPr/>
          <p:nvPr/>
        </p:nvSpPr>
        <p:spPr>
          <a:xfrm>
            <a:off x="1017522" y="3654342"/>
            <a:ext cx="7995851" cy="982968"/>
          </a:xfrm>
          <a:prstGeom prst="roundRect">
            <a:avLst/>
          </a:prstGeom>
          <a:solidFill>
            <a:srgbClr val="BA1CB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Добуток </a:t>
            </a:r>
            <a:r>
              <a:rPr lang="uk-UA" sz="3200" b="1" dirty="0" smtClean="0">
                <a:solidFill>
                  <a:schemeClr val="bg1"/>
                </a:solidFill>
              </a:rPr>
              <a:t>56</a:t>
            </a:r>
            <a:r>
              <a:rPr lang="uk-UA" sz="3200" b="1" dirty="0">
                <a:solidFill>
                  <a:schemeClr val="bg1"/>
                </a:solidFill>
              </a:rPr>
              <a:t>, множник </a:t>
            </a:r>
            <a:r>
              <a:rPr lang="uk-UA" sz="3200" b="1" dirty="0" smtClean="0">
                <a:solidFill>
                  <a:schemeClr val="bg1"/>
                </a:solidFill>
              </a:rPr>
              <a:t>7. </a:t>
            </a:r>
            <a:r>
              <a:rPr lang="uk-UA" sz="3200" b="1" dirty="0">
                <a:solidFill>
                  <a:schemeClr val="bg1"/>
                </a:solidFill>
              </a:rPr>
              <a:t>Знайди невідомий множник.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039284" y="1199790"/>
            <a:ext cx="144780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 ∙ 3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487084" y="1199790"/>
            <a:ext cx="60284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039284" y="1793861"/>
            <a:ext cx="144780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 : 5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487084" y="1793861"/>
            <a:ext cx="60284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039284" y="2428108"/>
            <a:ext cx="144780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 ∙ 4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487084" y="2428108"/>
            <a:ext cx="60284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039284" y="3054837"/>
            <a:ext cx="144780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 : 9 =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487084" y="3054837"/>
            <a:ext cx="60284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108739" y="3856385"/>
            <a:ext cx="1447800" cy="578882"/>
          </a:xfrm>
          <a:prstGeom prst="roundRect">
            <a:avLst/>
          </a:prstGeom>
          <a:solidFill>
            <a:srgbClr val="BA1CBA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 : 7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553163" y="3822097"/>
            <a:ext cx="602849" cy="578882"/>
          </a:xfrm>
          <a:prstGeom prst="roundRect">
            <a:avLst/>
          </a:prstGeom>
          <a:solidFill>
            <a:srgbClr val="BA1C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1017521" y="4662666"/>
            <a:ext cx="7995852" cy="566773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Ділене 54, частка 6. Обчисліть дільник.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017521" y="5255974"/>
            <a:ext cx="7995852" cy="56677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Частка 9, дільник 5. Знайдіть ділене.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115484" y="4615538"/>
            <a:ext cx="1447800" cy="578882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 : 6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563284" y="4615538"/>
            <a:ext cx="602849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168605" y="5251329"/>
            <a:ext cx="1447800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 ∙ 5 =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616405" y="5251329"/>
            <a:ext cx="602849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: округлені кути 10">
            <a:extLst>
              <a:ext uri="{FF2B5EF4-FFF2-40B4-BE49-F238E27FC236}">
                <a16:creationId xmlns="" xmlns:a16="http://schemas.microsoft.com/office/drawing/2014/main" id="{21A0A6C7-7EB1-45A2-86FC-48E11B8FF4E4}"/>
              </a:ext>
            </a:extLst>
          </p:cNvPr>
          <p:cNvSpPr/>
          <p:nvPr/>
        </p:nvSpPr>
        <p:spPr>
          <a:xfrm>
            <a:off x="1017526" y="5830211"/>
            <a:ext cx="7995847" cy="539615"/>
          </a:xfrm>
          <a:prstGeom prst="roundRect">
            <a:avLst/>
          </a:prstGeom>
          <a:solidFill>
            <a:srgbClr val="9E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Число </a:t>
            </a:r>
            <a:r>
              <a:rPr lang="uk-UA" sz="3200" b="1" dirty="0" smtClean="0">
                <a:solidFill>
                  <a:schemeClr val="bg1"/>
                </a:solidFill>
              </a:rPr>
              <a:t>6 </a:t>
            </a:r>
            <a:r>
              <a:rPr lang="uk-UA" sz="3200" b="1" dirty="0">
                <a:solidFill>
                  <a:schemeClr val="bg1"/>
                </a:solidFill>
              </a:rPr>
              <a:t>збільште у 7 разів.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168605" y="5790944"/>
            <a:ext cx="1447800" cy="578882"/>
          </a:xfrm>
          <a:prstGeom prst="roundRect">
            <a:avLst/>
          </a:prstGeom>
          <a:solidFill>
            <a:srgbClr val="9E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 ∙ 7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0616405" y="5790944"/>
            <a:ext cx="602849" cy="578882"/>
          </a:xfrm>
          <a:prstGeom prst="roundRect">
            <a:avLst/>
          </a:prstGeom>
          <a:solidFill>
            <a:srgbClr val="9E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8761" y="483643"/>
            <a:ext cx="10111526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числа, пропущені в таблиці.</a:t>
            </a: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5D6993EA-C15C-4B93-99AF-3B8FB4C7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388634"/>
              </p:ext>
            </p:extLst>
          </p:nvPr>
        </p:nvGraphicFramePr>
        <p:xfrm>
          <a:off x="684747" y="1441969"/>
          <a:ext cx="10963226" cy="27025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483156">
                  <a:extLst>
                    <a:ext uri="{9D8B030D-6E8A-4147-A177-3AD203B41FA5}">
                      <a16:colId xmlns="" xmlns:a16="http://schemas.microsoft.com/office/drawing/2014/main" val="297054438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3282447598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1721083636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1798792500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947337114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548161090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2806723100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947768504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3630526013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1289985882"/>
                    </a:ext>
                  </a:extLst>
                </a:gridCol>
              </a:tblGrid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Ділене</a:t>
                      </a:r>
                      <a:endParaRPr lang="uk-UA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endParaRPr kumimoji="0" lang="uk-UA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2447398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Дільник</a:t>
                      </a:r>
                      <a:endParaRPr lang="uk-UA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556264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Частка</a:t>
                      </a:r>
                      <a:endParaRPr lang="uk-UA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8395003"/>
                  </a:ext>
                </a:extLst>
              </a:tr>
            </a:tbl>
          </a:graphicData>
        </a:graphic>
      </p:graphicFrame>
      <p:pic>
        <p:nvPicPr>
          <p:cNvPr id="8194" name="Picture 2" descr="smartphone show thumb up">
            <a:extLst>
              <a:ext uri="{FF2B5EF4-FFF2-40B4-BE49-F238E27FC236}">
                <a16:creationId xmlns="" xmlns:a16="http://schemas.microsoft.com/office/drawing/2014/main" id="{6C5032F4-1162-4DB1-80A6-50BA407D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3257068" y="2484067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martphone show thumb up">
            <a:extLst>
              <a:ext uri="{FF2B5EF4-FFF2-40B4-BE49-F238E27FC236}">
                <a16:creationId xmlns="" xmlns:a16="http://schemas.microsoft.com/office/drawing/2014/main" id="{801AC347-C095-4F2D-B409-EB80AEAD0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4221096" y="3360577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martphone show thumb up">
            <a:extLst>
              <a:ext uri="{FF2B5EF4-FFF2-40B4-BE49-F238E27FC236}">
                <a16:creationId xmlns="" xmlns:a16="http://schemas.microsoft.com/office/drawing/2014/main" id="{8BCD5EE8-237A-4649-B71C-9D91550CF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5163479" y="2484067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martphone show thumb up">
            <a:extLst>
              <a:ext uri="{FF2B5EF4-FFF2-40B4-BE49-F238E27FC236}">
                <a16:creationId xmlns="" xmlns:a16="http://schemas.microsoft.com/office/drawing/2014/main" id="{922BC1E0-3967-4CB2-B1AB-04631F574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6109736" y="2472843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martphone show thumb up">
            <a:extLst>
              <a:ext uri="{FF2B5EF4-FFF2-40B4-BE49-F238E27FC236}">
                <a16:creationId xmlns="" xmlns:a16="http://schemas.microsoft.com/office/drawing/2014/main" id="{1D7B5802-586C-40A6-98E6-6BB014C9D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7055659" y="1577714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martphone show thumb up">
            <a:extLst>
              <a:ext uri="{FF2B5EF4-FFF2-40B4-BE49-F238E27FC236}">
                <a16:creationId xmlns="" xmlns:a16="http://schemas.microsoft.com/office/drawing/2014/main" id="{21F2753A-13A2-4AE0-8DF9-8736A13FD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8002704" y="1577715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martphone show thumb up">
            <a:extLst>
              <a:ext uri="{FF2B5EF4-FFF2-40B4-BE49-F238E27FC236}">
                <a16:creationId xmlns="" xmlns:a16="http://schemas.microsoft.com/office/drawing/2014/main" id="{3476199A-94E4-451D-802A-2657017BB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8962404" y="2484067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martphone show thumb up">
            <a:extLst>
              <a:ext uri="{FF2B5EF4-FFF2-40B4-BE49-F238E27FC236}">
                <a16:creationId xmlns="" xmlns:a16="http://schemas.microsoft.com/office/drawing/2014/main" id="{32631DE9-F179-47E6-8B11-96D2A6A2A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9866847" y="3358569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martphone show thumb up">
            <a:extLst>
              <a:ext uri="{FF2B5EF4-FFF2-40B4-BE49-F238E27FC236}">
                <a16:creationId xmlns="" xmlns:a16="http://schemas.microsoft.com/office/drawing/2014/main" id="{8E80CE41-A1FE-43AE-A62B-6C38321E5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10820934" y="2484067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per hero">
            <a:extLst>
              <a:ext uri="{FF2B5EF4-FFF2-40B4-BE49-F238E27FC236}">
                <a16:creationId xmlns="" xmlns:a16="http://schemas.microsoft.com/office/drawing/2014/main" id="{489DDA85-4213-4723-A060-98A48F81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52" y="4317642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EE9A68AD-ACD8-497C-9EF4-A50940FA3E7B}"/>
              </a:ext>
            </a:extLst>
          </p:cNvPr>
          <p:cNvSpPr/>
          <p:nvPr/>
        </p:nvSpPr>
        <p:spPr>
          <a:xfrm>
            <a:off x="6413486" y="4606214"/>
            <a:ext cx="3917141" cy="1206458"/>
          </a:xfrm>
          <a:prstGeom prst="wedgeRoundRectCallout">
            <a:avLst>
              <a:gd name="adj1" fmla="val -88594"/>
              <a:gd name="adj2" fmla="val 613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Так тримати!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8761" y="483643"/>
            <a:ext cx="10111526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записи. Запам’ятай правило.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09 Таблиці множення на 6_9\№123 - Ділення числа 0\2025-04-29_2214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/>
          <a:stretch/>
        </p:blipFill>
        <p:spPr bwMode="auto">
          <a:xfrm>
            <a:off x="1054099" y="2127354"/>
            <a:ext cx="7632000" cy="13831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865599" y="1347544"/>
            <a:ext cx="1454544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 : 7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778328" y="1347544"/>
            <a:ext cx="1578930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 : 10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672941" y="1300761"/>
            <a:ext cx="1454544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 : 1 = </a:t>
            </a:r>
          </a:p>
        </p:txBody>
      </p:sp>
      <p:sp>
        <p:nvSpPr>
          <p:cNvPr id="12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1054100" y="3510521"/>
            <a:ext cx="7632000" cy="566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Зверни увагу! Ділення на 0 неможливе.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320143" y="1347544"/>
            <a:ext cx="602849" cy="641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6372279" y="1373444"/>
            <a:ext cx="602849" cy="641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147769" y="1312258"/>
            <a:ext cx="602849" cy="641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827293" y="5097842"/>
            <a:ext cx="158854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∙ а = 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637854" y="5097842"/>
            <a:ext cx="158854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 : 1 = а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6372279" y="5092157"/>
            <a:ext cx="158854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 : а = 1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771095" y="3461628"/>
            <a:ext cx="1356196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 : 0 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8671239" y="3488600"/>
            <a:ext cx="1555908" cy="64698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1078760" y="4323035"/>
            <a:ext cx="8671857" cy="566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Розкажи правила за буквеними виразами.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162070" y="5092157"/>
            <a:ext cx="158854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 ∙ а = 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054100" y="5097842"/>
            <a:ext cx="158854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 </a:t>
            </a:r>
            <a:r>
              <a:rPr lang="uk-UA" sz="3200" b="1" dirty="0" smtClean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= а </a:t>
            </a:r>
          </a:p>
        </p:txBody>
      </p:sp>
    </p:spTree>
    <p:extLst>
      <p:ext uri="{BB962C8B-B14F-4D97-AF65-F5344CB8AC3E}">
        <p14:creationId xmlns:p14="http://schemas.microsoft.com/office/powerpoint/2010/main" val="36578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11137" y="401806"/>
            <a:ext cx="9716092" cy="5758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49" y="2614652"/>
            <a:ext cx="1817064" cy="3075031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3101" y="2424300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01322" y="3174134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2299" y="3904280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37648" y="3903435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62193" y="2437124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F924B157-8060-444E-85E3-CAEDE37CC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6490" y="3906046"/>
            <a:ext cx="394062" cy="403674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79732" y="3825414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C0EFB98C-9DD9-4F2C-8AAD-000EF784D2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83533" y="2330823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949F5C06-6E48-44D2-9529-4EF38D0D22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558" y="3909694"/>
            <a:ext cx="394062" cy="40367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CB8FDB4-285B-4BCD-AEA3-2040B9EBA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67209" y="3174134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11A4DC8D-AA3F-4CED-B1FB-C28F9C903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11137" y="2333338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045053A-0C5D-4B32-8815-8C201E1CA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82769" y="3827595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3988F6F0-7FB6-4941-AA08-DD4827BEE3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56207" y="3825414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4505287-A0F2-48A4-A160-D64F4F2B47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06897" y="3808764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4CD3364D-0B6F-43DC-8552-A17532BD15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39571" y="2336785"/>
            <a:ext cx="455016" cy="567661"/>
          </a:xfrm>
          <a:prstGeom prst="rect">
            <a:avLst/>
          </a:prstGeom>
        </p:spPr>
      </p:pic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3E2374CD-AE88-46A9-B4D8-967C480E51B3}"/>
              </a:ext>
            </a:extLst>
          </p:cNvPr>
          <p:cNvGrpSpPr/>
          <p:nvPr/>
        </p:nvGrpSpPr>
        <p:grpSpPr>
          <a:xfrm>
            <a:off x="954832" y="3090411"/>
            <a:ext cx="401369" cy="564394"/>
            <a:chOff x="963782" y="2336701"/>
            <a:chExt cx="401369" cy="564394"/>
          </a:xfrm>
        </p:grpSpPr>
        <p:pic>
          <p:nvPicPr>
            <p:cNvPr id="101" name="Рисунок 100">
              <a:extLst>
                <a:ext uri="{FF2B5EF4-FFF2-40B4-BE49-F238E27FC236}">
                  <a16:creationId xmlns="" xmlns:a16="http://schemas.microsoft.com/office/drawing/2014/main" id="{109DE2DA-E3A5-48F2-B676-E4171EF9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="" xmlns:a16="http://schemas.microsoft.com/office/drawing/2014/main" id="{DCC04E5D-4304-4F89-941B-3D8EED6E0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="" xmlns:a16="http://schemas.microsoft.com/office/drawing/2014/main" id="{F36441EF-9310-41FE-B15A-E185919A95F5}"/>
              </a:ext>
            </a:extLst>
          </p:cNvPr>
          <p:cNvGrpSpPr/>
          <p:nvPr/>
        </p:nvGrpSpPr>
        <p:grpSpPr>
          <a:xfrm>
            <a:off x="932313" y="2352199"/>
            <a:ext cx="401369" cy="564394"/>
            <a:chOff x="963782" y="2336701"/>
            <a:chExt cx="401369" cy="564394"/>
          </a:xfrm>
        </p:grpSpPr>
        <p:pic>
          <p:nvPicPr>
            <p:cNvPr id="114" name="Рисунок 113">
              <a:extLst>
                <a:ext uri="{FF2B5EF4-FFF2-40B4-BE49-F238E27FC236}">
                  <a16:creationId xmlns="" xmlns:a16="http://schemas.microsoft.com/office/drawing/2014/main" id="{598221CF-4ACD-4C23-A4C9-DD9230F70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="" xmlns:a16="http://schemas.microsoft.com/office/drawing/2014/main" id="{E9906FF7-70B5-4AB2-B9BB-6F9F180C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="" xmlns:a16="http://schemas.microsoft.com/office/drawing/2014/main" id="{7E5B2AEB-608F-4EC7-A8C9-B8A031250F55}"/>
              </a:ext>
            </a:extLst>
          </p:cNvPr>
          <p:cNvGrpSpPr/>
          <p:nvPr/>
        </p:nvGrpSpPr>
        <p:grpSpPr>
          <a:xfrm>
            <a:off x="959300" y="3851809"/>
            <a:ext cx="401369" cy="564394"/>
            <a:chOff x="963782" y="2336701"/>
            <a:chExt cx="401369" cy="564394"/>
          </a:xfrm>
        </p:grpSpPr>
        <p:pic>
          <p:nvPicPr>
            <p:cNvPr id="125" name="Рисунок 124">
              <a:extLst>
                <a:ext uri="{FF2B5EF4-FFF2-40B4-BE49-F238E27FC236}">
                  <a16:creationId xmlns="" xmlns:a16="http://schemas.microsoft.com/office/drawing/2014/main" id="{F7DE920F-110A-49A7-BF8B-A22523A73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863DED2F-66D6-4CB6-A10C-6BE541DD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5EF28602-C8A3-4831-B0DB-837F13ACC3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6368" y="2314534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E765543D-3E55-401F-801F-B4B9452E27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6478" y="2314534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689ED13E-209C-4DCC-9E27-5ABBD3FE31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6368" y="3065012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2D5302D-C49E-4EDB-B821-C50D130790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54314" y="3081062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574EDF29-4547-4639-BA3C-DF51C0A2F1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44739" y="3065012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A0938431-5E01-43FE-AE35-AD5C6E4B50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5157" y="3804725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73AD6E8A-3246-4F24-891B-5737E5413D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5166" y="3790593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8BA159B4-41F3-47FD-AFDF-4FC092DEB1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73858" y="2304855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A90277D6-DE0E-4CEE-8EF4-BE98E62E24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40264" y="2314534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98A434C-5689-4AB7-81F8-C3B18FA728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793460" y="2304577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F6033679-E42C-469C-A5A5-26951C6EE9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43379" y="2302811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B4272B31-68C0-419B-9909-EFDEF91057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78877" y="2302811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DD3FE1DF-A865-496C-B572-7FC0234F8C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92434" y="3053836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2C3106DC-003A-48B5-A811-8BFF2C4A83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43983" y="2409112"/>
            <a:ext cx="394062" cy="35505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5EE2594A-738A-4640-8326-118BDAB0ECD0}"/>
              </a:ext>
            </a:extLst>
          </p:cNvPr>
          <p:cNvSpPr txBox="1"/>
          <p:nvPr/>
        </p:nvSpPr>
        <p:spPr>
          <a:xfrm>
            <a:off x="6736775" y="302921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A85C1188-B049-49A6-9730-23334DF6A1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82144" y="3814832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D62A4DB2-287C-4EF9-910E-5F8C246F15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78646" y="3259176"/>
            <a:ext cx="440143" cy="288932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="" xmlns:a16="http://schemas.microsoft.com/office/drawing/2014/main" id="{8E62A1B4-CED0-45A9-B110-2E8E431DB8A1}"/>
              </a:ext>
            </a:extLst>
          </p:cNvPr>
          <p:cNvGrpSpPr/>
          <p:nvPr/>
        </p:nvGrpSpPr>
        <p:grpSpPr>
          <a:xfrm>
            <a:off x="6203891" y="2340823"/>
            <a:ext cx="401369" cy="564394"/>
            <a:chOff x="963782" y="2336701"/>
            <a:chExt cx="401369" cy="564394"/>
          </a:xfrm>
        </p:grpSpPr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C3BD7F32-2E3B-4AB3-8100-F6A2ED392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="" xmlns:a16="http://schemas.microsoft.com/office/drawing/2014/main" id="{9D43C914-5350-4D97-B420-D531ED966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="" xmlns:a16="http://schemas.microsoft.com/office/drawing/2014/main" id="{41A277C8-02CE-41E2-A318-F41EF2C89453}"/>
              </a:ext>
            </a:extLst>
          </p:cNvPr>
          <p:cNvGrpSpPr/>
          <p:nvPr/>
        </p:nvGrpSpPr>
        <p:grpSpPr>
          <a:xfrm>
            <a:off x="4742780" y="3089483"/>
            <a:ext cx="401369" cy="564394"/>
            <a:chOff x="963782" y="2336701"/>
            <a:chExt cx="401369" cy="564394"/>
          </a:xfrm>
        </p:grpSpPr>
        <p:pic>
          <p:nvPicPr>
            <p:cNvPr id="135" name="Рисунок 134">
              <a:extLst>
                <a:ext uri="{FF2B5EF4-FFF2-40B4-BE49-F238E27FC236}">
                  <a16:creationId xmlns="" xmlns:a16="http://schemas.microsoft.com/office/drawing/2014/main" id="{0F8EDF42-F462-45A7-83F6-DF0C72E44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="" xmlns:a16="http://schemas.microsoft.com/office/drawing/2014/main" id="{0D0C2668-9796-45FC-A1E9-4DA5758EB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33C0F19-A424-4BF9-B55B-572BE1863422}"/>
              </a:ext>
            </a:extLst>
          </p:cNvPr>
          <p:cNvSpPr txBox="1"/>
          <p:nvPr/>
        </p:nvSpPr>
        <p:spPr>
          <a:xfrm>
            <a:off x="4897669" y="302921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C2FB36D-160B-4206-837F-4C1CAD590A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95614" y="3082458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08584E08-5D9F-495E-9467-CD99B2B923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500473" y="3067831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3711A48F-67A0-43B9-B6EE-5EAF69604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161307" y="3081062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700051B4-DBF9-4A6E-8D24-67A3897322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62822" y="3067830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00DEF4D4-8047-4F24-AF84-1B2A2191FC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01048" y="3053836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0C01E459-BD2E-4800-9E83-2DE1B812D1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08127" y="2331480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4DB7E238-1989-40AD-87A1-7A0318F226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24287" y="3783646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F076CA11-DA88-4327-BA81-88EEA06805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21334" y="3825414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5C087852-2612-447D-8AC9-63A3298C43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65824" y="3996305"/>
            <a:ext cx="440143" cy="28893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7A3B1870-3F86-4846-9B07-7167188AA6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39008" y="3825414"/>
            <a:ext cx="455016" cy="567661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326" y="3383915"/>
            <a:ext cx="1764881" cy="298672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03943" y="241316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58063" y="3171793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5796" y="3927014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79545" y="2424408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7373" y="3819516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83571" y="3155980"/>
            <a:ext cx="394062" cy="35505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87FD804-AE11-4C08-BE25-1293EBAB01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060574" y="2332111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13195C35-320D-4D35-A378-F90B28B8FF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29359" y="3155980"/>
            <a:ext cx="394062" cy="355057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38D0A8DE-305D-4CE1-90F2-F5C4787B4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6275" y="3162171"/>
            <a:ext cx="394062" cy="403674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8FF029D4-0FCC-448C-BE7F-33ADD43413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878" y="2421549"/>
            <a:ext cx="394062" cy="403674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A201212C-C07E-4C6A-BF53-371679366A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657" y="2339556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927C3C8-689D-4FEE-8565-6430942A50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08610" y="2358190"/>
            <a:ext cx="420821" cy="53459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2B0DA28-76C6-44B6-A28B-5C1A75A3CDEB}"/>
              </a:ext>
            </a:extLst>
          </p:cNvPr>
          <p:cNvSpPr txBox="1"/>
          <p:nvPr/>
        </p:nvSpPr>
        <p:spPr>
          <a:xfrm>
            <a:off x="2227292" y="229330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354D059-9862-4F17-97E3-7C85EF3923CC}"/>
              </a:ext>
            </a:extLst>
          </p:cNvPr>
          <p:cNvSpPr txBox="1"/>
          <p:nvPr/>
        </p:nvSpPr>
        <p:spPr>
          <a:xfrm>
            <a:off x="489942" y="226752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F746BE1F-36C4-46CF-AC78-A2E717255B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382303" y="3070599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1CC9350E-3F1F-4B1F-8E67-D7F1ABACD1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49636" y="3822780"/>
            <a:ext cx="455016" cy="567661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="" xmlns:a16="http://schemas.microsoft.com/office/drawing/2014/main" id="{0E17A6B8-A6ED-4411-B4E4-54B5C662A993}"/>
              </a:ext>
            </a:extLst>
          </p:cNvPr>
          <p:cNvGrpSpPr/>
          <p:nvPr/>
        </p:nvGrpSpPr>
        <p:grpSpPr>
          <a:xfrm>
            <a:off x="6565452" y="3833461"/>
            <a:ext cx="401369" cy="564394"/>
            <a:chOff x="963782" y="2336701"/>
            <a:chExt cx="401369" cy="564394"/>
          </a:xfrm>
        </p:grpSpPr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="" xmlns:a16="http://schemas.microsoft.com/office/drawing/2014/main" id="{E04DEA01-04D3-4D86-8FC5-2350BAF54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541B7E14-FC5B-4E91-BD22-B224932508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4712" y="3086071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D29B044-2ED9-42D6-84B9-FB94D7DE7A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56437" y="2491927"/>
            <a:ext cx="440143" cy="28893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FA110797-8C06-4F28-B160-B5DE5BEDAC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66999" y="2339355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3F06CD40-3A1E-45B2-8C18-D1E4DC391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36198" y="3819516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48661E50-8C1E-4A60-8D4C-92AFF7442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72926" y="2351837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E7633398-0937-42C1-9255-441C961C21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3792" y="3828652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8B26CAD6-3E9D-4C93-8BB0-2194FE4868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2734" y="3076890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AC0E6D8A-1917-43B7-BA22-B100097037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2295" y="2330222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26DD149-3E69-467A-9D14-0DEC3D7585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52119" y="3092695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CA176DF5-4AF1-42F2-94DC-D147DDAE09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601662" y="2339246"/>
            <a:ext cx="455016" cy="56766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5C73F545-8FDE-4690-9160-9C92712FF123}"/>
              </a:ext>
            </a:extLst>
          </p:cNvPr>
          <p:cNvGrpSpPr/>
          <p:nvPr/>
        </p:nvGrpSpPr>
        <p:grpSpPr>
          <a:xfrm>
            <a:off x="7346262" y="3831827"/>
            <a:ext cx="401369" cy="564394"/>
            <a:chOff x="963782" y="2336701"/>
            <a:chExt cx="401369" cy="564394"/>
          </a:xfrm>
        </p:grpSpPr>
        <p:pic>
          <p:nvPicPr>
            <p:cNvPr id="77" name="Рисунок 76">
              <a:extLst>
                <a:ext uri="{FF2B5EF4-FFF2-40B4-BE49-F238E27FC236}">
                  <a16:creationId xmlns="" xmlns:a16="http://schemas.microsoft.com/office/drawing/2014/main" id="{48827036-BA14-4D41-AB63-FA63F1B69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="" xmlns:a16="http://schemas.microsoft.com/office/drawing/2014/main" id="{F35FA0CC-0A9F-4356-9DAC-CB72CA19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22D98713-2108-4555-9060-A12DA927A744}"/>
              </a:ext>
            </a:extLst>
          </p:cNvPr>
          <p:cNvGrpSpPr/>
          <p:nvPr/>
        </p:nvGrpSpPr>
        <p:grpSpPr>
          <a:xfrm>
            <a:off x="2830441" y="3076890"/>
            <a:ext cx="401369" cy="564394"/>
            <a:chOff x="963782" y="2336701"/>
            <a:chExt cx="401369" cy="564394"/>
          </a:xfrm>
        </p:grpSpPr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BD49DA6B-3AFC-44C5-B776-B245BCEAC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="" xmlns:a16="http://schemas.microsoft.com/office/drawing/2014/main" id="{68F3AAD7-1D7A-4734-8C4A-04C9B457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EEAA50FA-EA14-4400-B26D-4AC4C9C78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97675" y="2335479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2D890338-B16B-477F-8CA1-480975EA69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930460" y="3830194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E102BFE8-FC28-40D0-9C32-C7D894D53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86755" y="2337102"/>
            <a:ext cx="455016" cy="567661"/>
          </a:xfrm>
          <a:prstGeom prst="rect">
            <a:avLst/>
          </a:prstGeom>
        </p:spPr>
      </p:pic>
      <p:grpSp>
        <p:nvGrpSpPr>
          <p:cNvPr id="112" name="Группа 111">
            <a:extLst>
              <a:ext uri="{FF2B5EF4-FFF2-40B4-BE49-F238E27FC236}">
                <a16:creationId xmlns="" xmlns:a16="http://schemas.microsoft.com/office/drawing/2014/main" id="{67FAD1C4-CAF2-4E05-859B-29EA588DFF54}"/>
              </a:ext>
            </a:extLst>
          </p:cNvPr>
          <p:cNvGrpSpPr/>
          <p:nvPr/>
        </p:nvGrpSpPr>
        <p:grpSpPr>
          <a:xfrm>
            <a:off x="6587475" y="2335378"/>
            <a:ext cx="401369" cy="564394"/>
            <a:chOff x="963782" y="2336701"/>
            <a:chExt cx="401369" cy="564394"/>
          </a:xfrm>
        </p:grpSpPr>
        <p:pic>
          <p:nvPicPr>
            <p:cNvPr id="113" name="Рисунок 112">
              <a:extLst>
                <a:ext uri="{FF2B5EF4-FFF2-40B4-BE49-F238E27FC236}">
                  <a16:creationId xmlns="" xmlns:a16="http://schemas.microsoft.com/office/drawing/2014/main" id="{CC7E87ED-F7FB-48FC-B27B-84E56002D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="" xmlns:a16="http://schemas.microsoft.com/office/drawing/2014/main" id="{E996E44C-5EFB-4AB5-B949-1A469F05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="" xmlns:a16="http://schemas.microsoft.com/office/drawing/2014/main" id="{AD1CCACE-6113-418A-A4DA-E1B6B91E9083}"/>
              </a:ext>
            </a:extLst>
          </p:cNvPr>
          <p:cNvGrpSpPr/>
          <p:nvPr/>
        </p:nvGrpSpPr>
        <p:grpSpPr>
          <a:xfrm>
            <a:off x="7331218" y="2350055"/>
            <a:ext cx="401369" cy="564394"/>
            <a:chOff x="963782" y="2336701"/>
            <a:chExt cx="401369" cy="564394"/>
          </a:xfrm>
        </p:grpSpPr>
        <p:pic>
          <p:nvPicPr>
            <p:cNvPr id="116" name="Рисунок 115">
              <a:extLst>
                <a:ext uri="{FF2B5EF4-FFF2-40B4-BE49-F238E27FC236}">
                  <a16:creationId xmlns="" xmlns:a16="http://schemas.microsoft.com/office/drawing/2014/main" id="{D5084BFF-86CF-4600-BC4A-906652D71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="" xmlns:a16="http://schemas.microsoft.com/office/drawing/2014/main" id="{B5C39F1E-610E-407D-A1D1-4884DEF96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="" xmlns:a16="http://schemas.microsoft.com/office/drawing/2014/main" id="{31CCBB1D-5FAA-4E86-BE02-C64139EA8999}"/>
              </a:ext>
            </a:extLst>
          </p:cNvPr>
          <p:cNvGrpSpPr/>
          <p:nvPr/>
        </p:nvGrpSpPr>
        <p:grpSpPr>
          <a:xfrm>
            <a:off x="6587190" y="3077766"/>
            <a:ext cx="401369" cy="564394"/>
            <a:chOff x="963782" y="2336701"/>
            <a:chExt cx="401369" cy="564394"/>
          </a:xfrm>
        </p:grpSpPr>
        <p:pic>
          <p:nvPicPr>
            <p:cNvPr id="123" name="Рисунок 122">
              <a:extLst>
                <a:ext uri="{FF2B5EF4-FFF2-40B4-BE49-F238E27FC236}">
                  <a16:creationId xmlns="" xmlns:a16="http://schemas.microsoft.com/office/drawing/2014/main" id="{50299689-36F9-455A-A226-23F3B5D7E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A2E7708F-3457-414F-9CF9-9D3EA1BB4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6FEFA37A-E8D8-475C-98DF-163B52AE6A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40079" y="3092275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587EF33-E865-41A6-B68E-745E2EE65B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04001" y="3095370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DB9DF3CC-5F95-42EB-9B50-EA53D79C24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63189" y="3882078"/>
            <a:ext cx="394062" cy="355057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C89A1B08-86A4-47DA-B270-11EF760611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517909" y="3815297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CE656F98-0C02-494D-8A42-C9DC688B69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49788" y="3086070"/>
            <a:ext cx="455016" cy="56766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54D9007-CB0E-425B-9CCE-BF5AF8597B4F}"/>
              </a:ext>
            </a:extLst>
          </p:cNvPr>
          <p:cNvSpPr txBox="1"/>
          <p:nvPr/>
        </p:nvSpPr>
        <p:spPr>
          <a:xfrm>
            <a:off x="450849" y="3015858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20139EAA-600D-40C2-B777-ACB8CD625AC1}"/>
              </a:ext>
            </a:extLst>
          </p:cNvPr>
          <p:cNvSpPr txBox="1"/>
          <p:nvPr/>
        </p:nvSpPr>
        <p:spPr>
          <a:xfrm>
            <a:off x="2621036" y="3029480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4EDD6617-6872-43CA-B0FC-11779954DC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25035" y="3051524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99A5FBA9-1E67-4788-AB4D-BEA6E3AFA2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46576" y="3848359"/>
            <a:ext cx="420821" cy="53459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69F0ECB2-7012-4EE5-B443-72A245617F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74274" y="2349055"/>
            <a:ext cx="420821" cy="53459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9F25C141-A2C4-4109-9529-A868A0121F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25041" y="2334218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6B26B210-8AEA-4680-8E33-A028B49F9B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504423" y="2339246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143432FE-8383-43FC-AC92-F4FFCF9318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86755" y="3073445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95A18BE1-75CE-4382-B775-B253523D8F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80903" y="3051524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A195A49D-2FB4-4429-A140-288A9ED1D9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33181" y="3051524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A7E372A3-A761-4E14-84BA-5C19812EF9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5461" y="3162171"/>
            <a:ext cx="394062" cy="403674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C80379A9-0A34-4DFB-BF8C-7F157F085C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474" y="3910645"/>
            <a:ext cx="394062" cy="40367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F779508E-7AD8-4020-A643-2F5CA8C02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226" y="3910645"/>
            <a:ext cx="394062" cy="403674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D1BF7DAA-761C-4715-A0C7-ACD41FF2A3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54938" y="3836486"/>
            <a:ext cx="420821" cy="534599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B4A5A49D-B79D-4D3A-B7E3-DB9E1B63A5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27424" y="3816061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81CBE14F-0322-474C-A032-C7323461AE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27152" y="3816917"/>
            <a:ext cx="455016" cy="567661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1311137" y="401806"/>
            <a:ext cx="9716092" cy="5758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13093</TotalTime>
  <Words>593</Words>
  <Application>Microsoft Office PowerPoint</Application>
  <PresentationFormat>Произвольный</PresentationFormat>
  <Paragraphs>163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1329</cp:revision>
  <dcterms:created xsi:type="dcterms:W3CDTF">2018-01-05T16:38:53Z</dcterms:created>
  <dcterms:modified xsi:type="dcterms:W3CDTF">2025-04-30T08:55:04Z</dcterms:modified>
</cp:coreProperties>
</file>