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88" r:id="rId3"/>
    <p:sldId id="377" r:id="rId4"/>
    <p:sldId id="385" r:id="rId5"/>
    <p:sldId id="380" r:id="rId6"/>
    <p:sldId id="391" r:id="rId7"/>
    <p:sldId id="381" r:id="rId8"/>
    <p:sldId id="382" r:id="rId9"/>
    <p:sldId id="386" r:id="rId10"/>
    <p:sldId id="387" r:id="rId11"/>
    <p:sldId id="393" r:id="rId12"/>
    <p:sldId id="383" r:id="rId13"/>
    <p:sldId id="392" r:id="rId14"/>
    <p:sldId id="394" r:id="rId15"/>
    <p:sldId id="384" r:id="rId16"/>
    <p:sldId id="38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09E32"/>
    <a:srgbClr val="295FFF"/>
    <a:srgbClr val="FFFF00"/>
    <a:srgbClr val="1694E9"/>
    <a:srgbClr val="FFB441"/>
    <a:srgbClr val="00B050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hyperlink" Target="https://www.youtube.com/watch?v=zdmRi_VsdQ0" TargetMode="Externa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4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hyperlink" Target="https://www.youtube.com/shorts/6UZ1c7Wqkp4" TargetMode="External"/><Relationship Id="rId4" Type="http://schemas.openxmlformats.org/officeDocument/2006/relationships/tags" Target="../tags/tag5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22.jpe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0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2229" y="4358680"/>
            <a:ext cx="9187542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з дитячою книжкою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Галина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Малик. Королівство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Ану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630197"/>
            <a:ext cx="2514245" cy="3532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14644" y="994411"/>
            <a:ext cx="3275127" cy="25538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6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Світ дитинства у творах українських письменників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25286" y="522514"/>
            <a:ext cx="10367040" cy="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Галина Малик. </a:t>
            </a:r>
            <a:r>
              <a:rPr lang="uk-UA" altLang="ru-RU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Королівство Ану</a:t>
            </a:r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99457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83 - 84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93270" y="4488263"/>
            <a:ext cx="6977745" cy="16365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Прочитай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лиця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з'явилися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вулицях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столиці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Прочитай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епізоди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обурювали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людей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цього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королівства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Чим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відрізняються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мешканці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королівств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Будьласка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Ану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 якому з цих королівств ти хочеш жити?</a:t>
            </a: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Чого навчає казка Г. Малик?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1531" y="1381469"/>
            <a:ext cx="5189471" cy="30469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На цьому й скінчилася б казка, </a:t>
            </a:r>
            <a:endParaRPr lang="uk-UA" sz="2400" dirty="0" smtClean="0"/>
          </a:p>
          <a:p>
            <a:r>
              <a:rPr lang="uk-UA" sz="2400" dirty="0" smtClean="0"/>
              <a:t>Та </a:t>
            </a:r>
            <a:r>
              <a:rPr lang="uk-UA" sz="2400" dirty="0"/>
              <a:t>вчора я стріла особу одну.</a:t>
            </a:r>
            <a:endParaRPr lang="ru-RU" sz="2400" dirty="0"/>
          </a:p>
          <a:p>
            <a:r>
              <a:rPr lang="uk-UA" sz="2400" dirty="0"/>
              <a:t>Вона продавцеві сказала:</a:t>
            </a:r>
            <a:endParaRPr lang="ru-RU" sz="2400" dirty="0"/>
          </a:p>
          <a:p>
            <a:r>
              <a:rPr lang="uk-UA" sz="2400" dirty="0"/>
              <a:t>— Ану</a:t>
            </a:r>
            <a:r>
              <a:rPr lang="uk-UA" sz="2400" dirty="0" smtClean="0"/>
              <a:t>...</a:t>
            </a:r>
            <a:endParaRPr lang="ru-RU" sz="2400" dirty="0"/>
          </a:p>
          <a:p>
            <a:r>
              <a:rPr lang="uk-UA" sz="2400" dirty="0"/>
              <a:t>Одразу мені пригадалася казка</a:t>
            </a:r>
            <a:endParaRPr lang="ru-RU" sz="2400" dirty="0"/>
          </a:p>
          <a:p>
            <a:r>
              <a:rPr lang="uk-UA" sz="2400" dirty="0"/>
              <a:t>Про два королівства: Ану і </a:t>
            </a:r>
            <a:r>
              <a:rPr lang="uk-UA" sz="2400" dirty="0" err="1"/>
              <a:t>Будьласка</a:t>
            </a:r>
            <a:r>
              <a:rPr lang="uk-UA" sz="2400" dirty="0" smtClean="0"/>
              <a:t>.</a:t>
            </a:r>
            <a:endParaRPr lang="ru-RU" sz="2400" dirty="0"/>
          </a:p>
          <a:p>
            <a:r>
              <a:rPr lang="uk-UA" sz="2400" dirty="0"/>
              <a:t>Подумала </a:t>
            </a:r>
            <a:r>
              <a:rPr lang="uk-UA" sz="2400" dirty="0" smtClean="0"/>
              <a:t>я:</a:t>
            </a:r>
            <a:r>
              <a:rPr lang="ru-RU" sz="2400" dirty="0"/>
              <a:t> </a:t>
            </a:r>
            <a:r>
              <a:rPr lang="uk-UA" sz="2400" dirty="0" smtClean="0"/>
              <a:t>А </a:t>
            </a:r>
            <a:r>
              <a:rPr lang="uk-UA" sz="2400" dirty="0"/>
              <a:t>можливо, цей раз</a:t>
            </a:r>
            <a:endParaRPr lang="ru-RU" sz="2400" dirty="0"/>
          </a:p>
          <a:p>
            <a:r>
              <a:rPr lang="uk-UA" sz="2400" dirty="0"/>
              <a:t>Війною пішло королівство на нас?!</a:t>
            </a:r>
            <a:endParaRPr lang="ru-RU" sz="2400" dirty="0"/>
          </a:p>
        </p:txBody>
      </p:sp>
      <p:pic>
        <p:nvPicPr>
          <p:cNvPr id="2050" name="Picture 2" descr="D:\2 клас\2 Читання\1 Савченко\06 Світ дитинства\№063 - Роб з дит книжкою  Г Малик Королівство Ану\2025-01-20_154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71" y="1446785"/>
            <a:ext cx="3574355" cy="41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2646" y="1887774"/>
            <a:ext cx="553446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Казка </a:t>
            </a:r>
            <a:r>
              <a:rPr lang="ru-RU" sz="2800" dirty="0" err="1"/>
              <a:t>Галини</a:t>
            </a:r>
            <a:r>
              <a:rPr lang="ru-RU" sz="2800" dirty="0"/>
              <a:t> Малик </a:t>
            </a:r>
            <a:r>
              <a:rPr lang="ru-RU" sz="2800" dirty="0" smtClean="0"/>
              <a:t>«</a:t>
            </a:r>
            <a:r>
              <a:rPr lang="ru-RU" sz="2800" dirty="0" err="1" smtClean="0"/>
              <a:t>Королівство</a:t>
            </a:r>
            <a:r>
              <a:rPr lang="ru-RU" sz="2800" dirty="0" smtClean="0"/>
              <a:t> </a:t>
            </a:r>
            <a:r>
              <a:rPr lang="ru-RU" sz="2800" dirty="0" err="1"/>
              <a:t>Ану</a:t>
            </a:r>
            <a:r>
              <a:rPr lang="ru-RU" sz="2800" dirty="0"/>
              <a:t>" закликає </a:t>
            </a:r>
            <a:r>
              <a:rPr lang="ru-RU" sz="2800" dirty="0" err="1"/>
              <a:t>всіх</a:t>
            </a:r>
            <a:r>
              <a:rPr lang="ru-RU" sz="2800" dirty="0"/>
              <a:t> бути </a:t>
            </a:r>
            <a:r>
              <a:rPr lang="ru-RU" sz="2800" dirty="0" err="1"/>
              <a:t>чемними</a:t>
            </a:r>
            <a:r>
              <a:rPr lang="ru-RU" sz="2800" dirty="0"/>
              <a:t>, </a:t>
            </a:r>
            <a:r>
              <a:rPr lang="ru-RU" sz="2800" dirty="0" err="1"/>
              <a:t>спілкуватися</a:t>
            </a:r>
            <a:r>
              <a:rPr lang="ru-RU" sz="2800" dirty="0"/>
              <a:t> один з одним </a:t>
            </a:r>
            <a:r>
              <a:rPr lang="ru-RU" sz="2800" dirty="0" err="1"/>
              <a:t>ввічливо</a:t>
            </a:r>
            <a:r>
              <a:rPr lang="ru-RU" sz="2800" dirty="0"/>
              <a:t>, щоб не </a:t>
            </a:r>
            <a:r>
              <a:rPr lang="ru-RU" sz="2800" dirty="0" err="1"/>
              <a:t>перетворитися</a:t>
            </a:r>
            <a:r>
              <a:rPr lang="ru-RU" sz="2800" dirty="0"/>
              <a:t> на </a:t>
            </a:r>
            <a:r>
              <a:rPr lang="ru-RU" sz="2800" dirty="0" err="1"/>
              <a:t>країну-агресора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05662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8482" y="494530"/>
            <a:ext cx="9917861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«Я вважаю …»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9967" y="1297031"/>
            <a:ext cx="7011375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Порівняй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ілюстрацій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 епізодами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твору.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Обґрунтуй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свою думку.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9" name="Picture 7" descr="D:\2 клас\2 Читання\1 Савченко\06 Світ дитинства\№063 - Роб з дит книжкою  Г Малик Королівство Ану\2025-01-20_1535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r="4883"/>
          <a:stretch/>
        </p:blipFill>
        <p:spPr bwMode="auto">
          <a:xfrm>
            <a:off x="880715" y="2444560"/>
            <a:ext cx="3060000" cy="32433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!!!_Проект_Королівство Ану_1_01_2025_!!!\!!!_Проект_Королівство Ану_1_01_2025_!!!\Kafe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177" y="2444560"/>
            <a:ext cx="3108138" cy="31081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_Проект_Королівство Ану_1_01_2025_!!!\!!!_Проект_Королівство Ану_1_01_2025_!!!\Снимок 00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2" b="26508"/>
          <a:stretch/>
        </p:blipFill>
        <p:spPr bwMode="auto">
          <a:xfrm>
            <a:off x="4279464" y="3271158"/>
            <a:ext cx="3213990" cy="29393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049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удіотвори\Г. Малик. Папуга\Papu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09" y="490249"/>
            <a:ext cx="5046223" cy="39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9204C2-0B7D-4126-B8E7-CDCF400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95" y="510074"/>
            <a:ext cx="5341505" cy="9268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Г. Малик. Чому </a:t>
            </a:r>
            <a:r>
              <a:rPr lang="uk-UA" sz="3200" b="1" dirty="0"/>
              <a:t>папуга не навчився </a:t>
            </a:r>
            <a:r>
              <a:rPr lang="uk-UA" sz="3200" b="1" dirty="0" smtClean="0"/>
              <a:t>розмовляти?</a:t>
            </a:r>
            <a:endParaRPr lang="uk-UA" sz="3200" b="1" dirty="0"/>
          </a:p>
        </p:txBody>
      </p:sp>
      <p:pic>
        <p:nvPicPr>
          <p:cNvPr id="4" name="Picture 2" descr="https://mala.storinka.org/uploaded/images/Articles/portrety/galyna_malyk/kazky/Chomu_papuga_ne_navchyvsia_govoryty_Galyna_Maly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" y="1484312"/>
            <a:ext cx="2762252" cy="187953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6117771"/>
            <a:ext cx="870857" cy="7402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85</a:t>
            </a:r>
          </a:p>
        </p:txBody>
      </p:sp>
      <p:pic>
        <p:nvPicPr>
          <p:cNvPr id="3074" name="Picture 2" descr="D:\2 клас\2 Читання\1 Савченко\06 Світ дитинства\№063 - Роб з дит книжкою  Г Малик Королівство Ану\2025-01-19_2048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78" y="246726"/>
            <a:ext cx="5229907" cy="62954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73563" y="4442904"/>
            <a:ext cx="5666016" cy="19142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 що мріяв папуга?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У яких тварин він вирішив вчитися розмовляти?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Прочитай, що горлав папуга, коли вирішив, що навчився розмовляти.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Прочитай кінцівку казки-притчі. Чого вона вчить? 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718826" y="1582283"/>
            <a:ext cx="2562232" cy="12215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Послухай казку Галини </a:t>
            </a:r>
            <a:r>
              <a:rPr lang="uk-UA" altLang="ru-RU" sz="2400" b="1" dirty="0" err="1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Малик</a:t>
            </a:r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 за посиланням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561" y="3416618"/>
            <a:ext cx="51482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hlinkClick r:id="rId7"/>
              </a:rPr>
              <a:t>Чому </a:t>
            </a:r>
            <a:r>
              <a:rPr lang="ru-RU" sz="2400" dirty="0" err="1">
                <a:hlinkClick r:id="rId7"/>
              </a:rPr>
              <a:t>папуга</a:t>
            </a:r>
            <a:r>
              <a:rPr lang="ru-RU" sz="2400" dirty="0">
                <a:hlinkClick r:id="rId7"/>
              </a:rPr>
              <a:t> не </a:t>
            </a:r>
            <a:r>
              <a:rPr lang="ru-RU" sz="2400" dirty="0" err="1">
                <a:hlinkClick r:id="rId7"/>
              </a:rPr>
              <a:t>навчився</a:t>
            </a:r>
            <a:r>
              <a:rPr lang="ru-RU" sz="2400" dirty="0">
                <a:hlinkClick r:id="rId7"/>
              </a:rPr>
              <a:t> </a:t>
            </a:r>
            <a:r>
              <a:rPr lang="ru-RU" sz="2400" dirty="0" err="1">
                <a:hlinkClick r:id="rId7"/>
              </a:rPr>
              <a:t>розмовляти</a:t>
            </a:r>
            <a:r>
              <a:rPr lang="ru-RU" sz="2400" dirty="0">
                <a:hlinkClick r:id="rId7"/>
              </a:rPr>
              <a:t>. Г. Малик - </a:t>
            </a:r>
            <a:r>
              <a:rPr lang="ru-RU" sz="2400" dirty="0" err="1">
                <a:hlinkClick r:id="rId7"/>
              </a:rPr>
              <a:t>YouTube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0906" y="4418136"/>
            <a:ext cx="566601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Казка-притча </a:t>
            </a:r>
            <a:r>
              <a:rPr lang="ru-RU" sz="2400" b="1" dirty="0" err="1"/>
              <a:t>Галини</a:t>
            </a:r>
            <a:r>
              <a:rPr lang="ru-RU" sz="2400" b="1" dirty="0"/>
              <a:t> Малик "Чому </a:t>
            </a:r>
            <a:r>
              <a:rPr lang="ru-RU" sz="2400" b="1" dirty="0" err="1"/>
              <a:t>папуга</a:t>
            </a:r>
            <a:r>
              <a:rPr lang="ru-RU" sz="2400" b="1" dirty="0"/>
              <a:t> не </a:t>
            </a:r>
            <a:r>
              <a:rPr lang="ru-RU" sz="2400" b="1" dirty="0" err="1"/>
              <a:t>навчився</a:t>
            </a:r>
            <a:r>
              <a:rPr lang="ru-RU" sz="2400" b="1" dirty="0"/>
              <a:t> </a:t>
            </a:r>
            <a:r>
              <a:rPr lang="ru-RU" sz="2400" b="1" dirty="0" err="1"/>
              <a:t>розмовляти</a:t>
            </a:r>
            <a:r>
              <a:rPr lang="ru-RU" sz="2400" b="1" dirty="0"/>
              <a:t>" </a:t>
            </a:r>
            <a:r>
              <a:rPr lang="ru-RU" sz="2400" b="1" dirty="0" err="1"/>
              <a:t>вчить</a:t>
            </a:r>
            <a:r>
              <a:rPr lang="ru-RU" sz="2400" b="1" dirty="0"/>
              <a:t>: в </a:t>
            </a:r>
            <a:r>
              <a:rPr lang="ru-RU" sz="2400" b="1" dirty="0" err="1"/>
              <a:t>житті</a:t>
            </a:r>
            <a:r>
              <a:rPr lang="ru-RU" sz="2400" b="1" dirty="0"/>
              <a:t> важливо </a:t>
            </a:r>
            <a:r>
              <a:rPr lang="ru-RU" sz="2400" b="1" dirty="0" err="1"/>
              <a:t>мати</a:t>
            </a:r>
            <a:r>
              <a:rPr lang="ru-RU" sz="2400" b="1" dirty="0"/>
              <a:t> свою думку і </a:t>
            </a:r>
            <a:r>
              <a:rPr lang="ru-RU" sz="2400" b="1" dirty="0" err="1"/>
              <a:t>вміти</a:t>
            </a:r>
            <a:r>
              <a:rPr lang="ru-RU" sz="2400" b="1" dirty="0"/>
              <a:t> її </a:t>
            </a:r>
            <a:r>
              <a:rPr lang="ru-RU" sz="2400" b="1" dirty="0" err="1"/>
              <a:t>висловлювати</a:t>
            </a:r>
            <a:r>
              <a:rPr lang="ru-RU" sz="2400" b="1" dirty="0"/>
              <a:t>, а не бути </a:t>
            </a:r>
            <a:r>
              <a:rPr lang="ru-RU" sz="2400" b="1" dirty="0" err="1"/>
              <a:t>папугою</a:t>
            </a:r>
            <a:r>
              <a:rPr lang="ru-RU" sz="2400" b="1" dirty="0"/>
              <a:t> і не </a:t>
            </a:r>
            <a:r>
              <a:rPr lang="ru-RU" sz="2400" b="1" dirty="0" err="1"/>
              <a:t>повторювати</a:t>
            </a:r>
            <a:r>
              <a:rPr lang="ru-RU" sz="2400" b="1" dirty="0"/>
              <a:t> </a:t>
            </a:r>
            <a:r>
              <a:rPr lang="ru-RU" sz="2400" b="1" dirty="0" err="1"/>
              <a:t>чужі</a:t>
            </a:r>
            <a:r>
              <a:rPr lang="ru-RU" sz="2400" b="1" dirty="0"/>
              <a:t> слова і </a:t>
            </a:r>
            <a:r>
              <a:rPr lang="ru-RU" sz="2400" b="1" dirty="0" err="1"/>
              <a:t>дії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32668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387" y="359229"/>
            <a:ext cx="10348484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ілюстрації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387" y="1169441"/>
            <a:ext cx="10265469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Склади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«сюжетний ланцюжок»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казки за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ілюстраціями.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Розкажи казку в особах.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2 клас\2 Читання\1 Савченко\06 Світ дитинства\№063 - Роб з дит книжкою  Г Малик Королівство Ану\2025-01-20_152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28" y="2294969"/>
            <a:ext cx="2974543" cy="27777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2 Читання\1 Савченко\06 Світ дитинства\№063 - Роб з дит книжкою  Г Малик Королівство Ану\2025-01-20_152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87" y="2294970"/>
            <a:ext cx="4035642" cy="27777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 клас\2 Читання\1 Савченко\06 Світ дитинства\№063 - Роб з дит книжкою  Г Малик Королівство Ану\2025-01-20_153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70" y="3437969"/>
            <a:ext cx="3171304" cy="27777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3646" y="221063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3943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5543" y="494529"/>
            <a:ext cx="10341428" cy="5831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286" y="1266467"/>
            <a:ext cx="4963886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Які твої почуття</a:t>
            </a:r>
            <a:r>
              <a:rPr lang="uk-UA" sz="2800" b="1" smtClean="0">
                <a:solidFill>
                  <a:schemeClr val="accent2">
                    <a:lumMod val="75000"/>
                  </a:schemeClr>
                </a:solidFill>
              </a:rPr>
              <a:t>, емоції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після читання казок Галини Малик?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 авторка хотіла повідомити цими творами? Чого навчають ці історії?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 нового взяв/взяла для себе з уроку?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_Проект_Королівство Ану_1_01_2025_!!!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01" y="1190267"/>
            <a:ext cx="5147370" cy="51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523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9204C2-0B7D-4126-B8E7-CDCF400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589150"/>
            <a:ext cx="10167257" cy="6627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Домашнє завдання</a:t>
            </a:r>
            <a:endParaRPr lang="uk-UA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9668" y="1607198"/>
            <a:ext cx="6682340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або послухай за посиланнями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казки-притчі </a:t>
            </a:r>
            <a:r>
              <a:rPr lang="uk-UA" sz="2400" b="1" dirty="0">
                <a:solidFill>
                  <a:srgbClr val="0070C0"/>
                </a:solidFill>
              </a:rPr>
              <a:t>Г. </a:t>
            </a:r>
            <a:r>
              <a:rPr lang="uk-UA" sz="2400" b="1" dirty="0" smtClean="0">
                <a:solidFill>
                  <a:srgbClr val="0070C0"/>
                </a:solidFill>
              </a:rPr>
              <a:t>Малик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Королівство Ану. Ст. 83-84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папуга не навчився розмовляти. Ст. 85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Розкажи ці казки за малюнками своїм </a:t>
            </a:r>
            <a:r>
              <a:rPr lang="uk-UA" sz="2400" b="1" dirty="0">
                <a:solidFill>
                  <a:srgbClr val="0070C0"/>
                </a:solidFill>
              </a:rPr>
              <a:t>рідним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2" y="1378598"/>
            <a:ext cx="3309257" cy="4649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69668" y="4781642"/>
            <a:ext cx="436709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Чому папуга не навчився розмовляти</a:t>
            </a:r>
            <a:endParaRPr lang="uk-UA" sz="2000" dirty="0" smtClean="0"/>
          </a:p>
          <a:p>
            <a:r>
              <a:rPr lang="en-US" sz="2000" dirty="0" smtClean="0"/>
              <a:t>https</a:t>
            </a:r>
            <a:r>
              <a:rPr lang="en-US" sz="2000" dirty="0"/>
              <a:t>://youtu.be/zdmRi_VsdQ0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9668" y="3913504"/>
            <a:ext cx="630307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Королівство Ану</a:t>
            </a:r>
            <a:endParaRPr lang="uk-UA" sz="2000" dirty="0" smtClean="0"/>
          </a:p>
          <a:p>
            <a:r>
              <a:rPr lang="en-US" sz="2000" dirty="0" smtClean="0"/>
              <a:t>https://youtube.com/shorts/6UZ1c7Wqkp4?feature=share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44091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16946" y="1328181"/>
            <a:ext cx="5890519" cy="57682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Проаналізуй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4109" y="463851"/>
            <a:ext cx="8756193" cy="755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995742" y="2041281"/>
            <a:ext cx="2211723" cy="27867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4" y="2103367"/>
            <a:ext cx="2644690" cy="264468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45" y="2101301"/>
            <a:ext cx="2666731" cy="266673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9" y="1996147"/>
            <a:ext cx="1771777" cy="275190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95278" y="4890137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вдалося!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99231" y="4890137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95741" y="4889866"/>
            <a:ext cx="2211723" cy="945148"/>
          </a:xfrm>
          <a:prstGeom prst="roundRect">
            <a:avLst>
              <a:gd name="adj" fmla="val 1288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ще подумати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03229" y="4890137"/>
            <a:ext cx="1771777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159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499" y="1440425"/>
            <a:ext cx="5920740" cy="206210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Дзвоник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всім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нам дав наказ —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роботи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швидше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клас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Попрацюєм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старанно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Щоб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пройшов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урок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немарно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87" y="1440424"/>
            <a:ext cx="3844623" cy="38446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5625" y="530586"/>
            <a:ext cx="9949351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1838" y="4585001"/>
            <a:ext cx="1712008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 цікаво!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2566" y="4571337"/>
            <a:ext cx="1736997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 легко!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79" y="4571337"/>
            <a:ext cx="1802821" cy="119181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Відчую успіх!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4626" y="4571337"/>
            <a:ext cx="1619613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 важко</a:t>
            </a:r>
            <a:r>
              <a:rPr lang="uk-UA" sz="3200" b="1" dirty="0">
                <a:solidFill>
                  <a:schemeClr val="bg1"/>
                </a:solidFill>
              </a:rPr>
              <a:t>!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796429" y="1685053"/>
            <a:ext cx="2211723" cy="278677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88" y="1745073"/>
            <a:ext cx="2496320" cy="266673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87" y="1745070"/>
            <a:ext cx="2666731" cy="266673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462" y="1659891"/>
            <a:ext cx="1771777" cy="275190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65624" y="530586"/>
            <a:ext cx="9949351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510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xmlns="" id="{4FAFFDA4-EBA9-4F16-BC54-5687C327F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7943" y="1872342"/>
            <a:ext cx="6749143" cy="26452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uk-UA" alt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Щоб       </a:t>
            </a:r>
            <a:r>
              <a:rPr lang="uk-UA" altLang="uk-UA" sz="4000" b="1" dirty="0">
                <a:solidFill>
                  <a:schemeClr val="accent2">
                    <a:lumMod val="75000"/>
                  </a:schemeClr>
                </a:solidFill>
              </a:rPr>
              <a:t>треба       працювати.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uk-UA" sz="40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uk-UA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uk-UA" sz="4000" b="1" dirty="0">
                <a:solidFill>
                  <a:schemeClr val="accent2">
                    <a:lumMod val="75000"/>
                  </a:schemeClr>
                </a:solidFill>
              </a:rPr>
              <a:t>мати,         успіх        добре</a:t>
            </a:r>
            <a:endParaRPr lang="ru-RU" alt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1" name="Line 5">
            <a:extLst>
              <a:ext uri="{FF2B5EF4-FFF2-40B4-BE49-F238E27FC236}">
                <a16:creationId xmlns:a16="http://schemas.microsoft.com/office/drawing/2014/main" xmlns="" id="{FC9ACCE0-7837-4891-A152-97ECDD006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9202" y="2385287"/>
            <a:ext cx="1959541" cy="130018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xmlns="" id="{B9287DE4-592F-4104-94E4-940A90F18B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06184" y="3974624"/>
            <a:ext cx="91712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3" name="Line 7">
            <a:extLst>
              <a:ext uri="{FF2B5EF4-FFF2-40B4-BE49-F238E27FC236}">
                <a16:creationId xmlns:a16="http://schemas.microsoft.com/office/drawing/2014/main" xmlns="" id="{C917F2B0-5B90-4FD8-9C1C-A76977BF23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8170" y="2385287"/>
            <a:ext cx="1611087" cy="130018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4" name="Line 8">
            <a:extLst>
              <a:ext uri="{FF2B5EF4-FFF2-40B4-BE49-F238E27FC236}">
                <a16:creationId xmlns:a16="http://schemas.microsoft.com/office/drawing/2014/main" xmlns="" id="{DF283813-6570-4E8D-8E65-BAA26BC7C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8743" y="2385287"/>
            <a:ext cx="2329543" cy="130018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5" name="Line 9">
            <a:extLst>
              <a:ext uri="{FF2B5EF4-FFF2-40B4-BE49-F238E27FC236}">
                <a16:creationId xmlns:a16="http://schemas.microsoft.com/office/drawing/2014/main" xmlns="" id="{F76B4226-0A94-4F8E-9DF8-7D7E2C4728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2553" y="2385287"/>
            <a:ext cx="0" cy="130018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593" y="660064"/>
            <a:ext cx="10363200" cy="751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ru-RU" altLang="ru-RU" sz="4000" b="1" dirty="0" err="1" smtClean="0">
                <a:solidFill>
                  <a:schemeClr val="bg1"/>
                </a:solidFill>
              </a:rPr>
              <a:t>пораду</a:t>
            </a:r>
            <a:endParaRPr lang="ru-RU" altLang="ru-RU" sz="40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!!!Эсмира\_free_2023-10-04-22-47-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1" y="1497995"/>
            <a:ext cx="3393622" cy="33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4FAFFDA4-EBA9-4F16-BC54-5687C327F8A2}"/>
              </a:ext>
            </a:extLst>
          </p:cNvPr>
          <p:cNvSpPr txBox="1">
            <a:spLocks noChangeArrowheads="1"/>
          </p:cNvSpPr>
          <p:nvPr/>
        </p:nvSpPr>
        <p:spPr>
          <a:xfrm>
            <a:off x="936171" y="4636316"/>
            <a:ext cx="6760029" cy="1176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uk-UA" altLang="uk-UA" sz="4000" b="1" dirty="0" smtClean="0">
                <a:solidFill>
                  <a:schemeClr val="bg1"/>
                </a:solidFill>
              </a:rPr>
              <a:t>Щоб </a:t>
            </a:r>
            <a:r>
              <a:rPr lang="uk-UA" altLang="uk-UA" sz="4000" b="1" dirty="0">
                <a:solidFill>
                  <a:schemeClr val="bg1"/>
                </a:solidFill>
              </a:rPr>
              <a:t>успіх</a:t>
            </a:r>
            <a:r>
              <a:rPr lang="uk-UA" altLang="uk-UA" sz="4000" b="1" dirty="0" smtClean="0">
                <a:solidFill>
                  <a:schemeClr val="bg1"/>
                </a:solidFill>
              </a:rPr>
              <a:t> </a:t>
            </a:r>
            <a:r>
              <a:rPr lang="uk-UA" altLang="uk-UA" sz="4000" b="1" dirty="0">
                <a:solidFill>
                  <a:schemeClr val="bg1"/>
                </a:solidFill>
              </a:rPr>
              <a:t>мати,</a:t>
            </a:r>
            <a:r>
              <a:rPr lang="uk-UA" altLang="uk-UA" sz="40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uk-UA" altLang="uk-UA" sz="4000" b="1" dirty="0" smtClean="0">
                <a:solidFill>
                  <a:schemeClr val="bg1"/>
                </a:solidFill>
              </a:rPr>
              <a:t>треба добре</a:t>
            </a:r>
            <a:r>
              <a:rPr lang="ru-RU" altLang="uk-UA" sz="4000" b="1" dirty="0" smtClean="0">
                <a:solidFill>
                  <a:schemeClr val="bg1"/>
                </a:solidFill>
              </a:rPr>
              <a:t> </a:t>
            </a:r>
            <a:r>
              <a:rPr lang="uk-UA" altLang="uk-UA" sz="4000" b="1" dirty="0" smtClean="0">
                <a:solidFill>
                  <a:schemeClr val="bg1"/>
                </a:solidFill>
              </a:rPr>
              <a:t>працювати.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uk-UA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529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2" y="582906"/>
            <a:ext cx="10035801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2" y="1576814"/>
            <a:ext cx="3948339" cy="39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6657" y="1576815"/>
            <a:ext cx="5710866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читання ми </a:t>
            </a:r>
            <a:r>
              <a:rPr lang="ru-RU" sz="2800" b="1" dirty="0" err="1"/>
              <a:t>познайомимося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 smtClean="0"/>
              <a:t>сучасною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авторкою</a:t>
            </a:r>
            <a:r>
              <a:rPr lang="ru-RU" sz="2800" b="1" dirty="0" smtClean="0"/>
              <a:t> Галиною Малик, </a:t>
            </a:r>
            <a:r>
              <a:rPr lang="ru-RU" sz="2800" b="1" dirty="0" err="1"/>
              <a:t>прочитаємо</a:t>
            </a:r>
            <a:r>
              <a:rPr lang="ru-RU" sz="2800" b="1" dirty="0"/>
              <a:t>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казки-притчі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«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Королівство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Ану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», «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Чому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папуга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не 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навчився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розмовляти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»</a:t>
            </a:r>
            <a:r>
              <a:rPr lang="uk-UA" sz="28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.</a:t>
            </a:r>
            <a:endParaRPr lang="ru-RU" sz="2800" b="1" dirty="0" smtClean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9020" y="4721129"/>
            <a:ext cx="5728503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0070C0"/>
                </a:solidFill>
              </a:rPr>
              <a:t>Притча – це коротка розповідь з повчальним змістом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84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290" y="499944"/>
            <a:ext cx="10163796" cy="6539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/>
              <a:t>Галина Миколаївна Малик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2290" y="1237451"/>
            <a:ext cx="1012025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Народилася</a:t>
            </a:r>
            <a:r>
              <a:rPr lang="ru-RU" sz="2000" b="1" dirty="0">
                <a:solidFill>
                  <a:schemeClr val="bg1"/>
                </a:solidFill>
              </a:rPr>
              <a:t> 12 </a:t>
            </a:r>
            <a:r>
              <a:rPr lang="ru-RU" sz="2000" b="1" dirty="0" err="1">
                <a:solidFill>
                  <a:schemeClr val="bg1"/>
                </a:solidFill>
              </a:rPr>
              <a:t>серпня</a:t>
            </a:r>
            <a:r>
              <a:rPr lang="ru-RU" sz="2000" b="1" dirty="0">
                <a:solidFill>
                  <a:schemeClr val="bg1"/>
                </a:solidFill>
              </a:rPr>
              <a:t> 1951 року </a:t>
            </a:r>
            <a:r>
              <a:rPr lang="ru-RU" sz="2000" b="1" dirty="0" smtClean="0">
                <a:solidFill>
                  <a:schemeClr val="bg1"/>
                </a:solidFill>
              </a:rPr>
              <a:t>у </a:t>
            </a:r>
            <a:r>
              <a:rPr lang="ru-RU" sz="2000" b="1" dirty="0" err="1" smtClean="0">
                <a:solidFill>
                  <a:schemeClr val="bg1"/>
                </a:solidFill>
              </a:rPr>
              <a:t>місті</a:t>
            </a:r>
            <a:r>
              <a:rPr lang="ru-RU" sz="2000" b="1" dirty="0">
                <a:solidFill>
                  <a:schemeClr val="bg1"/>
                </a:solidFill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Бердянськ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Запорізької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області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Батько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був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ученим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агрономом, </a:t>
            </a:r>
            <a:r>
              <a:rPr lang="ru-RU" sz="2000" b="1" dirty="0" err="1" smtClean="0">
                <a:solidFill>
                  <a:schemeClr val="bg1"/>
                </a:solidFill>
              </a:rPr>
              <a:t>мати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– </a:t>
            </a:r>
            <a:r>
              <a:rPr lang="ru-RU" sz="2000" b="1" dirty="0">
                <a:solidFill>
                  <a:schemeClr val="bg1"/>
                </a:solidFill>
              </a:rPr>
              <a:t>педагогом. На початку 1964 року Галина Малик разом з батьками </a:t>
            </a:r>
            <a:r>
              <a:rPr lang="ru-RU" sz="2000" b="1" dirty="0" err="1">
                <a:solidFill>
                  <a:schemeClr val="bg1"/>
                </a:solidFill>
              </a:rPr>
              <a:t>переїхала</a:t>
            </a:r>
            <a:r>
              <a:rPr lang="ru-RU" sz="2000" b="1" dirty="0">
                <a:solidFill>
                  <a:schemeClr val="bg1"/>
                </a:solidFill>
              </a:rPr>
              <a:t> в селище </a:t>
            </a:r>
            <a:r>
              <a:rPr lang="ru-RU" sz="2000" b="1" dirty="0" err="1">
                <a:solidFill>
                  <a:schemeClr val="bg1"/>
                </a:solidFill>
              </a:rPr>
              <a:t>Середнє</a:t>
            </a:r>
            <a:r>
              <a:rPr lang="ru-RU" sz="2000" b="1" dirty="0">
                <a:solidFill>
                  <a:schemeClr val="bg1"/>
                </a:solidFill>
              </a:rPr>
              <a:t> на </a:t>
            </a:r>
            <a:r>
              <a:rPr lang="ru-RU" sz="2000" b="1" dirty="0" err="1" smtClean="0">
                <a:solidFill>
                  <a:schemeClr val="bg1"/>
                </a:solidFill>
              </a:rPr>
              <a:t>Закарпатті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Галина </a:t>
            </a:r>
            <a:r>
              <a:rPr lang="ru-RU" sz="2000" b="1" dirty="0">
                <a:solidFill>
                  <a:schemeClr val="bg1"/>
                </a:solidFill>
              </a:rPr>
              <a:t>Малик </a:t>
            </a:r>
            <a:r>
              <a:rPr lang="ru-RU" sz="2000" b="1" dirty="0" err="1">
                <a:solidFill>
                  <a:schemeClr val="bg1"/>
                </a:solidFill>
              </a:rPr>
              <a:t>пише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казкові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повісті</a:t>
            </a:r>
            <a:r>
              <a:rPr lang="ru-RU" sz="2000" b="1" dirty="0">
                <a:solidFill>
                  <a:schemeClr val="bg1"/>
                </a:solidFill>
              </a:rPr>
              <a:t> для </a:t>
            </a:r>
            <a:r>
              <a:rPr lang="ru-RU" sz="2000" b="1" dirty="0" err="1">
                <a:solidFill>
                  <a:schemeClr val="bg1"/>
                </a:solidFill>
              </a:rPr>
              <a:t>дітей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головні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герої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яких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діти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підлітки</a:t>
            </a:r>
            <a:r>
              <a:rPr lang="ru-RU" sz="2000" b="1" dirty="0">
                <a:solidFill>
                  <a:schemeClr val="bg1"/>
                </a:solidFill>
              </a:rPr>
              <a:t>. З персонажами </a:t>
            </a:r>
            <a:r>
              <a:rPr lang="ru-RU" sz="2000" b="1" dirty="0" err="1">
                <a:solidFill>
                  <a:schemeClr val="bg1"/>
                </a:solidFill>
              </a:rPr>
              <a:t>цих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повістей</a:t>
            </a:r>
            <a:r>
              <a:rPr lang="ru-RU" sz="2000" b="1" dirty="0">
                <a:solidFill>
                  <a:schemeClr val="bg1"/>
                </a:solidFill>
              </a:rPr>
              <a:t> весь час </a:t>
            </a:r>
            <a:r>
              <a:rPr lang="ru-RU" sz="2000" b="1" dirty="0" err="1">
                <a:solidFill>
                  <a:schemeClr val="bg1"/>
                </a:solidFill>
              </a:rPr>
              <a:t>трапляються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якісь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пригоди</a:t>
            </a:r>
            <a:r>
              <a:rPr lang="ru-RU" sz="2000" b="1" dirty="0">
                <a:solidFill>
                  <a:schemeClr val="bg1"/>
                </a:solidFill>
              </a:rPr>
              <a:t>, то </a:t>
            </a:r>
            <a:r>
              <a:rPr lang="ru-RU" sz="2000" b="1" dirty="0" err="1">
                <a:solidFill>
                  <a:schemeClr val="bg1"/>
                </a:solidFill>
              </a:rPr>
              <a:t>діти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потрапляють</a:t>
            </a:r>
            <a:r>
              <a:rPr lang="ru-RU" sz="2000" b="1" dirty="0">
                <a:solidFill>
                  <a:schemeClr val="bg1"/>
                </a:solidFill>
              </a:rPr>
              <a:t> у </a:t>
            </a:r>
            <a:r>
              <a:rPr lang="ru-RU" sz="2000" b="1" dirty="0" err="1">
                <a:solidFill>
                  <a:schemeClr val="bg1"/>
                </a:solidFill>
              </a:rPr>
              <a:t>казкову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країну</a:t>
            </a:r>
            <a:r>
              <a:rPr lang="ru-RU" sz="2000" b="1" dirty="0">
                <a:solidFill>
                  <a:schemeClr val="bg1"/>
                </a:solidFill>
              </a:rPr>
              <a:t>, а то </a:t>
            </a:r>
            <a:r>
              <a:rPr lang="ru-RU" sz="2000" b="1" dirty="0" err="1">
                <a:solidFill>
                  <a:schemeClr val="bg1"/>
                </a:solidFill>
              </a:rPr>
              <a:t>мешканці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казкових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країн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потрапляють</a:t>
            </a:r>
            <a:r>
              <a:rPr lang="ru-RU" sz="2000" b="1" dirty="0">
                <a:solidFill>
                  <a:schemeClr val="bg1"/>
                </a:solidFill>
              </a:rPr>
              <a:t> у </a:t>
            </a:r>
            <a:r>
              <a:rPr lang="ru-RU" sz="2000" b="1" dirty="0" err="1">
                <a:solidFill>
                  <a:schemeClr val="bg1"/>
                </a:solidFill>
              </a:rPr>
              <a:t>реальне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життя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mala.storinka.org/uploaded/images/Articles/portrety/galyna_malyk/Galyna_Malyk_av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66" y="3176443"/>
            <a:ext cx="3295478" cy="30550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2289" y="3706500"/>
            <a:ext cx="6713025" cy="25545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Навчилась я читати у п’ять років. І читала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скрізь.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Навіть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у найменш підходящих для читання місцях… У першому класі — під партою, поклавши книжку на коліна. Моя перша вчителька Раїса Іванівна жалілася мамі: «Читають діти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буквар,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Галя читає під партою книжку. Я ж це чудово бачу. Зненацька кажу їй: — Малик,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продовжуй!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вона в ту ж мить продовжує!» Ще б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пак!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той буквар до семи років уже знала напам’ять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2291" y="3208226"/>
            <a:ext cx="6713024" cy="49827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Послухай, що розповіла письменниця про себе читачам: 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944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85" y="642257"/>
            <a:ext cx="9557658" cy="685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Виставка</a:t>
            </a:r>
            <a:r>
              <a:rPr lang="ru-RU" sz="4000" b="1" dirty="0" smtClean="0">
                <a:solidFill>
                  <a:schemeClr val="bg1"/>
                </a:solidFill>
              </a:rPr>
              <a:t> книг </a:t>
            </a:r>
            <a:r>
              <a:rPr lang="uk-UA" sz="40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Галини Малик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2978" y="1423143"/>
            <a:ext cx="5454277" cy="764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деяких книжок авторки. Як ти думаєш, про кого 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489">
            <a:off x="1120118" y="1471631"/>
            <a:ext cx="1923370" cy="24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51" y="2277634"/>
            <a:ext cx="1643006" cy="257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81" y="2277634"/>
            <a:ext cx="1704921" cy="246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95" y="3435291"/>
            <a:ext cx="1525367" cy="21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370">
            <a:off x="9048796" y="1389253"/>
            <a:ext cx="2114549" cy="267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873" y="3435291"/>
            <a:ext cx="1494765" cy="202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8" y="4124693"/>
            <a:ext cx="1518926" cy="217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85" y="4055662"/>
            <a:ext cx="1600696" cy="21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21" y="4116267"/>
            <a:ext cx="1552785" cy="21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28682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18029" y="522514"/>
            <a:ext cx="10117997" cy="729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uk-UA" altLang="ru-RU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Передбачення</a:t>
            </a:r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3074" name="Picture 2" descr="https://sites.google.com/site/molocnanskafilia/_/rsrc/1589409000593/2-klas/ads/Word%20Art%20%281%29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2691" r="1327" b="3345"/>
          <a:stretch/>
        </p:blipFill>
        <p:spPr bwMode="auto">
          <a:xfrm>
            <a:off x="7968341" y="1209558"/>
            <a:ext cx="3494257" cy="44790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s01.vseosvita.ua/0100gos0-0049-221x27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1563" r="3114" b="1184"/>
          <a:stretch/>
        </p:blipFill>
        <p:spPr bwMode="auto">
          <a:xfrm>
            <a:off x="1018030" y="1426029"/>
            <a:ext cx="3492000" cy="4356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16623" y="1492612"/>
            <a:ext cx="2532216" cy="8151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пов'яжеш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ці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два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малюнки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16623" y="2427566"/>
            <a:ext cx="2532216" cy="8514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Порівняй написання слів: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916623" y="3279037"/>
            <a:ext cx="2532216" cy="105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Будь ласка</a:t>
            </a:r>
          </a:p>
          <a:p>
            <a:pPr algn="ctr" fontAlgn="auto"/>
            <a:r>
              <a:rPr lang="uk-UA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Будьласка</a:t>
            </a:r>
            <a:endParaRPr lang="ru-RU" altLang="ru-RU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916622" y="4467027"/>
            <a:ext cx="3247663" cy="12215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Послухай казку Галини </a:t>
            </a:r>
            <a:r>
              <a:rPr lang="uk-UA" altLang="ru-RU" sz="2400" b="1" dirty="0" err="1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Малик</a:t>
            </a:r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 «Королівство Ану» за посиланням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026" name="Picture 2" descr="D:\Аудіотвори\Г. Малик. Королівство Ану\2025-01-11_13323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30" y="1426029"/>
            <a:ext cx="3809999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16623" y="5771143"/>
            <a:ext cx="359047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hlinkClick r:id="rId10"/>
              </a:rPr>
              <a:t>Г. Малик. </a:t>
            </a:r>
            <a:r>
              <a:rPr lang="ru-RU" sz="2400" dirty="0" err="1">
                <a:hlinkClick r:id="rId10"/>
              </a:rPr>
              <a:t>Королівство</a:t>
            </a:r>
            <a:r>
              <a:rPr lang="ru-RU" sz="2400" dirty="0">
                <a:hlinkClick r:id="rId10"/>
              </a:rPr>
              <a:t> </a:t>
            </a:r>
            <a:r>
              <a:rPr lang="ru-RU" sz="2400" dirty="0" err="1">
                <a:hlinkClick r:id="rId10"/>
              </a:rPr>
              <a:t>Ану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28898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9204C2-0B7D-4126-B8E7-CDCF400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52" y="524516"/>
            <a:ext cx="10496667" cy="6511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/>
            <a:r>
              <a:rPr lang="ru-RU" altLang="ru-RU" sz="4000" b="1" dirty="0" err="1">
                <a:solidFill>
                  <a:schemeClr val="bg1"/>
                </a:solidFill>
                <a:cs typeface="Calibri" panose="020F0502020204030204" pitchFamily="34" charset="0"/>
              </a:rPr>
              <a:t>Словникова</a:t>
            </a:r>
            <a:r>
              <a:rPr lang="ru-RU" altLang="ru-RU" sz="4000" b="1" dirty="0">
                <a:solidFill>
                  <a:schemeClr val="bg1"/>
                </a:solidFill>
                <a:cs typeface="Calibri" panose="020F0502020204030204" pitchFamily="34" charset="0"/>
              </a:rPr>
              <a:t> робота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8771" y="1399708"/>
            <a:ext cx="8654143" cy="5304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Король, королева, королевич,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королівна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королівство</a:t>
            </a:r>
            <a:endParaRPr lang="ru-RU" altLang="ru-RU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265714" y="2382948"/>
            <a:ext cx="8039704" cy="10895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З'явились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починається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схопився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зблід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гаркнув, 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відступися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скінчилася</a:t>
            </a:r>
            <a:r>
              <a:rPr lang="ru-RU" altLang="ru-RU" sz="2800" b="1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мовиться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пригадалася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2ECB96A-E1C0-4133-B8E5-83AECA46912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015341" y="3828802"/>
            <a:ext cx="5464629" cy="688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Розвалюхо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продавцеві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буфетник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02ECB96A-E1C0-4133-B8E5-83AECA46912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35085" y="5217051"/>
            <a:ext cx="5377547" cy="5770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Підступна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насуплені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невідомі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D:\2 клас\2 Читання\1 Савченко\06 Світ дитинства\№063 - Роб з дит книжкою  Г Малик Королівство Ану\2025-01-20_1537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90" y="3643746"/>
            <a:ext cx="2739429" cy="25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4629" y="1399708"/>
            <a:ext cx="2002970" cy="8151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об’єднує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слова в ряду?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69901" y="2382948"/>
            <a:ext cx="2565184" cy="12607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 що може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йти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мова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творі з такими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діями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69901" y="3792682"/>
            <a:ext cx="2347470" cy="12607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Яке зі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слів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на твою думку,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нечемне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69901" y="5205880"/>
            <a:ext cx="2347470" cy="11296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 з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предметів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можуть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мати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такі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ознаки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149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09633" y="522514"/>
            <a:ext cx="9819624" cy="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Галина Малик. </a:t>
            </a:r>
            <a:r>
              <a:rPr lang="uk-UA" altLang="ru-RU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Королівство Ану</a:t>
            </a:r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48" y="1426026"/>
            <a:ext cx="4457606" cy="476794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43" y="1426027"/>
            <a:ext cx="4211063" cy="31510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 descr="https://fs01.vseosvita.ua/0100gos0-0049-221x27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1563" r="3114" b="1184"/>
          <a:stretch/>
        </p:blipFill>
        <p:spPr bwMode="auto">
          <a:xfrm>
            <a:off x="620218" y="1426027"/>
            <a:ext cx="2242729" cy="27976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888" r="477" b="4842"/>
          <a:stretch/>
        </p:blipFill>
        <p:spPr bwMode="auto">
          <a:xfrm>
            <a:off x="7282543" y="4577064"/>
            <a:ext cx="4211063" cy="161690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99457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83 - 84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64286" y="4278742"/>
            <a:ext cx="2135660" cy="16703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королівства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були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сусідами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сталося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королівстві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Будьласка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791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85134324SlideId2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5SlideId2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5SlideId25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5SlideId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728</Words>
  <Application>Microsoft Office PowerPoint</Application>
  <PresentationFormat>Произвольный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Галина Миколаївна Малик</vt:lpstr>
      <vt:lpstr>Презентация PowerPoint</vt:lpstr>
      <vt:lpstr>Презентация PowerPoint</vt:lpstr>
      <vt:lpstr>Словникова робота</vt:lpstr>
      <vt:lpstr>Презентация PowerPoint</vt:lpstr>
      <vt:lpstr>Презентация PowerPoint</vt:lpstr>
      <vt:lpstr>Презентация PowerPoint</vt:lpstr>
      <vt:lpstr>Г. Малик. Чому папуга не навчився розмовляти?</vt:lpstr>
      <vt:lpstr>Презентация PowerPoint</vt:lpstr>
      <vt:lpstr>Презентация PowerPoint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339</cp:revision>
  <dcterms:created xsi:type="dcterms:W3CDTF">2018-01-05T16:38:53Z</dcterms:created>
  <dcterms:modified xsi:type="dcterms:W3CDTF">2025-04-11T20:40:09Z</dcterms:modified>
</cp:coreProperties>
</file>