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5" r:id="rId3"/>
    <p:sldId id="332" r:id="rId4"/>
    <p:sldId id="333" r:id="rId5"/>
    <p:sldId id="328" r:id="rId6"/>
    <p:sldId id="309" r:id="rId7"/>
    <p:sldId id="316" r:id="rId8"/>
    <p:sldId id="319" r:id="rId9"/>
    <p:sldId id="313" r:id="rId10"/>
    <p:sldId id="324" r:id="rId11"/>
    <p:sldId id="337" r:id="rId12"/>
    <p:sldId id="336" r:id="rId13"/>
    <p:sldId id="338" r:id="rId14"/>
    <p:sldId id="326" r:id="rId15"/>
    <p:sldId id="340" r:id="rId16"/>
    <p:sldId id="334" r:id="rId17"/>
    <p:sldId id="341" r:id="rId18"/>
    <p:sldId id="330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0z4w1nta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4160842"/>
            <a:ext cx="9566864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Яких тварин улітку найбільше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? Чому птахи влітку перестають співати?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1052" y="1182461"/>
            <a:ext cx="2797927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-101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8627"/>
          <a:stretch/>
        </p:blipFill>
        <p:spPr>
          <a:xfrm>
            <a:off x="1219200" y="1048533"/>
            <a:ext cx="2961336" cy="268216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94529"/>
            <a:ext cx="10100102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«Присідаю – стрибаю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6845" y="1260123"/>
            <a:ext cx="8565726" cy="4924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комаха корисна, то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стрибай,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шкідлива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присідай.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r="5272"/>
          <a:stretch/>
        </p:blipFill>
        <p:spPr>
          <a:xfrm>
            <a:off x="1001486" y="4148947"/>
            <a:ext cx="2412000" cy="16857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2" y="2182137"/>
            <a:ext cx="2629679" cy="17709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r="13551"/>
          <a:stretch/>
        </p:blipFill>
        <p:spPr>
          <a:xfrm>
            <a:off x="6615264" y="2188092"/>
            <a:ext cx="2160000" cy="17993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" y="2182137"/>
            <a:ext cx="2361234" cy="17709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1" r="1932" b="22829"/>
          <a:stretch/>
        </p:blipFill>
        <p:spPr>
          <a:xfrm>
            <a:off x="9144000" y="2166724"/>
            <a:ext cx="2016000" cy="17863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6923" r="4553" b="10418"/>
          <a:stretch/>
        </p:blipFill>
        <p:spPr>
          <a:xfrm>
            <a:off x="3576932" y="4127176"/>
            <a:ext cx="2640674" cy="17863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65 цікавих фактів про мух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7417" r="7523" b="11752"/>
          <a:stretch/>
        </p:blipFill>
        <p:spPr bwMode="auto">
          <a:xfrm>
            <a:off x="6616045" y="4128627"/>
            <a:ext cx="2159219" cy="17993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15964"/>
          <a:stretch/>
        </p:blipFill>
        <p:spPr>
          <a:xfrm>
            <a:off x="9166345" y="4109754"/>
            <a:ext cx="1999970" cy="17641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95451" y="6021353"/>
            <a:ext cx="1656491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Мураха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7530" y="1828755"/>
            <a:ext cx="1656491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Бджола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3886" y="5897259"/>
            <a:ext cx="1656491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Короїд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976" y="1814871"/>
            <a:ext cx="1420659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Комар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80288" y="6021353"/>
            <a:ext cx="1656491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Муха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7084" y="1793503"/>
            <a:ext cx="2761654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Колорадський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8405" y="5927976"/>
            <a:ext cx="2003165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Метелик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48801" y="1730720"/>
            <a:ext cx="1857624" cy="497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Сонечко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080" y="552947"/>
            <a:ext cx="10175347" cy="785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28080" y="1405521"/>
            <a:ext cx="3970490" cy="233751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Біло-чорна</a:t>
            </a:r>
            <a:r>
              <a:rPr lang="ru-RU" sz="2400" b="1" dirty="0"/>
              <a:t> </a:t>
            </a:r>
            <a:r>
              <a:rPr lang="ru-RU" sz="2400" b="1" dirty="0" err="1"/>
              <a:t>скрекотуха</a:t>
            </a:r>
            <a:endParaRPr lang="ru-RU" sz="2400" b="1" dirty="0"/>
          </a:p>
          <a:p>
            <a:pPr algn="ctr"/>
            <a:r>
              <a:rPr lang="ru-RU" sz="2400" b="1" dirty="0" err="1"/>
              <a:t>Забалакала</a:t>
            </a:r>
            <a:r>
              <a:rPr lang="ru-RU" sz="2400" b="1" dirty="0"/>
              <a:t> нам </a:t>
            </a:r>
            <a:r>
              <a:rPr lang="ru-RU" sz="2400" b="1" dirty="0" err="1"/>
              <a:t>вуха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новини</a:t>
            </a:r>
            <a:r>
              <a:rPr lang="ru-RU" sz="2400" b="1" dirty="0"/>
              <a:t> </a:t>
            </a:r>
            <a:r>
              <a:rPr lang="ru-RU" sz="2400" b="1" dirty="0" err="1"/>
              <a:t>непрості</a:t>
            </a:r>
            <a:endParaRPr lang="ru-RU" sz="2400" b="1" dirty="0"/>
          </a:p>
          <a:p>
            <a:pPr algn="ctr"/>
            <a:r>
              <a:rPr lang="ru-RU" sz="2400" b="1" dirty="0"/>
              <a:t>Є у </a:t>
            </a:r>
            <a:r>
              <a:rPr lang="ru-RU" sz="2400" b="1" dirty="0" err="1"/>
              <a:t>неї</a:t>
            </a:r>
            <a:r>
              <a:rPr lang="ru-RU" sz="2400" b="1" dirty="0"/>
              <a:t> на </a:t>
            </a:r>
            <a:r>
              <a:rPr lang="ru-RU" sz="2400" b="1" dirty="0" err="1"/>
              <a:t>хвості</a:t>
            </a:r>
            <a:r>
              <a:rPr lang="ru-RU" sz="2400" b="1" dirty="0"/>
              <a:t>…</a:t>
            </a:r>
          </a:p>
          <a:p>
            <a:pPr algn="ctr"/>
            <a:r>
              <a:rPr lang="ru-RU" sz="2400" b="1" dirty="0" err="1"/>
              <a:t>Хто</a:t>
            </a:r>
            <a:r>
              <a:rPr lang="ru-RU" sz="2400" b="1" dirty="0"/>
              <a:t> ж </a:t>
            </a:r>
            <a:r>
              <a:rPr lang="ru-RU" sz="2400" b="1" dirty="0" err="1"/>
              <a:t>ця</a:t>
            </a:r>
            <a:r>
              <a:rPr lang="ru-RU" sz="2400" b="1" dirty="0"/>
              <a:t> пташка </a:t>
            </a:r>
            <a:r>
              <a:rPr lang="ru-RU" sz="2400" b="1" dirty="0" err="1"/>
              <a:t>білобока</a:t>
            </a:r>
            <a:r>
              <a:rPr lang="ru-RU" sz="2400" b="1" dirty="0"/>
              <a:t>?</a:t>
            </a:r>
          </a:p>
          <a:p>
            <a:pPr algn="ctr"/>
            <a:r>
              <a:rPr lang="ru-RU" sz="2400" b="1" dirty="0" err="1"/>
              <a:t>Здогадалися</a:t>
            </a:r>
            <a:r>
              <a:rPr lang="ru-RU" sz="2400" b="1" dirty="0"/>
              <a:t>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5" l="1307" r="100000">
                        <a14:foregroundMark x1="72876" y1="91071" x2="60948" y2="67347"/>
                        <a14:foregroundMark x1="49346" y1="29847" x2="63562" y2="2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0574" y="1418130"/>
            <a:ext cx="2131830" cy="115614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906764" y="1405521"/>
            <a:ext cx="4082142" cy="167513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Тук-тук-тук </a:t>
            </a:r>
            <a:r>
              <a:rPr lang="ru-RU" sz="2400" b="1" dirty="0" err="1"/>
              <a:t>чути</a:t>
            </a:r>
            <a:r>
              <a:rPr lang="ru-RU" sz="2400" b="1" dirty="0"/>
              <a:t> стук,</a:t>
            </a:r>
          </a:p>
          <a:p>
            <a:pPr algn="ctr"/>
            <a:r>
              <a:rPr lang="ru-RU" sz="2400" b="1" dirty="0"/>
              <a:t>Та </a:t>
            </a:r>
            <a:r>
              <a:rPr lang="ru-RU" sz="2400" b="1" dirty="0" err="1"/>
              <a:t>цей</a:t>
            </a:r>
            <a:r>
              <a:rPr lang="ru-RU" sz="2400" b="1" dirty="0"/>
              <a:t> звук не від рук.</a:t>
            </a:r>
          </a:p>
          <a:p>
            <a:pPr algn="ctr"/>
            <a:r>
              <a:rPr lang="ru-RU" sz="2400" b="1" dirty="0"/>
              <a:t>Птаха </a:t>
            </a:r>
            <a:r>
              <a:rPr lang="ru-RU" sz="2400" b="1" dirty="0" err="1"/>
              <a:t>дзьобом</a:t>
            </a:r>
            <a:r>
              <a:rPr lang="ru-RU" sz="2400" b="1" dirty="0"/>
              <a:t> </a:t>
            </a:r>
            <a:r>
              <a:rPr lang="ru-RU" sz="2400" b="1" dirty="0" err="1"/>
              <a:t>стовбур</a:t>
            </a:r>
            <a:r>
              <a:rPr lang="ru-RU" sz="2400" b="1" dirty="0"/>
              <a:t> </a:t>
            </a:r>
            <a:r>
              <a:rPr lang="ru-RU" sz="2400" b="1" dirty="0" err="1"/>
              <a:t>б’є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Лікарем</a:t>
            </a:r>
            <a:r>
              <a:rPr lang="ru-RU" sz="2400" b="1" dirty="0"/>
              <a:t> для </a:t>
            </a:r>
            <a:r>
              <a:rPr lang="ru-RU" sz="2400" b="1" dirty="0" err="1"/>
              <a:t>лісу</a:t>
            </a:r>
            <a:r>
              <a:rPr lang="ru-RU" sz="2400" b="1" dirty="0"/>
              <a:t> є.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1D75E1-3318-4D13-A737-D0A6CA3B03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10289350" y="2710753"/>
            <a:ext cx="1366249" cy="192836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8080" y="3819239"/>
            <a:ext cx="3058831" cy="177601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Уночі</a:t>
            </a:r>
            <a:r>
              <a:rPr lang="ru-RU" sz="2400" b="1" dirty="0"/>
              <a:t> </a:t>
            </a:r>
            <a:r>
              <a:rPr lang="ru-RU" sz="2400" b="1" dirty="0" err="1" smtClean="0"/>
              <a:t>літає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А вдень </a:t>
            </a:r>
            <a:r>
              <a:rPr lang="ru-RU" sz="2400" b="1" dirty="0" err="1"/>
              <a:t>спочиває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Має круглі очі,</a:t>
            </a:r>
            <a:br>
              <a:rPr lang="ru-RU" sz="2400" b="1" dirty="0"/>
            </a:br>
            <a:r>
              <a:rPr lang="ru-RU" sz="2400" b="1" dirty="0" err="1"/>
              <a:t>Бачить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ночі.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740126" y="4038755"/>
            <a:ext cx="2055531" cy="60036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Птахи</a:t>
            </a:r>
            <a:endParaRPr lang="ru-RU" sz="4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F4B80D8-DB48-46AA-AB3B-AA141BC28F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128426" y="3875578"/>
            <a:ext cx="1796781" cy="18835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5193663" y="3351940"/>
            <a:ext cx="4789714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Назви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цих тварин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одним словом.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7172" y="4865218"/>
            <a:ext cx="3993000" cy="9473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Пригадай, які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весняні турботи у птахів?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3955" y="5759112"/>
            <a:ext cx="1332658" cy="5564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Сова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0284" y="2575735"/>
            <a:ext cx="1709842" cy="5564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Сорока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89350" y="4707248"/>
            <a:ext cx="1410966" cy="5564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Дятел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196" y="494528"/>
            <a:ext cx="10295090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Літні турботи птахів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2 клас\4 ЯДС\1 Грущинська\6 Людина і природа влітку\№100 Яких тварин улітку найбільше\2025-05-14_163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9" y="3262575"/>
            <a:ext cx="6756427" cy="2125854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 клас\4 ЯДС\1 Грущинська\6 Людина і природа влітку\№100 Яких тварин улітку найбільше\2025-05-14_163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5" y="1337164"/>
            <a:ext cx="6551851" cy="1689065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1" y="1337164"/>
            <a:ext cx="3646715" cy="27350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1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125" y="494528"/>
            <a:ext cx="9870218" cy="797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Птахи, які живляться насінням і зерном.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83" y="1396095"/>
            <a:ext cx="2539766" cy="22807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r="648"/>
          <a:stretch/>
        </p:blipFill>
        <p:spPr>
          <a:xfrm>
            <a:off x="4659234" y="1373633"/>
            <a:ext cx="2844000" cy="23031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7"/>
          <a:stretch/>
        </p:blipFill>
        <p:spPr>
          <a:xfrm>
            <a:off x="6426000" y="3830106"/>
            <a:ext cx="2490920" cy="21267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4791"/>
          <a:stretch/>
        </p:blipFill>
        <p:spPr>
          <a:xfrm>
            <a:off x="2807942" y="3830106"/>
            <a:ext cx="2844000" cy="22294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3909"/>
          <a:stretch/>
        </p:blipFill>
        <p:spPr>
          <a:xfrm>
            <a:off x="1260000" y="1383778"/>
            <a:ext cx="2700000" cy="22494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4946777"/>
            <a:ext cx="1938638" cy="5772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Вівсянка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6488" y="3654833"/>
            <a:ext cx="1831483" cy="5772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Горобець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23719" y="3303584"/>
            <a:ext cx="1509346" cy="5772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Галка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5383" y="5524054"/>
            <a:ext cx="1534312" cy="5772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Дятел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24284" y="3830106"/>
            <a:ext cx="1509346" cy="5772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Ґава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181396" y="4939736"/>
            <a:ext cx="3941960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Чому </a:t>
            </a:r>
            <a:r>
              <a:rPr lang="ru-RU" sz="2400" b="1" dirty="0" err="1" smtClean="0"/>
              <a:t>кажуть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Бджоли</a:t>
            </a:r>
            <a:r>
              <a:rPr lang="ru-RU" sz="2400" b="1" dirty="0" smtClean="0"/>
              <a:t> </a:t>
            </a:r>
            <a:r>
              <a:rPr lang="ru-RU" sz="2400" b="1" dirty="0" err="1"/>
              <a:t>раді</a:t>
            </a:r>
            <a:r>
              <a:rPr lang="ru-RU" sz="2400" b="1" dirty="0"/>
              <a:t> </a:t>
            </a:r>
            <a:r>
              <a:rPr lang="ru-RU" sz="2400" b="1" dirty="0" err="1"/>
              <a:t>цвіту</a:t>
            </a:r>
            <a:r>
              <a:rPr lang="ru-RU" sz="2400" b="1" dirty="0"/>
              <a:t>, а люди — </a:t>
            </a:r>
            <a:r>
              <a:rPr lang="ru-RU" sz="2400" b="1" dirty="0" err="1" smtClean="0"/>
              <a:t>літу</a:t>
            </a:r>
            <a:r>
              <a:rPr lang="ru-RU" sz="2400" b="1" dirty="0" smtClean="0"/>
              <a:t>»?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577" y="523092"/>
            <a:ext cx="9952384" cy="663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</a:t>
            </a:r>
            <a:r>
              <a:rPr lang="uk-UA" sz="4000" b="1" dirty="0" smtClean="0">
                <a:solidFill>
                  <a:schemeClr val="bg1"/>
                </a:solidFill>
              </a:rPr>
              <a:t>запитань про комах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59372" y="4908932"/>
            <a:ext cx="4448898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Доведи,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літо</a:t>
            </a:r>
            <a:r>
              <a:rPr lang="ru-RU" sz="2400" b="1" dirty="0"/>
              <a:t> для комах — </a:t>
            </a:r>
            <a:r>
              <a:rPr lang="ru-RU" sz="2400" b="1" dirty="0" err="1"/>
              <a:t>найсприятливіша</a:t>
            </a:r>
            <a:r>
              <a:rPr lang="ru-RU" sz="2400" b="1" dirty="0"/>
              <a:t> пора року.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9371" y="4939735"/>
            <a:ext cx="4448898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Чому чисельність комах улітку дуже швидко зростає? 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68913" y="3013380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99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5092 L 0.00261 -0.05069 C 0.00287 -0.05856 0.00313 -0.0662 0.00365 -0.07361 C 0.00378 -0.07616 0.00456 -0.07847 0.00469 -0.08102 C 0.00521 -0.09352 0.00508 -0.10625 0.00573 -0.11852 C 0.00625 -0.1287 0.0069 -0.13866 0.00781 -0.14861 C 0.00821 -0.15231 0.00847 -0.15625 0.00886 -0.15995 C 0.00951 -0.16435 0.01029 -0.16875 0.01094 -0.17315 C 0.01029 -0.18819 0.01003 -0.20324 0.00886 -0.21805 C 0.0086 -0.22153 0.00729 -0.2243 0.00677 -0.22755 C 0.00326 -0.25 0.00886 -0.22755 0.00261 -0.25 C 0.00039 -0.26967 0.00326 -0.24907 -0.00169 -0.26875 C -0.00221 -0.27106 -0.00221 -0.27384 -0.00273 -0.27639 C -0.00338 -0.27963 -0.00429 -0.28241 -0.00482 -0.28565 C -0.00534 -0.28889 -0.00534 -0.29213 -0.00586 -0.29514 C -0.00638 -0.29768 -0.00742 -0.3 -0.00807 -0.30255 C -0.01172 -0.31736 -0.00807 -0.30741 -0.01432 -0.3213 C -0.0151 -0.32523 -0.01536 -0.32917 -0.0164 -0.33264 C -0.01745 -0.33588 -0.02565 -0.35833 -0.02812 -0.36458 C -0.02982 -0.36898 -0.03203 -0.37292 -0.03333 -0.37778 C -0.03437 -0.38148 -0.03554 -0.38518 -0.03659 -0.38889 C -0.03763 -0.39329 -0.03815 -0.39815 -0.03971 -0.40208 C -0.04883 -0.42639 -0.0414 -0.39722 -0.04922 -0.42083 C -0.05052 -0.425 -0.05104 -0.42986 -0.05234 -0.43403 C -0.05351 -0.4375 -0.05534 -0.44005 -0.05664 -0.44352 C -0.0595 -0.45069 -0.06276 -0.45787 -0.0651 -0.46597 C -0.06771 -0.47546 -0.07109 -0.48796 -0.07461 -0.49606 C -0.07708 -0.50162 -0.07995 -0.50671 -0.0819 -0.51296 C -0.08307 -0.51597 -0.08411 -0.51898 -0.08515 -0.52222 C -0.08893 -0.53449 -0.08919 -0.53935 -0.09466 -0.55231 C -0.10156 -0.56875 -0.09323 -0.54977 -0.10312 -0.56921 C -0.10456 -0.57222 -0.10573 -0.57569 -0.10729 -0.5787 C -0.10885 -0.58148 -0.11094 -0.58333 -0.11263 -0.58611 C -0.11406 -0.58842 -0.11523 -0.59143 -0.11679 -0.59352 C -0.11849 -0.59583 -0.12409 -0.60139 -0.1263 -0.60301 C -0.13177 -0.60717 -0.1375 -0.61111 -0.14323 -0.61435 C -0.14466 -0.61505 -0.14609 -0.61528 -0.14739 -0.6162 C -0.15169 -0.61852 -0.15573 -0.62199 -0.16015 -0.62361 L -0.17487 -0.62917 C -0.18476 -0.6287 -0.19466 -0.62893 -0.20456 -0.62731 C -0.20651 -0.62708 -0.20794 -0.62454 -0.20976 -0.62361 C -0.21146 -0.62268 -0.21328 -0.62268 -0.2151 -0.62176 C -0.22565 -0.61667 -0.21719 -0.61898 -0.22877 -0.61435 C -0.23099 -0.61342 -0.23307 -0.61296 -0.23528 -0.6125 C -0.24023 -0.6088 -0.24219 -0.60694 -0.24778 -0.60486 C -0.25026 -0.60393 -0.25273 -0.60393 -0.25521 -0.60301 C -0.26015 -0.60092 -0.26497 -0.59676 -0.26992 -0.5956 C -0.27239 -0.59491 -0.275 -0.59467 -0.27734 -0.59352 C -0.28242 -0.59143 -0.28711 -0.5875 -0.29219 -0.58611 C -0.29466 -0.58542 -0.29713 -0.58518 -0.29961 -0.58426 C -0.31354 -0.57893 -0.30065 -0.58241 -0.31328 -0.57662 C -0.31823 -0.57454 -0.32317 -0.57315 -0.32812 -0.57106 C -0.33554 -0.56805 -0.34297 -0.56505 -0.35026 -0.5618 C -0.37096 -0.55185 -0.35677 -0.55648 -0.37565 -0.54861 C -0.37916 -0.54699 -0.38268 -0.5463 -0.3862 -0.54491 C -0.40377 -0.53704 -0.38359 -0.54514 -0.39674 -0.53727 C -0.3987 -0.53611 -0.40677 -0.53426 -0.40833 -0.53356 C -0.42057 -0.5287 -0.39857 -0.53518 -0.41679 -0.52986 C -0.41927 -0.52917 -0.42174 -0.5287 -0.42422 -0.52801 C -0.42708 -0.52685 -0.42982 -0.525 -0.43268 -0.52407 C -0.4375 -0.52245 -0.44258 -0.52199 -0.44739 -0.52037 C -0.45065 -0.51944 -0.45377 -0.51759 -0.4569 -0.51667 C -0.46445 -0.51435 -0.47969 -0.51319 -0.48541 -0.51296 L -0.51719 -0.51111 C -0.51862 -0.50856 -0.52005 -0.50625 -0.52135 -0.50347 C -0.52344 -0.4993 -0.5237 -0.49722 -0.52461 -0.49213 C -0.525 -0.48981 -0.52552 -0.48727 -0.52565 -0.48472 C -0.52578 -0.48102 -0.52565 -0.47731 -0.52565 -0.47338 L -0.52565 -0.47315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111 L -0.00078 -0.11088 C -0.00039 -0.11667 -0.00013 -0.12222 0.00026 -0.12801 C 0.00052 -0.13055 0.00104 -0.13287 0.00143 -0.13542 C 0.00235 -0.14282 0.003 -0.15046 0.00352 -0.15787 C 0.00391 -0.16551 0.00391 -0.17292 0.00456 -0.18055 C 0.00625 -0.2 0.00951 -0.19514 0.01302 -0.21991 C 0.01341 -0.22245 0.01367 -0.225 0.01406 -0.22731 C 0.01472 -0.23125 0.01563 -0.23472 0.01615 -0.23866 C 0.01784 -0.25092 0.01836 -0.25856 0.0194 -0.2706 C 0.01927 -0.27361 0.01914 -0.30162 0.01719 -0.3118 C 0.01667 -0.31458 0.01576 -0.3169 0.01511 -0.31944 C 0.01406 -0.32893 0.01315 -0.33958 0.00977 -0.34768 C 0.00873 -0.35 0.00755 -0.35231 0.00664 -0.35509 C 0.00456 -0.36134 0.003 -0.36991 0.00026 -0.37569 C -0.00156 -0.37986 -0.00403 -0.3831 -0.00599 -0.38704 C -0.00937 -0.39375 -0.01237 -0.40069 -0.01549 -0.40764 C -0.01549 -0.40741 -0.02396 -0.42639 -0.02396 -0.42616 C -0.02747 -0.43264 -0.03073 -0.43958 -0.0345 -0.44514 C -0.0388 -0.45139 -0.04271 -0.45833 -0.04726 -0.46389 C -0.04961 -0.46713 -0.05221 -0.47014 -0.05456 -0.47338 C -0.05716 -0.47685 -0.05937 -0.48125 -0.06198 -0.48472 C -0.06679 -0.4912 -0.07213 -0.49653 -0.07682 -0.50347 C -0.08099 -0.50972 -0.08463 -0.51574 -0.08945 -0.52037 C -0.09179 -0.52268 -0.09453 -0.52361 -0.09687 -0.52592 C -0.09909 -0.52801 -0.10091 -0.53125 -0.10312 -0.53356 C -0.1056 -0.53565 -0.10833 -0.53657 -0.11054 -0.53912 C -0.11289 -0.54167 -0.11445 -0.54629 -0.11692 -0.54838 C -0.12096 -0.55208 -0.12539 -0.55347 -0.12956 -0.55602 C -0.13177 -0.55717 -0.13385 -0.55856 -0.13594 -0.55972 C -0.13841 -0.56111 -0.14088 -0.56204 -0.14336 -0.56342 C -0.14583 -0.56504 -0.14817 -0.56782 -0.15078 -0.56921 C -0.15351 -0.57037 -0.15638 -0.57037 -0.15911 -0.57106 C -0.16849 -0.57731 -0.16784 -0.57708 -0.17812 -0.58217 C -0.18099 -0.58356 -0.18372 -0.58518 -0.18659 -0.58611 C -0.18945 -0.58704 -0.19232 -0.5868 -0.19505 -0.58796 C -0.20755 -0.59259 -0.2112 -0.59606 -0.22278 -0.59907 C -0.22604 -0.60023 -0.22956 -0.60046 -0.23307 -0.60116 L -0.24271 -0.60486 C -0.24831 -0.60717 -0.25377 -0.61088 -0.2595 -0.61227 C -0.27278 -0.61574 -0.26445 -0.61389 -0.28489 -0.61597 C -0.2944 -0.61574 -0.3332 -0.61574 -0.35143 -0.61227 C -0.35638 -0.61134 -0.36133 -0.60995 -0.36614 -0.60856 C -0.37044 -0.60741 -0.37461 -0.60532 -0.3789 -0.60486 L -0.39258 -0.60301 L -0.39896 -0.60116 C -0.40143 -0.60046 -0.4039 -0.60023 -0.40638 -0.59907 C -0.42357 -0.59213 -0.39831 -0.59792 -0.42317 -0.59352 C -0.42461 -0.59282 -0.42604 -0.59213 -0.42747 -0.59167 C -0.42916 -0.59097 -0.43099 -0.59074 -0.43268 -0.58981 C -0.43594 -0.58819 -0.43906 -0.58588 -0.44219 -0.58426 C -0.45208 -0.57917 -0.44401 -0.58727 -0.45807 -0.57477 C -0.47448 -0.56018 -0.46745 -0.56366 -0.47812 -0.55972 C -0.47956 -0.55856 -0.48099 -0.55717 -0.48242 -0.55602 C -0.48411 -0.55463 -0.48594 -0.5537 -0.48763 -0.55231 C -0.49674 -0.54421 -0.48893 -0.54815 -0.49817 -0.54467 C -0.50247 -0.53981 -0.50638 -0.53379 -0.51094 -0.52963 C -0.51237 -0.52847 -0.5138 -0.52731 -0.5151 -0.52592 C -0.51732 -0.52361 -0.5194 -0.52106 -0.52148 -0.51852 C -0.52252 -0.51713 -0.52357 -0.51597 -0.52461 -0.51458 C -0.52604 -0.51273 -0.52747 -0.51088 -0.5289 -0.50903 C -0.53971 -0.49537 -0.52239 -0.51805 -0.5362 -0.49977 C -0.53802 -0.49467 -0.53971 -0.48958 -0.54153 -0.48472 C -0.54245 -0.48194 -0.54362 -0.47963 -0.54466 -0.47708 C -0.54687 -0.47176 -0.54961 -0.46366 -0.55104 -0.45833 C -0.55182 -0.45532 -0.55247 -0.45208 -0.55312 -0.44907 C -0.5539 -0.44143 -0.55599 -0.43403 -0.55521 -0.42639 C -0.55377 -0.41088 -0.55416 -0.41227 -0.55104 -0.39259 C -0.55039 -0.38889 -0.54961 -0.38518 -0.54896 -0.38148 C -0.54857 -0.37893 -0.54857 -0.37616 -0.54791 -0.37384 C -0.54661 -0.36967 -0.54258 -0.35879 -0.54049 -0.35324 C -0.53971 -0.35139 -0.5388 -0.34977 -0.53841 -0.34768 C -0.53567 -0.33588 -0.53672 -0.34143 -0.53515 -0.33079 C -0.53307 -0.29004 -0.53541 -0.32315 -0.53307 -0.30254 C -0.53268 -0.29884 -0.53268 -0.29491 -0.53203 -0.2912 C -0.53086 -0.28472 -0.53008 -0.27778 -0.52786 -0.27245 C -0.52669 -0.26991 -0.52578 -0.26736 -0.52461 -0.26504 C -0.52226 -0.26042 -0.51966 -0.25625 -0.51719 -0.25185 L -0.51719 -0.25162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8935 L 0.03112 0.08958 C 0.03151 0.0838 0.03177 0.07824 0.03216 0.07245 C 0.03242 0.06991 0.03294 0.06759 0.03333 0.06505 C 0.03425 0.05764 0.0349 0.05 0.03542 0.04259 C 0.03581 0.03495 0.03581 0.02755 0.03646 0.01991 C 0.03815 0.00046 0.04141 0.00533 0.04492 -0.01944 C 0.04531 -0.02199 0.04557 -0.02454 0.04596 -0.02685 C 0.04662 -0.03079 0.04753 -0.03426 0.04805 -0.03819 C 0.04974 -0.05046 0.05026 -0.0581 0.0513 -0.07014 C 0.05117 -0.07315 0.05104 -0.10116 0.04909 -0.11134 C 0.04857 -0.11412 0.04766 -0.11643 0.04701 -0.11898 C 0.04596 -0.12847 0.04505 -0.13912 0.04167 -0.14722 C 0.04063 -0.14954 0.03945 -0.15185 0.03854 -0.15463 C 0.03646 -0.16088 0.0349 -0.16944 0.03216 -0.17523 C 0.03034 -0.1794 0.02787 -0.18264 0.02591 -0.18657 C 0.02253 -0.19329 0.01953 -0.20023 0.01641 -0.20717 C 0.01641 -0.20694 0.00794 -0.22592 0.00794 -0.22569 C 0.00443 -0.23217 0.00117 -0.23912 -0.0026 -0.24467 C -0.0069 -0.25092 -0.01081 -0.25787 -0.01536 -0.26342 C -0.01771 -0.26667 -0.02031 -0.26967 -0.02266 -0.27292 C -0.02526 -0.27639 -0.02747 -0.28079 -0.03008 -0.28426 C -0.03489 -0.29074 -0.04023 -0.29606 -0.04492 -0.30301 C -0.04909 -0.30926 -0.05273 -0.31528 -0.05755 -0.31991 C -0.05989 -0.32222 -0.06263 -0.32315 -0.06497 -0.32546 C -0.06719 -0.32755 -0.06901 -0.33079 -0.07122 -0.3331 C -0.0737 -0.33518 -0.07643 -0.33611 -0.07864 -0.33866 C -0.08099 -0.3412 -0.08255 -0.34583 -0.08502 -0.34792 C -0.08906 -0.35162 -0.09349 -0.35301 -0.09766 -0.35555 C -0.09987 -0.35671 -0.10195 -0.3581 -0.10404 -0.35926 C -0.10651 -0.36065 -0.10898 -0.36157 -0.11146 -0.36296 C -0.11393 -0.36458 -0.11627 -0.36736 -0.11888 -0.36875 C -0.12161 -0.36991 -0.12448 -0.36991 -0.12721 -0.3706 C -0.13659 -0.37685 -0.13594 -0.37662 -0.14622 -0.38171 C -0.14909 -0.3831 -0.15182 -0.38472 -0.15469 -0.38565 C -0.15755 -0.38657 -0.16042 -0.38634 -0.16315 -0.3875 C -0.17565 -0.39213 -0.1793 -0.3956 -0.19062 -0.39861 C -0.19414 -0.39977 -0.19766 -0.4 -0.20117 -0.40069 L -0.21068 -0.4044 C -0.21641 -0.40671 -0.22187 -0.41042 -0.2276 -0.4118 C -0.24088 -0.41528 -0.23255 -0.41342 -0.25299 -0.41551 C -0.2625 -0.41528 -0.3013 -0.41528 -0.31953 -0.4118 C -0.32448 -0.41088 -0.32943 -0.40949 -0.33424 -0.4081 C -0.33854 -0.40694 -0.34271 -0.40486 -0.347 -0.4044 L -0.36068 -0.40255 L -0.36706 -0.40069 C -0.36953 -0.4 -0.372 -0.39977 -0.37448 -0.39861 C -0.39167 -0.39167 -0.36641 -0.39745 -0.39127 -0.39305 C -0.39271 -0.39236 -0.39414 -0.39167 -0.39557 -0.3912 C -0.39726 -0.39051 -0.39909 -0.39028 -0.40078 -0.38935 C -0.40404 -0.38773 -0.40716 -0.38542 -0.41029 -0.3838 C -0.42018 -0.3787 -0.41211 -0.3868 -0.42617 -0.3743 C -0.44258 -0.35972 -0.43555 -0.36319 -0.44622 -0.35926 C -0.44766 -0.3581 -0.44909 -0.35671 -0.45052 -0.35555 C -0.45221 -0.35417 -0.45404 -0.35324 -0.45573 -0.35185 C -0.46484 -0.34375 -0.45703 -0.34768 -0.46627 -0.34421 C -0.47057 -0.33935 -0.47448 -0.33333 -0.47904 -0.32917 C -0.48047 -0.32801 -0.4819 -0.32685 -0.4832 -0.32546 C -0.48542 -0.32315 -0.4875 -0.3206 -0.48958 -0.31805 C -0.49062 -0.31667 -0.49167 -0.31551 -0.49271 -0.31412 C -0.49414 -0.31227 -0.49557 -0.31042 -0.497 -0.30856 C -0.50781 -0.29491 -0.49049 -0.31759 -0.5043 -0.2993 C -0.50612 -0.29421 -0.50781 -0.28912 -0.50963 -0.28426 C -0.51055 -0.28148 -0.51172 -0.27917 -0.51276 -0.27662 C -0.51497 -0.2713 -0.51771 -0.26319 -0.51914 -0.25787 C -0.51992 -0.25486 -0.52057 -0.25162 -0.52122 -0.24861 C -0.522 -0.24097 -0.52409 -0.23356 -0.52331 -0.22592 C -0.52187 -0.21042 -0.52226 -0.2118 -0.51914 -0.19213 C -0.51849 -0.18842 -0.51771 -0.18472 -0.51706 -0.18102 C -0.51667 -0.17847 -0.51667 -0.17569 -0.51601 -0.17338 C -0.51471 -0.16921 -0.51068 -0.15833 -0.50859 -0.15278 C -0.50781 -0.15092 -0.5069 -0.1493 -0.50651 -0.14722 C -0.50377 -0.13542 -0.50482 -0.14097 -0.50325 -0.13032 C -0.50117 -0.08958 -0.50351 -0.12268 -0.50117 -0.10208 C -0.50078 -0.09838 -0.50078 -0.09444 -0.50013 -0.09074 C -0.49896 -0.08426 -0.49818 -0.07731 -0.49596 -0.07199 C -0.49479 -0.06944 -0.49388 -0.0669 -0.49271 -0.06458 C -0.49036 -0.05995 -0.48776 -0.05579 -0.48529 -0.05139 L -0.48529 -0.05116 " pathEditMode="relative" rAng="0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181396" y="4939736"/>
            <a:ext cx="3941960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Досліди</a:t>
            </a:r>
            <a:r>
              <a:rPr lang="ru-RU" sz="2400" b="1" dirty="0"/>
              <a:t>, чим </a:t>
            </a:r>
            <a:r>
              <a:rPr lang="ru-RU" sz="2400" b="1" dirty="0" err="1"/>
              <a:t>живляться</a:t>
            </a:r>
            <a:r>
              <a:rPr lang="ru-RU" sz="2400" b="1" dirty="0"/>
              <a:t> </a:t>
            </a:r>
            <a:r>
              <a:rPr lang="ru-RU" sz="2400" b="1" dirty="0" err="1"/>
              <a:t>горобці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.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577" y="523092"/>
            <a:ext cx="9952384" cy="663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</a:t>
            </a:r>
            <a:r>
              <a:rPr lang="uk-UA" sz="4000" b="1" dirty="0" smtClean="0">
                <a:solidFill>
                  <a:schemeClr val="bg1"/>
                </a:solidFill>
              </a:rPr>
              <a:t>запитань про птахів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136661" y="4939736"/>
            <a:ext cx="409540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Чи </a:t>
            </a:r>
            <a:r>
              <a:rPr lang="ru-RU" sz="2400" b="1" dirty="0" err="1"/>
              <a:t>потрібні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 птахам </a:t>
            </a:r>
            <a:r>
              <a:rPr lang="ru-RU" sz="2400" b="1" dirty="0" err="1"/>
              <a:t>годівнички</a:t>
            </a:r>
            <a:r>
              <a:rPr lang="ru-RU" sz="2400" b="1" dirty="0"/>
              <a:t>?</a:t>
            </a:r>
            <a:endParaRPr lang="en-US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7870" y="4960982"/>
            <a:ext cx="4189011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Чи </a:t>
            </a:r>
            <a:r>
              <a:rPr lang="ru-RU" sz="2400" b="1" dirty="0" err="1"/>
              <a:t>вистачає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 </a:t>
            </a:r>
            <a:r>
              <a:rPr lang="ru-RU" sz="2400" b="1" dirty="0" err="1"/>
              <a:t>працьовитим</a:t>
            </a:r>
            <a:r>
              <a:rPr lang="ru-RU" sz="2400" b="1" dirty="0"/>
              <a:t> птахам корму?</a:t>
            </a:r>
            <a:endParaRPr lang="en-US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37467" y="3124389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5092 L 0.00261 -0.05069 C 0.00287 -0.05856 0.00313 -0.0662 0.00365 -0.07361 C 0.00378 -0.07616 0.00456 -0.07847 0.00469 -0.08102 C 0.00521 -0.09352 0.00508 -0.10625 0.00573 -0.11852 C 0.00625 -0.1287 0.0069 -0.13866 0.00781 -0.14861 C 0.00821 -0.15231 0.00847 -0.15625 0.00886 -0.15995 C 0.00951 -0.16435 0.01029 -0.16875 0.01094 -0.17315 C 0.01029 -0.18819 0.01003 -0.20324 0.00886 -0.21805 C 0.0086 -0.22153 0.00729 -0.2243 0.00677 -0.22755 C 0.00326 -0.25 0.00886 -0.22755 0.00261 -0.25 C 0.00039 -0.26967 0.00326 -0.24907 -0.00169 -0.26875 C -0.00221 -0.27106 -0.00221 -0.27384 -0.00273 -0.27639 C -0.00338 -0.27963 -0.00429 -0.28241 -0.00482 -0.28565 C -0.00534 -0.28889 -0.00534 -0.29213 -0.00586 -0.29514 C -0.00638 -0.29768 -0.00742 -0.3 -0.00807 -0.30255 C -0.01172 -0.31736 -0.00807 -0.30741 -0.01432 -0.3213 C -0.0151 -0.32523 -0.01536 -0.32917 -0.0164 -0.33264 C -0.01745 -0.33588 -0.02565 -0.35833 -0.02812 -0.36458 C -0.02982 -0.36898 -0.03203 -0.37292 -0.03333 -0.37778 C -0.03437 -0.38148 -0.03554 -0.38518 -0.03659 -0.38889 C -0.03763 -0.39329 -0.03815 -0.39815 -0.03971 -0.40208 C -0.04883 -0.42639 -0.0414 -0.39722 -0.04922 -0.42083 C -0.05052 -0.425 -0.05104 -0.42986 -0.05234 -0.43403 C -0.05351 -0.4375 -0.05534 -0.44005 -0.05664 -0.44352 C -0.0595 -0.45069 -0.06276 -0.45787 -0.0651 -0.46597 C -0.06771 -0.47546 -0.07109 -0.48796 -0.07461 -0.49606 C -0.07708 -0.50162 -0.07995 -0.50671 -0.0819 -0.51296 C -0.08307 -0.51597 -0.08411 -0.51898 -0.08515 -0.52222 C -0.08893 -0.53449 -0.08919 -0.53935 -0.09466 -0.55231 C -0.10156 -0.56875 -0.09323 -0.54977 -0.10312 -0.56921 C -0.10456 -0.57222 -0.10573 -0.57569 -0.10729 -0.5787 C -0.10885 -0.58148 -0.11094 -0.58333 -0.11263 -0.58611 C -0.11406 -0.58842 -0.11523 -0.59143 -0.11679 -0.59352 C -0.11849 -0.59583 -0.12409 -0.60139 -0.1263 -0.60301 C -0.13177 -0.60717 -0.1375 -0.61111 -0.14323 -0.61435 C -0.14466 -0.61505 -0.14609 -0.61528 -0.14739 -0.6162 C -0.15169 -0.61852 -0.15573 -0.62199 -0.16015 -0.62361 L -0.17487 -0.62917 C -0.18476 -0.6287 -0.19466 -0.62893 -0.20456 -0.62731 C -0.20651 -0.62708 -0.20794 -0.62454 -0.20976 -0.62361 C -0.21146 -0.62268 -0.21328 -0.62268 -0.2151 -0.62176 C -0.22565 -0.61667 -0.21719 -0.61898 -0.22877 -0.61435 C -0.23099 -0.61342 -0.23307 -0.61296 -0.23528 -0.6125 C -0.24023 -0.6088 -0.24219 -0.60694 -0.24778 -0.60486 C -0.25026 -0.60393 -0.25273 -0.60393 -0.25521 -0.60301 C -0.26015 -0.60092 -0.26497 -0.59676 -0.26992 -0.5956 C -0.27239 -0.59491 -0.275 -0.59467 -0.27734 -0.59352 C -0.28242 -0.59143 -0.28711 -0.5875 -0.29219 -0.58611 C -0.29466 -0.58542 -0.29713 -0.58518 -0.29961 -0.58426 C -0.31354 -0.57893 -0.30065 -0.58241 -0.31328 -0.57662 C -0.31823 -0.57454 -0.32317 -0.57315 -0.32812 -0.57106 C -0.33554 -0.56805 -0.34297 -0.56505 -0.35026 -0.5618 C -0.37096 -0.55185 -0.35677 -0.55648 -0.37565 -0.54861 C -0.37916 -0.54699 -0.38268 -0.5463 -0.3862 -0.54491 C -0.40377 -0.53704 -0.38359 -0.54514 -0.39674 -0.53727 C -0.3987 -0.53611 -0.40677 -0.53426 -0.40833 -0.53356 C -0.42057 -0.5287 -0.39857 -0.53518 -0.41679 -0.52986 C -0.41927 -0.52917 -0.42174 -0.5287 -0.42422 -0.52801 C -0.42708 -0.52685 -0.42982 -0.525 -0.43268 -0.52407 C -0.4375 -0.52245 -0.44258 -0.52199 -0.44739 -0.52037 C -0.45065 -0.51944 -0.45377 -0.51759 -0.4569 -0.51667 C -0.46445 -0.51435 -0.47969 -0.51319 -0.48541 -0.51296 L -0.51719 -0.51111 C -0.51862 -0.50856 -0.52005 -0.50625 -0.52135 -0.50347 C -0.52344 -0.4993 -0.5237 -0.49722 -0.52461 -0.49213 C -0.525 -0.48981 -0.52552 -0.48727 -0.52565 -0.48472 C -0.52578 -0.48102 -0.52565 -0.47731 -0.52565 -0.47338 L -0.52565 -0.47315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111 L -0.00078 -0.11088 C -0.00039 -0.11667 -0.00013 -0.12222 0.00026 -0.12801 C 0.00052 -0.13055 0.00104 -0.13287 0.00143 -0.13542 C 0.00235 -0.14282 0.003 -0.15046 0.00352 -0.15787 C 0.00391 -0.16551 0.00391 -0.17292 0.00456 -0.18055 C 0.00625 -0.2 0.00951 -0.19514 0.01302 -0.21991 C 0.01341 -0.22245 0.01367 -0.225 0.01406 -0.22731 C 0.01472 -0.23125 0.01563 -0.23472 0.01615 -0.23866 C 0.01784 -0.25092 0.01836 -0.25856 0.0194 -0.2706 C 0.01927 -0.27361 0.01914 -0.30162 0.01719 -0.3118 C 0.01667 -0.31458 0.01576 -0.3169 0.01511 -0.31944 C 0.01406 -0.32893 0.01315 -0.33958 0.00977 -0.34768 C 0.00873 -0.35 0.00755 -0.35231 0.00664 -0.35509 C 0.00456 -0.36134 0.003 -0.36991 0.00026 -0.37569 C -0.00156 -0.37986 -0.00403 -0.3831 -0.00599 -0.38704 C -0.00937 -0.39375 -0.01237 -0.40069 -0.01549 -0.40764 C -0.01549 -0.40741 -0.02396 -0.42639 -0.02396 -0.42616 C -0.02747 -0.43264 -0.03073 -0.43958 -0.0345 -0.44514 C -0.0388 -0.45139 -0.04271 -0.45833 -0.04726 -0.46389 C -0.04961 -0.46713 -0.05221 -0.47014 -0.05456 -0.47338 C -0.05716 -0.47685 -0.05937 -0.48125 -0.06198 -0.48472 C -0.06679 -0.4912 -0.07213 -0.49653 -0.07682 -0.50347 C -0.08099 -0.50972 -0.08463 -0.51574 -0.08945 -0.52037 C -0.09179 -0.52268 -0.09453 -0.52361 -0.09687 -0.52592 C -0.09909 -0.52801 -0.10091 -0.53125 -0.10312 -0.53356 C -0.1056 -0.53565 -0.10833 -0.53657 -0.11054 -0.53912 C -0.11289 -0.54167 -0.11445 -0.54629 -0.11692 -0.54838 C -0.12096 -0.55208 -0.12539 -0.55347 -0.12956 -0.55602 C -0.13177 -0.55717 -0.13385 -0.55856 -0.13594 -0.55972 C -0.13841 -0.56111 -0.14088 -0.56204 -0.14336 -0.56342 C -0.14583 -0.56504 -0.14817 -0.56782 -0.15078 -0.56921 C -0.15351 -0.57037 -0.15638 -0.57037 -0.15911 -0.57106 C -0.16849 -0.57731 -0.16784 -0.57708 -0.17812 -0.58217 C -0.18099 -0.58356 -0.18372 -0.58518 -0.18659 -0.58611 C -0.18945 -0.58704 -0.19232 -0.5868 -0.19505 -0.58796 C -0.20755 -0.59259 -0.2112 -0.59606 -0.22278 -0.59907 C -0.22604 -0.60023 -0.22956 -0.60046 -0.23307 -0.60116 L -0.24271 -0.60486 C -0.24831 -0.60717 -0.25377 -0.61088 -0.2595 -0.61227 C -0.27278 -0.61574 -0.26445 -0.61389 -0.28489 -0.61597 C -0.2944 -0.61574 -0.3332 -0.61574 -0.35143 -0.61227 C -0.35638 -0.61134 -0.36133 -0.60995 -0.36614 -0.60856 C -0.37044 -0.60741 -0.37461 -0.60532 -0.3789 -0.60486 L -0.39258 -0.60301 L -0.39896 -0.60116 C -0.40143 -0.60046 -0.4039 -0.60023 -0.40638 -0.59907 C -0.42357 -0.59213 -0.39831 -0.59792 -0.42317 -0.59352 C -0.42461 -0.59282 -0.42604 -0.59213 -0.42747 -0.59167 C -0.42916 -0.59097 -0.43099 -0.59074 -0.43268 -0.58981 C -0.43594 -0.58819 -0.43906 -0.58588 -0.44219 -0.58426 C -0.45208 -0.57917 -0.44401 -0.58727 -0.45807 -0.57477 C -0.47448 -0.56018 -0.46745 -0.56366 -0.47812 -0.55972 C -0.47956 -0.55856 -0.48099 -0.55717 -0.48242 -0.55602 C -0.48411 -0.55463 -0.48594 -0.5537 -0.48763 -0.55231 C -0.49674 -0.54421 -0.48893 -0.54815 -0.49817 -0.54467 C -0.50247 -0.53981 -0.50638 -0.53379 -0.51094 -0.52963 C -0.51237 -0.52847 -0.5138 -0.52731 -0.5151 -0.52592 C -0.51732 -0.52361 -0.5194 -0.52106 -0.52148 -0.51852 C -0.52252 -0.51713 -0.52357 -0.51597 -0.52461 -0.51458 C -0.52604 -0.51273 -0.52747 -0.51088 -0.5289 -0.50903 C -0.53971 -0.49537 -0.52239 -0.51805 -0.5362 -0.49977 C -0.53802 -0.49467 -0.53971 -0.48958 -0.54153 -0.48472 C -0.54245 -0.48194 -0.54362 -0.47963 -0.54466 -0.47708 C -0.54687 -0.47176 -0.54961 -0.46366 -0.55104 -0.45833 C -0.55182 -0.45532 -0.55247 -0.45208 -0.55312 -0.44907 C -0.5539 -0.44143 -0.55599 -0.43403 -0.55521 -0.42639 C -0.55377 -0.41088 -0.55416 -0.41227 -0.55104 -0.39259 C -0.55039 -0.38889 -0.54961 -0.38518 -0.54896 -0.38148 C -0.54857 -0.37893 -0.54857 -0.37616 -0.54791 -0.37384 C -0.54661 -0.36967 -0.54258 -0.35879 -0.54049 -0.35324 C -0.53971 -0.35139 -0.5388 -0.34977 -0.53841 -0.34768 C -0.53567 -0.33588 -0.53672 -0.34143 -0.53515 -0.33079 C -0.53307 -0.29004 -0.53541 -0.32315 -0.53307 -0.30254 C -0.53268 -0.29884 -0.53268 -0.29491 -0.53203 -0.2912 C -0.53086 -0.28472 -0.53008 -0.27778 -0.52786 -0.27245 C -0.52669 -0.26991 -0.52578 -0.26736 -0.52461 -0.26504 C -0.52226 -0.26042 -0.51966 -0.25625 -0.51719 -0.25185 L -0.51719 -0.25162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8935 L 0.03112 0.08958 C 0.03151 0.0838 0.03177 0.07824 0.03216 0.07245 C 0.03242 0.06991 0.03294 0.06759 0.03333 0.06505 C 0.03425 0.05764 0.0349 0.05 0.03542 0.04259 C 0.03581 0.03495 0.03581 0.02755 0.03646 0.01991 C 0.03815 0.00046 0.04141 0.00533 0.04492 -0.01944 C 0.04531 -0.02199 0.04557 -0.02454 0.04596 -0.02685 C 0.04662 -0.03079 0.04753 -0.03426 0.04805 -0.03819 C 0.04974 -0.05046 0.05026 -0.0581 0.0513 -0.07014 C 0.05117 -0.07315 0.05104 -0.10116 0.04909 -0.11134 C 0.04857 -0.11412 0.04766 -0.11643 0.04701 -0.11898 C 0.04596 -0.12847 0.04505 -0.13912 0.04167 -0.14722 C 0.04063 -0.14954 0.03945 -0.15185 0.03854 -0.15463 C 0.03646 -0.16088 0.0349 -0.16944 0.03216 -0.17523 C 0.03034 -0.1794 0.02787 -0.18264 0.02591 -0.18657 C 0.02253 -0.19329 0.01953 -0.20023 0.01641 -0.20717 C 0.01641 -0.20694 0.00794 -0.22592 0.00794 -0.22569 C 0.00443 -0.23217 0.00117 -0.23912 -0.0026 -0.24467 C -0.0069 -0.25092 -0.01081 -0.25787 -0.01536 -0.26342 C -0.01771 -0.26667 -0.02031 -0.26967 -0.02266 -0.27292 C -0.02526 -0.27639 -0.02747 -0.28079 -0.03008 -0.28426 C -0.03489 -0.29074 -0.04023 -0.29606 -0.04492 -0.30301 C -0.04909 -0.30926 -0.05273 -0.31528 -0.05755 -0.31991 C -0.05989 -0.32222 -0.06263 -0.32315 -0.06497 -0.32546 C -0.06719 -0.32755 -0.06901 -0.33079 -0.07122 -0.3331 C -0.0737 -0.33518 -0.07643 -0.33611 -0.07864 -0.33866 C -0.08099 -0.3412 -0.08255 -0.34583 -0.08502 -0.34792 C -0.08906 -0.35162 -0.09349 -0.35301 -0.09766 -0.35555 C -0.09987 -0.35671 -0.10195 -0.3581 -0.10404 -0.35926 C -0.10651 -0.36065 -0.10898 -0.36157 -0.11146 -0.36296 C -0.11393 -0.36458 -0.11627 -0.36736 -0.11888 -0.36875 C -0.12161 -0.36991 -0.12448 -0.36991 -0.12721 -0.3706 C -0.13659 -0.37685 -0.13594 -0.37662 -0.14622 -0.38171 C -0.14909 -0.3831 -0.15182 -0.38472 -0.15469 -0.38565 C -0.15755 -0.38657 -0.16042 -0.38634 -0.16315 -0.3875 C -0.17565 -0.39213 -0.1793 -0.3956 -0.19062 -0.39861 C -0.19414 -0.39977 -0.19766 -0.4 -0.20117 -0.40069 L -0.21068 -0.4044 C -0.21641 -0.40671 -0.22187 -0.41042 -0.2276 -0.4118 C -0.24088 -0.41528 -0.23255 -0.41342 -0.25299 -0.41551 C -0.2625 -0.41528 -0.3013 -0.41528 -0.31953 -0.4118 C -0.32448 -0.41088 -0.32943 -0.40949 -0.33424 -0.4081 C -0.33854 -0.40694 -0.34271 -0.40486 -0.347 -0.4044 L -0.36068 -0.40255 L -0.36706 -0.40069 C -0.36953 -0.4 -0.372 -0.39977 -0.37448 -0.39861 C -0.39167 -0.39167 -0.36641 -0.39745 -0.39127 -0.39305 C -0.39271 -0.39236 -0.39414 -0.39167 -0.39557 -0.3912 C -0.39726 -0.39051 -0.39909 -0.39028 -0.40078 -0.38935 C -0.40404 -0.38773 -0.40716 -0.38542 -0.41029 -0.3838 C -0.42018 -0.3787 -0.41211 -0.3868 -0.42617 -0.3743 C -0.44258 -0.35972 -0.43555 -0.36319 -0.44622 -0.35926 C -0.44766 -0.3581 -0.44909 -0.35671 -0.45052 -0.35555 C -0.45221 -0.35417 -0.45404 -0.35324 -0.45573 -0.35185 C -0.46484 -0.34375 -0.45703 -0.34768 -0.46627 -0.34421 C -0.47057 -0.33935 -0.47448 -0.33333 -0.47904 -0.32917 C -0.48047 -0.32801 -0.4819 -0.32685 -0.4832 -0.32546 C -0.48542 -0.32315 -0.4875 -0.3206 -0.48958 -0.31805 C -0.49062 -0.31667 -0.49167 -0.31551 -0.49271 -0.31412 C -0.49414 -0.31227 -0.49557 -0.31042 -0.497 -0.30856 C -0.50781 -0.29491 -0.49049 -0.31759 -0.5043 -0.2993 C -0.50612 -0.29421 -0.50781 -0.28912 -0.50963 -0.28426 C -0.51055 -0.28148 -0.51172 -0.27917 -0.51276 -0.27662 C -0.51497 -0.2713 -0.51771 -0.26319 -0.51914 -0.25787 C -0.51992 -0.25486 -0.52057 -0.25162 -0.52122 -0.24861 C -0.522 -0.24097 -0.52409 -0.23356 -0.52331 -0.22592 C -0.52187 -0.21042 -0.52226 -0.2118 -0.51914 -0.19213 C -0.51849 -0.18842 -0.51771 -0.18472 -0.51706 -0.18102 C -0.51667 -0.17847 -0.51667 -0.17569 -0.51601 -0.17338 C -0.51471 -0.16921 -0.51068 -0.15833 -0.50859 -0.15278 C -0.50781 -0.15092 -0.5069 -0.1493 -0.50651 -0.14722 C -0.50377 -0.13542 -0.50482 -0.14097 -0.50325 -0.13032 C -0.50117 -0.08958 -0.50351 -0.12268 -0.50117 -0.10208 C -0.50078 -0.09838 -0.50078 -0.09444 -0.50013 -0.09074 C -0.49896 -0.08426 -0.49818 -0.07731 -0.49596 -0.07199 C -0.49479 -0.06944 -0.49388 -0.0669 -0.49271 -0.06458 C -0.49036 -0.05995 -0.48776 -0.05579 -0.48529 -0.05139 L -0.48529 -0.05116 " pathEditMode="relative" rAng="0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6 Людина і природа влітку\№100 Яких тварин улітку найбільше\2025-05-10_232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14" y="1297766"/>
            <a:ext cx="8933073" cy="45260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823856"/>
            <a:ext cx="874290" cy="1034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630" y="484233"/>
            <a:ext cx="1045028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33800" y="4125686"/>
            <a:ext cx="1937657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21285" y="4125686"/>
            <a:ext cx="1937657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775857" y="4278086"/>
            <a:ext cx="5826873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6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823856"/>
            <a:ext cx="874290" cy="1034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630" y="484233"/>
            <a:ext cx="1045028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4 ЯДС\1 Грущинська\6 Людина і природа влітку\№100 Яких тварин улітку найбільше\2025-05-14_17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1325242"/>
            <a:ext cx="7587340" cy="52133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94714" y="2677883"/>
            <a:ext cx="468092" cy="4027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2142" y="3931935"/>
            <a:ext cx="468092" cy="4027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24101" y="5200583"/>
            <a:ext cx="7587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Птахи </a:t>
            </a:r>
            <a:r>
              <a:rPr lang="ru-RU" sz="2800" b="1" dirty="0" err="1" smtClean="0">
                <a:solidFill>
                  <a:srgbClr val="FF0000"/>
                </a:solidFill>
              </a:rPr>
              <a:t>знищують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шкідливих</a:t>
            </a:r>
            <a:r>
              <a:rPr lang="ru-RU" sz="2800" b="1" dirty="0">
                <a:solidFill>
                  <a:srgbClr val="FF0000"/>
                </a:solidFill>
              </a:rPr>
              <a:t> комах та </a:t>
            </a:r>
            <a:r>
              <a:rPr lang="ru-RU" sz="2800" b="1" dirty="0" err="1">
                <a:solidFill>
                  <a:srgbClr val="FF0000"/>
                </a:solidFill>
              </a:rPr>
              <a:t>їхніх</a:t>
            </a:r>
            <a:r>
              <a:rPr lang="ru-RU" sz="2800" b="1" dirty="0">
                <a:solidFill>
                  <a:srgbClr val="FF0000"/>
                </a:solidFill>
              </a:rPr>
              <a:t> личинок</a:t>
            </a:r>
            <a:r>
              <a:rPr lang="ru-RU" sz="2800" b="1" dirty="0" smtClean="0">
                <a:solidFill>
                  <a:srgbClr val="FF0000"/>
                </a:solidFill>
              </a:rPr>
              <a:t>. Тому чим більше птахів, </a:t>
            </a:r>
            <a:r>
              <a:rPr lang="ru-RU" sz="2800" b="1" dirty="0" err="1" smtClean="0">
                <a:solidFill>
                  <a:srgbClr val="FF0000"/>
                </a:solidFill>
              </a:rPr>
              <a:t>тим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менше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шкідників</a:t>
            </a:r>
            <a:r>
              <a:rPr lang="ru-RU" sz="2800" b="1" dirty="0" smtClean="0">
                <a:solidFill>
                  <a:srgbClr val="FF0000"/>
                </a:solidFill>
              </a:rPr>
              <a:t> рослин.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2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324023"/>
            <a:ext cx="9744457" cy="784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«Моя робота на уроці»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903" y="1382401"/>
            <a:ext cx="29809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Урок пройшов непомітно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Агрессивный ребенок - это сегодня не редкость». ЯСЛИ - САД № 69 г. Гродн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12" y="687969"/>
            <a:ext cx="2625199" cy="26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6743" y="2000568"/>
            <a:ext cx="2942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Було над чим замислитись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Blink, cartoon, character, emoji, emotion, face, smil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8" y="1316744"/>
            <a:ext cx="1966433" cy="1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майлики, эмодзи Фейсбук - коды, что означают раcшифро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73" y="3675613"/>
            <a:ext cx="2142507" cy="19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3126" y="3463753"/>
            <a:ext cx="39081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Дуже сподобалось працювати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Пин от пользователя Светлана Андреева на доске Смайлики | Смайлики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9" y="3463753"/>
            <a:ext cx="2317795" cy="1888574"/>
          </a:xfrm>
          <a:prstGeom prst="rect">
            <a:avLst/>
          </a:prstGeom>
          <a:solidFill>
            <a:srgbClr val="7030A0"/>
          </a:solidFill>
          <a:extLst/>
        </p:spPr>
      </p:pic>
      <p:sp>
        <p:nvSpPr>
          <p:cNvPr id="16" name="TextBox 15"/>
          <p:cNvSpPr txBox="1"/>
          <p:nvPr/>
        </p:nvSpPr>
        <p:spPr>
          <a:xfrm>
            <a:off x="5562600" y="4813718"/>
            <a:ext cx="34505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Трохи відпочину і повернуся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432" y="485380"/>
            <a:ext cx="10262197" cy="10277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</a:t>
            </a:r>
            <a:r>
              <a:rPr lang="uk-UA" sz="3200" b="1" dirty="0" smtClean="0">
                <a:solidFill>
                  <a:schemeClr val="bg1"/>
                </a:solidFill>
              </a:rPr>
              <a:t>оби </a:t>
            </a:r>
            <a:r>
              <a:rPr lang="uk-UA" sz="32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68829" y="1654627"/>
            <a:ext cx="10210800" cy="4378921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1475704" y="1778735"/>
            <a:ext cx="1830168" cy="191054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32275" y="1956220"/>
            <a:ext cx="6392047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 роботи час настав.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Тож </a:t>
            </a:r>
            <a:r>
              <a:rPr lang="uk-UA" sz="3200" b="1" dirty="0">
                <a:solidFill>
                  <a:schemeClr val="bg1"/>
                </a:solidFill>
              </a:rPr>
              <a:t>і ми часу не гаймо,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урок свій починаймо.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7" y="1746551"/>
            <a:ext cx="9293279" cy="464684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5030" y="415146"/>
            <a:ext cx="98515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75179" y="1219488"/>
            <a:ext cx="8668277" cy="5270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уроку за символами стану неба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539979" y="3504805"/>
            <a:ext cx="120417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Радію 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4545064" y="3546749"/>
            <a:ext cx="198323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Хвилююсь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8526007" y="3494230"/>
            <a:ext cx="210570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Ображаюсь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1575179" y="4434136"/>
            <a:ext cx="131965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Сумую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4551930" y="4434136"/>
            <a:ext cx="2000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Тривожусь 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8980714" y="4434136"/>
            <a:ext cx="145757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Злюсь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17795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0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44" y="494529"/>
            <a:ext cx="10493828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5801" y="1342525"/>
            <a:ext cx="3567261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Яка група тварин запилює квітки?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09866"/>
            <a:ext cx="2688771" cy="40299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761370" y="4604038"/>
            <a:ext cx="7613559" cy="81885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зі змінами у житті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комах та птахів улітку.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71015" y="3285766"/>
            <a:ext cx="4103914" cy="8945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Щ</a:t>
            </a:r>
            <a:r>
              <a:rPr lang="uk-UA" sz="2400" b="1" dirty="0" smtClean="0"/>
              <a:t>о </a:t>
            </a:r>
            <a:r>
              <a:rPr lang="uk-UA" sz="2400" b="1" dirty="0"/>
              <a:t>ти знаєш про життя комах узимку й навесні.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4386" y="2262759"/>
            <a:ext cx="3337173" cy="903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Яких ти знаєш комах. </a:t>
            </a:r>
            <a:r>
              <a:rPr lang="uk-UA" sz="2400" b="1" dirty="0" smtClean="0"/>
              <a:t>В чому </a:t>
            </a:r>
            <a:r>
              <a:rPr lang="uk-UA" sz="2400" b="1" dirty="0" smtClean="0"/>
              <a:t>їх </a:t>
            </a:r>
            <a:r>
              <a:rPr lang="uk-UA" sz="2400" b="1" dirty="0" smtClean="0"/>
              <a:t>особливість?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1143" y="1342525"/>
            <a:ext cx="3121000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особливості </a:t>
            </a:r>
            <a:r>
              <a:rPr lang="uk-UA" sz="2400" b="1" dirty="0">
                <a:solidFill>
                  <a:schemeClr val="bg1"/>
                </a:solidFill>
              </a:rPr>
              <a:t>рослин за </a:t>
            </a:r>
            <a:r>
              <a:rPr lang="uk-UA" sz="2400" b="1" dirty="0" smtClean="0">
                <a:solidFill>
                  <a:schemeClr val="bg1"/>
                </a:solidFill>
              </a:rPr>
              <a:t>стеблами?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990" r="5339" b="14009"/>
          <a:stretch/>
        </p:blipFill>
        <p:spPr>
          <a:xfrm>
            <a:off x="805544" y="2282148"/>
            <a:ext cx="2014440" cy="19127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-212" r="1619" b="10184"/>
          <a:stretch/>
        </p:blipFill>
        <p:spPr>
          <a:xfrm>
            <a:off x="2789974" y="2282148"/>
            <a:ext cx="1436985" cy="10820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r="1610" b="52077"/>
          <a:stretch/>
        </p:blipFill>
        <p:spPr>
          <a:xfrm>
            <a:off x="2869434" y="3364228"/>
            <a:ext cx="1305663" cy="8307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8627"/>
          <a:stretch/>
        </p:blipFill>
        <p:spPr>
          <a:xfrm>
            <a:off x="761370" y="1253746"/>
            <a:ext cx="3465589" cy="313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331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494529"/>
            <a:ext cx="10229775" cy="707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 пана Лісника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2 клас\4 ЯДС\1 Грущинська\6 Людина і природа влітку\№100 Яких тварин улітку найбільше\2025-05-10_224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"/>
          <a:stretch/>
        </p:blipFill>
        <p:spPr bwMode="auto">
          <a:xfrm>
            <a:off x="709881" y="1267761"/>
            <a:ext cx="6768000" cy="453154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"/>
          <a:stretch/>
        </p:blipFill>
        <p:spPr>
          <a:xfrm>
            <a:off x="7568248" y="1267760"/>
            <a:ext cx="4081766" cy="45315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43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494" y="571148"/>
            <a:ext cx="10382305" cy="6915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Рослиноїдні комахи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494" y="1368176"/>
            <a:ext cx="6846344" cy="20052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Рослиноїдні комахи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та їхні личинки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невпинно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гризуть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висмоктують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соки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зелених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рослин. Вони поїдають усе: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листя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хвою,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соковиті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здерев’янілі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стебла, плоди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насіння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бульби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коріння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а також кору дерев.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3450"/>
          <a:stretch/>
        </p:blipFill>
        <p:spPr>
          <a:xfrm>
            <a:off x="8172000" y="1383166"/>
            <a:ext cx="2880000" cy="1828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865292" y="2969079"/>
            <a:ext cx="167321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Короїд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3154" y="5497416"/>
            <a:ext cx="167321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Бджола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"/>
          <a:stretch/>
        </p:blipFill>
        <p:spPr>
          <a:xfrm>
            <a:off x="755649" y="3544442"/>
            <a:ext cx="2700000" cy="19505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378784" y="5659350"/>
            <a:ext cx="167321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Листоїд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614"/>
          <a:stretch/>
        </p:blipFill>
        <p:spPr>
          <a:xfrm>
            <a:off x="8574693" y="3544442"/>
            <a:ext cx="2920621" cy="18222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25910" y="5615938"/>
            <a:ext cx="167321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Квіткоїд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0" y="3542029"/>
            <a:ext cx="2618822" cy="19553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4741" r="15395" b="6679"/>
          <a:stretch/>
        </p:blipFill>
        <p:spPr>
          <a:xfrm>
            <a:off x="3616714" y="3544442"/>
            <a:ext cx="1950562" cy="19505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705361" y="5561641"/>
            <a:ext cx="1596978" cy="594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Джміль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7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804" y="4433866"/>
            <a:ext cx="183966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Метелики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0" y="3550158"/>
            <a:ext cx="3191298" cy="20195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6263"/>
          <a:stretch/>
        </p:blipFill>
        <p:spPr>
          <a:xfrm>
            <a:off x="1074086" y="1376895"/>
            <a:ext cx="2518200" cy="19943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15964"/>
          <a:stretch/>
        </p:blipFill>
        <p:spPr>
          <a:xfrm>
            <a:off x="3942785" y="1290015"/>
            <a:ext cx="2370929" cy="20914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37" y="3814741"/>
            <a:ext cx="2209800" cy="2209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130957" y="5317327"/>
            <a:ext cx="172620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Попелиця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495" y="571148"/>
            <a:ext cx="10110216" cy="6915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Рослиноїдні комахи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-326" r="9604" b="5978"/>
          <a:stretch/>
        </p:blipFill>
        <p:spPr>
          <a:xfrm>
            <a:off x="6895265" y="1351304"/>
            <a:ext cx="2761935" cy="23375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989443" y="2588815"/>
            <a:ext cx="2266386" cy="10419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Червоноклоп</a:t>
            </a:r>
            <a:r>
              <a:rPr lang="ru-RU" sz="2800" b="1" dirty="0"/>
              <a:t> червоний</a:t>
            </a:r>
          </a:p>
        </p:txBody>
      </p:sp>
    </p:spTree>
    <p:extLst>
      <p:ext uri="{BB962C8B-B14F-4D97-AF65-F5344CB8AC3E}">
        <p14:creationId xmlns:p14="http://schemas.microsoft.com/office/powerpoint/2010/main" val="38607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494" y="1355148"/>
            <a:ext cx="6914243" cy="11488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Хижі комахи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нападають і поїдають інших комах, здебільшого рослиноїдних.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494" y="571148"/>
            <a:ext cx="10382305" cy="6915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Хижі </a:t>
            </a:r>
            <a:r>
              <a:rPr lang="ru-RU" sz="4000" b="1" dirty="0">
                <a:solidFill>
                  <a:schemeClr val="bg1"/>
                </a:solidFill>
              </a:rPr>
              <a:t>комахи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4100" y="5030499"/>
            <a:ext cx="211634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Жук-турун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601366"/>
            <a:ext cx="2363734" cy="23637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31151"/>
          <a:stretch/>
        </p:blipFill>
        <p:spPr>
          <a:xfrm>
            <a:off x="3585936" y="2601366"/>
            <a:ext cx="2363734" cy="1512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93544" y="4183912"/>
            <a:ext cx="234851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Жук-сонечко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35" y="1441970"/>
            <a:ext cx="2553464" cy="15894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115213" y="4142336"/>
            <a:ext cx="2444527" cy="519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Клоп водяний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42837" y="1355148"/>
            <a:ext cx="151499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Бабка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4010" r="10556" b="4300"/>
          <a:stretch/>
        </p:blipFill>
        <p:spPr>
          <a:xfrm>
            <a:off x="6162646" y="2601366"/>
            <a:ext cx="2412000" cy="1512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0" y="3195529"/>
            <a:ext cx="2794059" cy="17695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9005281" y="5144888"/>
            <a:ext cx="234851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Плавунець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7834" y="5030499"/>
            <a:ext cx="546595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Наприклад, плавунці можуть вполювати мальків риб або пуголовків, які мають значно більші розміри.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576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7056" y="506004"/>
            <a:ext cx="10232573" cy="8329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Корисні комахи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15727"/>
          <a:stretch/>
        </p:blipFill>
        <p:spPr>
          <a:xfrm>
            <a:off x="947056" y="1420431"/>
            <a:ext cx="3311062" cy="19451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50229" y="1420431"/>
            <a:ext cx="6629400" cy="16511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Мурашки, жук-</a:t>
            </a:r>
            <a:r>
              <a:rPr lang="ru-RU" sz="2800" b="1" dirty="0" err="1" smtClean="0"/>
              <a:t>турун</a:t>
            </a:r>
            <a:r>
              <a:rPr lang="ru-RU" sz="2800" b="1" dirty="0" smtClean="0"/>
              <a:t>, сонечко та інші комахи поїдають </a:t>
            </a:r>
            <a:r>
              <a:rPr lang="ru-RU" sz="2800" b="1" dirty="0" err="1"/>
              <a:t>рештки</a:t>
            </a:r>
            <a:r>
              <a:rPr lang="ru-RU" sz="2800" b="1" dirty="0"/>
              <a:t> тварин, вони — «</a:t>
            </a:r>
            <a:r>
              <a:rPr lang="ru-RU" sz="2800" b="1" dirty="0" err="1"/>
              <a:t>санітари</a:t>
            </a:r>
            <a:r>
              <a:rPr lang="ru-RU" sz="2800" b="1" dirty="0"/>
              <a:t>» природи.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32473" y="5187626"/>
            <a:ext cx="3124200" cy="9806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Шовкопряди</a:t>
            </a:r>
            <a:r>
              <a:rPr lang="ru-RU" sz="2800" b="1" dirty="0"/>
              <a:t> </a:t>
            </a:r>
            <a:r>
              <a:rPr lang="ru-RU" sz="2800" b="1" dirty="0" err="1"/>
              <a:t>виробляють</a:t>
            </a:r>
            <a:r>
              <a:rPr lang="ru-RU" sz="2800" b="1" dirty="0"/>
              <a:t> </a:t>
            </a:r>
            <a:r>
              <a:rPr lang="ru-RU" sz="2800" b="1" dirty="0" err="1" smtClean="0"/>
              <a:t>шовк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3" y="3181467"/>
            <a:ext cx="2956013" cy="189923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5716"/>
          <a:stretch/>
        </p:blipFill>
        <p:spPr>
          <a:xfrm>
            <a:off x="859970" y="3181467"/>
            <a:ext cx="2013858" cy="1620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4881" r="3793" b="31151"/>
          <a:stretch/>
        </p:blipFill>
        <p:spPr>
          <a:xfrm>
            <a:off x="2960914" y="3181467"/>
            <a:ext cx="1926600" cy="16246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"/>
          <a:stretch/>
        </p:blipFill>
        <p:spPr>
          <a:xfrm>
            <a:off x="5193949" y="3224484"/>
            <a:ext cx="1930185" cy="139442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72" y="4426433"/>
            <a:ext cx="2097532" cy="132736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59970" y="5052597"/>
            <a:ext cx="4855030" cy="980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Бджоли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джмелі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метелики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запилюють</a:t>
            </a:r>
            <a:r>
              <a:rPr lang="ru-RU" sz="2800" b="1" dirty="0" smtClean="0"/>
              <a:t> квітки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3595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542</Words>
  <Application>Microsoft Office PowerPoint</Application>
  <PresentationFormat>Произвольный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2025-05-14T19:40:10Z</dcterms:modified>
</cp:coreProperties>
</file>