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460" r:id="rId3"/>
    <p:sldId id="455" r:id="rId4"/>
    <p:sldId id="456" r:id="rId5"/>
    <p:sldId id="289" r:id="rId6"/>
    <p:sldId id="291" r:id="rId7"/>
    <p:sldId id="292" r:id="rId8"/>
    <p:sldId id="293" r:id="rId9"/>
    <p:sldId id="299" r:id="rId10"/>
    <p:sldId id="300" r:id="rId11"/>
    <p:sldId id="301" r:id="rId12"/>
    <p:sldId id="302" r:id="rId13"/>
    <p:sldId id="457" r:id="rId14"/>
    <p:sldId id="458" r:id="rId15"/>
    <p:sldId id="45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  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5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58085" y="3950237"/>
            <a:ext cx="9090172" cy="160043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Які найважливіші події відбуваються в житті звірів улітку? 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" r="1764" b="6471"/>
          <a:stretch/>
        </p:blipFill>
        <p:spPr>
          <a:xfrm>
            <a:off x="1534286" y="1090336"/>
            <a:ext cx="3647316" cy="248978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901052" y="1182461"/>
            <a:ext cx="2797927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влітку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102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60738" y="1462059"/>
            <a:ext cx="4830461" cy="4078770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200" b="1" dirty="0">
                <a:solidFill>
                  <a:srgbClr val="FFFF00"/>
                </a:solidFill>
              </a:rPr>
              <a:t>Дикі кабани </a:t>
            </a:r>
            <a:r>
              <a:rPr lang="uk-UA" sz="3200" b="1" dirty="0"/>
              <a:t>живуть у </a:t>
            </a:r>
            <a:r>
              <a:rPr lang="uk-UA" sz="3200" b="1" dirty="0" err="1"/>
              <a:t>заростях</a:t>
            </a:r>
            <a:r>
              <a:rPr lang="uk-UA" sz="3200" b="1" dirty="0"/>
              <a:t> лісів. Удень, звір відпочиває в лігві, а ввечері виходить у пошуках їжі. Кабани живляться плодами, корінням рослин, черв’яками, комахами. 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53" y="1462059"/>
            <a:ext cx="5321776" cy="3523598"/>
          </a:xfrm>
          <a:prstGeom prst="round2Diag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68828" y="499698"/>
            <a:ext cx="10069285" cy="6324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Багато в наших лісах живе цікавих звірів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3470" y="4894498"/>
            <a:ext cx="2770416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Дикі кабани</a:t>
            </a:r>
          </a:p>
        </p:txBody>
      </p:sp>
    </p:spTree>
    <p:extLst>
      <p:ext uri="{BB962C8B-B14F-4D97-AF65-F5344CB8AC3E}">
        <p14:creationId xmlns:p14="http://schemas.microsoft.com/office/powerpoint/2010/main" val="5438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60738" y="1456402"/>
            <a:ext cx="4449462" cy="3431284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Вовк виходить на полювання вночі. Живиться переважно дрібними тваринами. Зграя вовків може вполювати оленя.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21" y="1456402"/>
            <a:ext cx="4077236" cy="2548273"/>
          </a:xfrm>
          <a:prstGeom prst="round2Diag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60737" y="581615"/>
            <a:ext cx="10218891" cy="681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ᐈ Вовк звичайний | Discover.in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26" y="3607297"/>
            <a:ext cx="3443061" cy="2560777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99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60736" y="1551751"/>
            <a:ext cx="5026407" cy="3722898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200" b="1" dirty="0"/>
              <a:t>Найбільша гордість лисиці – пухнастий хвіст. Під час бігу хвіст слугує тварині кермом. Лисиця всеїдна тварина. Її корм - миші, ягоди, комахи, птахи, насіння.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5" y="1551751"/>
            <a:ext cx="4996543" cy="3747407"/>
          </a:xfrm>
          <a:prstGeom prst="round2Diag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60737" y="581615"/>
            <a:ext cx="10218891" cy="681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Лисиці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0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7136662" y="4908932"/>
            <a:ext cx="3941960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/>
              <a:t>Чому звірам важливі тиша й спокій улітку?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1577" y="523092"/>
            <a:ext cx="9952384" cy="6634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</a:t>
            </a:r>
            <a:r>
              <a:rPr lang="uk-UA" sz="4000" b="1" dirty="0" smtClean="0">
                <a:solidFill>
                  <a:schemeClr val="bg1"/>
                </a:solidFill>
              </a:rPr>
              <a:t>запитань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86565" y="1697126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51" y="1772906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32606" y="1168596"/>
            <a:ext cx="2208112" cy="240799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7136661" y="5127171"/>
            <a:ext cx="4095407" cy="8009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Який </a:t>
            </a:r>
            <a:r>
              <a:rPr lang="ru-RU" sz="2400" b="1" dirty="0" err="1"/>
              <a:t>твій</a:t>
            </a:r>
            <a:r>
              <a:rPr lang="ru-RU" sz="2400" b="1" dirty="0"/>
              <a:t> </a:t>
            </a:r>
            <a:r>
              <a:rPr lang="ru-RU" sz="2400" b="1" dirty="0" err="1"/>
              <a:t>улюблений</a:t>
            </a:r>
            <a:r>
              <a:rPr lang="ru-RU" sz="2400" b="1" dirty="0"/>
              <a:t> </a:t>
            </a:r>
            <a:r>
              <a:rPr lang="ru-RU" sz="2400" b="1" dirty="0" err="1"/>
              <a:t>звір</a:t>
            </a:r>
            <a:r>
              <a:rPr lang="ru-RU" sz="2400" b="1" dirty="0"/>
              <a:t>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83222" y="4963727"/>
            <a:ext cx="4189011" cy="988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Який </a:t>
            </a:r>
            <a:r>
              <a:rPr lang="ru-RU" sz="2400" b="1" dirty="0" err="1"/>
              <a:t>звір</a:t>
            </a:r>
            <a:r>
              <a:rPr lang="ru-RU" sz="2400" b="1" dirty="0"/>
              <a:t> </a:t>
            </a:r>
            <a:r>
              <a:rPr lang="ru-RU" sz="2400" b="1" dirty="0" err="1"/>
              <a:t>найбільший</a:t>
            </a:r>
            <a:r>
              <a:rPr lang="ru-RU" sz="2400" b="1" dirty="0"/>
              <a:t> у лісі у </a:t>
            </a:r>
            <a:r>
              <a:rPr lang="ru-RU" sz="2400" b="1" dirty="0" smtClean="0"/>
              <a:t>твоєму </a:t>
            </a:r>
            <a:r>
              <a:rPr lang="ru-RU" sz="2400" b="1" dirty="0" err="1"/>
              <a:t>рідному</a:t>
            </a:r>
            <a:r>
              <a:rPr lang="ru-RU" sz="2400" b="1" dirty="0"/>
              <a:t> </a:t>
            </a:r>
            <a:r>
              <a:rPr lang="ru-RU" sz="2400" b="1" dirty="0" err="1"/>
              <a:t>краї</a:t>
            </a:r>
            <a:r>
              <a:rPr lang="ru-RU" sz="2400" b="1" dirty="0"/>
              <a:t>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269457" y="3205165"/>
            <a:ext cx="5829813" cy="34075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25" y="997392"/>
            <a:ext cx="2440636" cy="2661567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7275"/>
            <a:ext cx="1054100" cy="967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5092 L 0.00261 -0.05069 C 0.00287 -0.05856 0.00313 -0.0662 0.00365 -0.07361 C 0.00378 -0.07616 0.00456 -0.07847 0.00469 -0.08102 C 0.00521 -0.09352 0.00508 -0.10625 0.00573 -0.11852 C 0.00625 -0.1287 0.0069 -0.13866 0.00781 -0.14861 C 0.00821 -0.15231 0.00847 -0.15625 0.00886 -0.15995 C 0.00951 -0.16435 0.01029 -0.16875 0.01094 -0.17315 C 0.01029 -0.18819 0.01003 -0.20324 0.00886 -0.21805 C 0.0086 -0.22153 0.00729 -0.2243 0.00677 -0.22755 C 0.00326 -0.25 0.00886 -0.22755 0.00261 -0.25 C 0.00039 -0.26967 0.00326 -0.24907 -0.00169 -0.26875 C -0.00221 -0.27106 -0.00221 -0.27384 -0.00273 -0.27639 C -0.00338 -0.27963 -0.00429 -0.28241 -0.00482 -0.28565 C -0.00534 -0.28889 -0.00534 -0.29213 -0.00586 -0.29514 C -0.00638 -0.29768 -0.00742 -0.3 -0.00807 -0.30255 C -0.01172 -0.31736 -0.00807 -0.30741 -0.01432 -0.3213 C -0.0151 -0.32523 -0.01536 -0.32917 -0.0164 -0.33264 C -0.01745 -0.33588 -0.02565 -0.35833 -0.02812 -0.36458 C -0.02982 -0.36898 -0.03203 -0.37292 -0.03333 -0.37778 C -0.03437 -0.38148 -0.03554 -0.38518 -0.03659 -0.38889 C -0.03763 -0.39329 -0.03815 -0.39815 -0.03971 -0.40208 C -0.04883 -0.42639 -0.0414 -0.39722 -0.04922 -0.42083 C -0.05052 -0.425 -0.05104 -0.42986 -0.05234 -0.43403 C -0.05351 -0.4375 -0.05534 -0.44005 -0.05664 -0.44352 C -0.0595 -0.45069 -0.06276 -0.45787 -0.0651 -0.46597 C -0.06771 -0.47546 -0.07109 -0.48796 -0.07461 -0.49606 C -0.07708 -0.50162 -0.07995 -0.50671 -0.0819 -0.51296 C -0.08307 -0.51597 -0.08411 -0.51898 -0.08515 -0.52222 C -0.08893 -0.53449 -0.08919 -0.53935 -0.09466 -0.55231 C -0.10156 -0.56875 -0.09323 -0.54977 -0.10312 -0.56921 C -0.10456 -0.57222 -0.10573 -0.57569 -0.10729 -0.5787 C -0.10885 -0.58148 -0.11094 -0.58333 -0.11263 -0.58611 C -0.11406 -0.58842 -0.11523 -0.59143 -0.11679 -0.59352 C -0.11849 -0.59583 -0.12409 -0.60139 -0.1263 -0.60301 C -0.13177 -0.60717 -0.1375 -0.61111 -0.14323 -0.61435 C -0.14466 -0.61505 -0.14609 -0.61528 -0.14739 -0.6162 C -0.15169 -0.61852 -0.15573 -0.62199 -0.16015 -0.62361 L -0.17487 -0.62917 C -0.18476 -0.6287 -0.19466 -0.62893 -0.20456 -0.62731 C -0.20651 -0.62708 -0.20794 -0.62454 -0.20976 -0.62361 C -0.21146 -0.62268 -0.21328 -0.62268 -0.2151 -0.62176 C -0.22565 -0.61667 -0.21719 -0.61898 -0.22877 -0.61435 C -0.23099 -0.61342 -0.23307 -0.61296 -0.23528 -0.6125 C -0.24023 -0.6088 -0.24219 -0.60694 -0.24778 -0.60486 C -0.25026 -0.60393 -0.25273 -0.60393 -0.25521 -0.60301 C -0.26015 -0.60092 -0.26497 -0.59676 -0.26992 -0.5956 C -0.27239 -0.59491 -0.275 -0.59467 -0.27734 -0.59352 C -0.28242 -0.59143 -0.28711 -0.5875 -0.29219 -0.58611 C -0.29466 -0.58542 -0.29713 -0.58518 -0.29961 -0.58426 C -0.31354 -0.57893 -0.30065 -0.58241 -0.31328 -0.57662 C -0.31823 -0.57454 -0.32317 -0.57315 -0.32812 -0.57106 C -0.33554 -0.56805 -0.34297 -0.56505 -0.35026 -0.5618 C -0.37096 -0.55185 -0.35677 -0.55648 -0.37565 -0.54861 C -0.37916 -0.54699 -0.38268 -0.5463 -0.3862 -0.54491 C -0.40377 -0.53704 -0.38359 -0.54514 -0.39674 -0.53727 C -0.3987 -0.53611 -0.40677 -0.53426 -0.40833 -0.53356 C -0.42057 -0.5287 -0.39857 -0.53518 -0.41679 -0.52986 C -0.41927 -0.52917 -0.42174 -0.5287 -0.42422 -0.52801 C -0.42708 -0.52685 -0.42982 -0.525 -0.43268 -0.52407 C -0.4375 -0.52245 -0.44258 -0.52199 -0.44739 -0.52037 C -0.45065 -0.51944 -0.45377 -0.51759 -0.4569 -0.51667 C -0.46445 -0.51435 -0.47969 -0.51319 -0.48541 -0.51296 L -0.51719 -0.51111 C -0.51862 -0.50856 -0.52005 -0.50625 -0.52135 -0.50347 C -0.52344 -0.4993 -0.5237 -0.49722 -0.52461 -0.49213 C -0.525 -0.48981 -0.52552 -0.48727 -0.52565 -0.48472 C -0.52578 -0.48102 -0.52565 -0.47731 -0.52565 -0.47338 L -0.52565 -0.47315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11111 L -0.00078 -0.11088 C -0.00039 -0.11667 -0.00013 -0.12222 0.00026 -0.12801 C 0.00052 -0.13055 0.00104 -0.13287 0.00143 -0.13542 C 0.00235 -0.14282 0.003 -0.15046 0.00352 -0.15787 C 0.00391 -0.16551 0.00391 -0.17292 0.00456 -0.18055 C 0.00625 -0.2 0.00951 -0.19514 0.01302 -0.21991 C 0.01341 -0.22245 0.01367 -0.225 0.01406 -0.22731 C 0.01472 -0.23125 0.01563 -0.23472 0.01615 -0.23866 C 0.01784 -0.25092 0.01836 -0.25856 0.0194 -0.2706 C 0.01927 -0.27361 0.01914 -0.30162 0.01719 -0.3118 C 0.01667 -0.31458 0.01576 -0.3169 0.01511 -0.31944 C 0.01406 -0.32893 0.01315 -0.33958 0.00977 -0.34768 C 0.00873 -0.35 0.00755 -0.35231 0.00664 -0.35509 C 0.00456 -0.36134 0.003 -0.36991 0.00026 -0.37569 C -0.00156 -0.37986 -0.00403 -0.3831 -0.00599 -0.38704 C -0.00937 -0.39375 -0.01237 -0.40069 -0.01549 -0.40764 C -0.01549 -0.40741 -0.02396 -0.42639 -0.02396 -0.42616 C -0.02747 -0.43264 -0.03073 -0.43958 -0.0345 -0.44514 C -0.0388 -0.45139 -0.04271 -0.45833 -0.04726 -0.46389 C -0.04961 -0.46713 -0.05221 -0.47014 -0.05456 -0.47338 C -0.05716 -0.47685 -0.05937 -0.48125 -0.06198 -0.48472 C -0.06679 -0.4912 -0.07213 -0.49653 -0.07682 -0.50347 C -0.08099 -0.50972 -0.08463 -0.51574 -0.08945 -0.52037 C -0.09179 -0.52268 -0.09453 -0.52361 -0.09687 -0.52592 C -0.09909 -0.52801 -0.10091 -0.53125 -0.10312 -0.53356 C -0.1056 -0.53565 -0.10833 -0.53657 -0.11054 -0.53912 C -0.11289 -0.54167 -0.11445 -0.54629 -0.11692 -0.54838 C -0.12096 -0.55208 -0.12539 -0.55347 -0.12956 -0.55602 C -0.13177 -0.55717 -0.13385 -0.55856 -0.13594 -0.55972 C -0.13841 -0.56111 -0.14088 -0.56204 -0.14336 -0.56342 C -0.14583 -0.56504 -0.14817 -0.56782 -0.15078 -0.56921 C -0.15351 -0.57037 -0.15638 -0.57037 -0.15911 -0.57106 C -0.16849 -0.57731 -0.16784 -0.57708 -0.17812 -0.58217 C -0.18099 -0.58356 -0.18372 -0.58518 -0.18659 -0.58611 C -0.18945 -0.58704 -0.19232 -0.5868 -0.19505 -0.58796 C -0.20755 -0.59259 -0.2112 -0.59606 -0.22278 -0.59907 C -0.22604 -0.60023 -0.22956 -0.60046 -0.23307 -0.60116 L -0.24271 -0.60486 C -0.24831 -0.60717 -0.25377 -0.61088 -0.2595 -0.61227 C -0.27278 -0.61574 -0.26445 -0.61389 -0.28489 -0.61597 C -0.2944 -0.61574 -0.3332 -0.61574 -0.35143 -0.61227 C -0.35638 -0.61134 -0.36133 -0.60995 -0.36614 -0.60856 C -0.37044 -0.60741 -0.37461 -0.60532 -0.3789 -0.60486 L -0.39258 -0.60301 L -0.39896 -0.60116 C -0.40143 -0.60046 -0.4039 -0.60023 -0.40638 -0.59907 C -0.42357 -0.59213 -0.39831 -0.59792 -0.42317 -0.59352 C -0.42461 -0.59282 -0.42604 -0.59213 -0.42747 -0.59167 C -0.42916 -0.59097 -0.43099 -0.59074 -0.43268 -0.58981 C -0.43594 -0.58819 -0.43906 -0.58588 -0.44219 -0.58426 C -0.45208 -0.57917 -0.44401 -0.58727 -0.45807 -0.57477 C -0.47448 -0.56018 -0.46745 -0.56366 -0.47812 -0.55972 C -0.47956 -0.55856 -0.48099 -0.55717 -0.48242 -0.55602 C -0.48411 -0.55463 -0.48594 -0.5537 -0.48763 -0.55231 C -0.49674 -0.54421 -0.48893 -0.54815 -0.49817 -0.54467 C -0.50247 -0.53981 -0.50638 -0.53379 -0.51094 -0.52963 C -0.51237 -0.52847 -0.5138 -0.52731 -0.5151 -0.52592 C -0.51732 -0.52361 -0.5194 -0.52106 -0.52148 -0.51852 C -0.52252 -0.51713 -0.52357 -0.51597 -0.52461 -0.51458 C -0.52604 -0.51273 -0.52747 -0.51088 -0.5289 -0.50903 C -0.53971 -0.49537 -0.52239 -0.51805 -0.5362 -0.49977 C -0.53802 -0.49467 -0.53971 -0.48958 -0.54153 -0.48472 C -0.54245 -0.48194 -0.54362 -0.47963 -0.54466 -0.47708 C -0.54687 -0.47176 -0.54961 -0.46366 -0.55104 -0.45833 C -0.55182 -0.45532 -0.55247 -0.45208 -0.55312 -0.44907 C -0.5539 -0.44143 -0.55599 -0.43403 -0.55521 -0.42639 C -0.55377 -0.41088 -0.55416 -0.41227 -0.55104 -0.39259 C -0.55039 -0.38889 -0.54961 -0.38518 -0.54896 -0.38148 C -0.54857 -0.37893 -0.54857 -0.37616 -0.54791 -0.37384 C -0.54661 -0.36967 -0.54258 -0.35879 -0.54049 -0.35324 C -0.53971 -0.35139 -0.5388 -0.34977 -0.53841 -0.34768 C -0.53567 -0.33588 -0.53672 -0.34143 -0.53515 -0.33079 C -0.53307 -0.29004 -0.53541 -0.32315 -0.53307 -0.30254 C -0.53268 -0.29884 -0.53268 -0.29491 -0.53203 -0.2912 C -0.53086 -0.28472 -0.53008 -0.27778 -0.52786 -0.27245 C -0.52669 -0.26991 -0.52578 -0.26736 -0.52461 -0.26504 C -0.52226 -0.26042 -0.51966 -0.25625 -0.51719 -0.25185 L -0.51719 -0.25162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12 0.08935 L 0.03112 0.08958 C 0.03151 0.0838 0.03177 0.07824 0.03216 0.07245 C 0.03242 0.06991 0.03294 0.06759 0.03333 0.06505 C 0.03425 0.05764 0.0349 0.05 0.03542 0.04259 C 0.03581 0.03495 0.03581 0.02755 0.03646 0.01991 C 0.03815 0.00046 0.04141 0.00533 0.04492 -0.01944 C 0.04531 -0.02199 0.04557 -0.02454 0.04596 -0.02685 C 0.04662 -0.03079 0.04753 -0.03426 0.04805 -0.03819 C 0.04974 -0.05046 0.05026 -0.0581 0.0513 -0.07014 C 0.05117 -0.07315 0.05104 -0.10116 0.04909 -0.11134 C 0.04857 -0.11412 0.04766 -0.11643 0.04701 -0.11898 C 0.04596 -0.12847 0.04505 -0.13912 0.04167 -0.14722 C 0.04063 -0.14954 0.03945 -0.15185 0.03854 -0.15463 C 0.03646 -0.16088 0.0349 -0.16944 0.03216 -0.17523 C 0.03034 -0.1794 0.02787 -0.18264 0.02591 -0.18657 C 0.02253 -0.19329 0.01953 -0.20023 0.01641 -0.20717 C 0.01641 -0.20694 0.00794 -0.22592 0.00794 -0.22569 C 0.00443 -0.23217 0.00117 -0.23912 -0.0026 -0.24467 C -0.0069 -0.25092 -0.01081 -0.25787 -0.01536 -0.26342 C -0.01771 -0.26667 -0.02031 -0.26967 -0.02266 -0.27292 C -0.02526 -0.27639 -0.02747 -0.28079 -0.03008 -0.28426 C -0.03489 -0.29074 -0.04023 -0.29606 -0.04492 -0.30301 C -0.04909 -0.30926 -0.05273 -0.31528 -0.05755 -0.31991 C -0.05989 -0.32222 -0.06263 -0.32315 -0.06497 -0.32546 C -0.06719 -0.32755 -0.06901 -0.33079 -0.07122 -0.3331 C -0.0737 -0.33518 -0.07643 -0.33611 -0.07864 -0.33866 C -0.08099 -0.3412 -0.08255 -0.34583 -0.08502 -0.34792 C -0.08906 -0.35162 -0.09349 -0.35301 -0.09766 -0.35555 C -0.09987 -0.35671 -0.10195 -0.3581 -0.10404 -0.35926 C -0.10651 -0.36065 -0.10898 -0.36157 -0.11146 -0.36296 C -0.11393 -0.36458 -0.11627 -0.36736 -0.11888 -0.36875 C -0.12161 -0.36991 -0.12448 -0.36991 -0.12721 -0.3706 C -0.13659 -0.37685 -0.13594 -0.37662 -0.14622 -0.38171 C -0.14909 -0.3831 -0.15182 -0.38472 -0.15469 -0.38565 C -0.15755 -0.38657 -0.16042 -0.38634 -0.16315 -0.3875 C -0.17565 -0.39213 -0.1793 -0.3956 -0.19062 -0.39861 C -0.19414 -0.39977 -0.19766 -0.4 -0.20117 -0.40069 L -0.21068 -0.4044 C -0.21641 -0.40671 -0.22187 -0.41042 -0.2276 -0.4118 C -0.24088 -0.41528 -0.23255 -0.41342 -0.25299 -0.41551 C -0.2625 -0.41528 -0.3013 -0.41528 -0.31953 -0.4118 C -0.32448 -0.41088 -0.32943 -0.40949 -0.33424 -0.4081 C -0.33854 -0.40694 -0.34271 -0.40486 -0.347 -0.4044 L -0.36068 -0.40255 L -0.36706 -0.40069 C -0.36953 -0.4 -0.372 -0.39977 -0.37448 -0.39861 C -0.39167 -0.39167 -0.36641 -0.39745 -0.39127 -0.39305 C -0.39271 -0.39236 -0.39414 -0.39167 -0.39557 -0.3912 C -0.39726 -0.39051 -0.39909 -0.39028 -0.40078 -0.38935 C -0.40404 -0.38773 -0.40716 -0.38542 -0.41029 -0.3838 C -0.42018 -0.3787 -0.41211 -0.3868 -0.42617 -0.3743 C -0.44258 -0.35972 -0.43555 -0.36319 -0.44622 -0.35926 C -0.44766 -0.3581 -0.44909 -0.35671 -0.45052 -0.35555 C -0.45221 -0.35417 -0.45404 -0.35324 -0.45573 -0.35185 C -0.46484 -0.34375 -0.45703 -0.34768 -0.46627 -0.34421 C -0.47057 -0.33935 -0.47448 -0.33333 -0.47904 -0.32917 C -0.48047 -0.32801 -0.4819 -0.32685 -0.4832 -0.32546 C -0.48542 -0.32315 -0.4875 -0.3206 -0.48958 -0.31805 C -0.49062 -0.31667 -0.49167 -0.31551 -0.49271 -0.31412 C -0.49414 -0.31227 -0.49557 -0.31042 -0.497 -0.30856 C -0.50781 -0.29491 -0.49049 -0.31759 -0.5043 -0.2993 C -0.50612 -0.29421 -0.50781 -0.28912 -0.50963 -0.28426 C -0.51055 -0.28148 -0.51172 -0.27917 -0.51276 -0.27662 C -0.51497 -0.2713 -0.51771 -0.26319 -0.51914 -0.25787 C -0.51992 -0.25486 -0.52057 -0.25162 -0.52122 -0.24861 C -0.522 -0.24097 -0.52409 -0.23356 -0.52331 -0.22592 C -0.52187 -0.21042 -0.52226 -0.2118 -0.51914 -0.19213 C -0.51849 -0.18842 -0.51771 -0.18472 -0.51706 -0.18102 C -0.51667 -0.17847 -0.51667 -0.17569 -0.51601 -0.17338 C -0.51471 -0.16921 -0.51068 -0.15833 -0.50859 -0.15278 C -0.50781 -0.15092 -0.5069 -0.1493 -0.50651 -0.14722 C -0.50377 -0.13542 -0.50482 -0.14097 -0.50325 -0.13032 C -0.50117 -0.08958 -0.50351 -0.12268 -0.50117 -0.10208 C -0.50078 -0.09838 -0.50078 -0.09444 -0.50013 -0.09074 C -0.49896 -0.08426 -0.49818 -0.07731 -0.49596 -0.07199 C -0.49479 -0.06944 -0.49388 -0.0669 -0.49271 -0.06458 C -0.49036 -0.05995 -0.48776 -0.05579 -0.48529 -0.05139 L -0.48529 -0.05116 " pathEditMode="relative" rAng="0" ptsTypes="AAAAAAAAAA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4 ЯДС\1 Грущинська\6 Людина і природа влітку\№102 Які події відбуваються в житті звірів улітку\2025-05-16_201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56858"/>
            <a:ext cx="5725884" cy="614191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8341" y="5954486"/>
            <a:ext cx="874290" cy="9035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2630" y="484233"/>
            <a:ext cx="4484913" cy="680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08" y="1299354"/>
            <a:ext cx="4071156" cy="302205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00913" y="4449877"/>
            <a:ext cx="5068346" cy="1395749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</a:t>
            </a:r>
            <a:r>
              <a:rPr lang="ru-RU" sz="2800" b="1" dirty="0" err="1" smtClean="0"/>
              <a:t>Запам’ятай</a:t>
            </a:r>
            <a:r>
              <a:rPr lang="ru-RU" sz="2800" b="1" dirty="0" smtClean="0"/>
              <a:t>!</a:t>
            </a:r>
          </a:p>
          <a:p>
            <a:pPr algn="ctr"/>
            <a:r>
              <a:rPr lang="ru-RU" sz="2800" b="1" dirty="0" smtClean="0"/>
              <a:t>Не </a:t>
            </a:r>
            <a:r>
              <a:rPr lang="ru-RU" sz="2800" b="1" dirty="0" err="1"/>
              <a:t>варто</a:t>
            </a:r>
            <a:r>
              <a:rPr lang="ru-RU" sz="2800" b="1" dirty="0"/>
              <a:t> </a:t>
            </a:r>
            <a:r>
              <a:rPr lang="ru-RU" sz="2800" b="1" dirty="0" err="1"/>
              <a:t>зчиняти</a:t>
            </a:r>
            <a:r>
              <a:rPr lang="ru-RU" sz="2800" b="1" dirty="0"/>
              <a:t> </a:t>
            </a:r>
            <a:r>
              <a:rPr lang="ru-RU" sz="2800" b="1" dirty="0" err="1"/>
              <a:t>галас</a:t>
            </a:r>
            <a:r>
              <a:rPr lang="ru-RU" sz="2800" b="1" dirty="0"/>
              <a:t> у лісі. </a:t>
            </a:r>
          </a:p>
          <a:p>
            <a:pPr algn="ctr"/>
            <a:r>
              <a:rPr lang="ru-RU" sz="2800" b="1" dirty="0"/>
              <a:t>Не </a:t>
            </a:r>
            <a:r>
              <a:rPr lang="ru-RU" sz="2800" b="1" dirty="0" err="1" smtClean="0"/>
              <a:t>турбуй</a:t>
            </a:r>
            <a:r>
              <a:rPr lang="ru-RU" sz="2800" b="1" dirty="0" smtClean="0"/>
              <a:t> </a:t>
            </a:r>
            <a:r>
              <a:rPr lang="ru-RU" sz="2800" b="1" dirty="0" err="1"/>
              <a:t>звірів</a:t>
            </a:r>
            <a:r>
              <a:rPr lang="ru-RU" sz="2800" b="1" dirty="0"/>
              <a:t> у природі!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95999" y="2200800"/>
            <a:ext cx="46013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ловіть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диких тварин і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не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забирайте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їх із собою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додому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5999" y="1489267"/>
            <a:ext cx="4025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руйнуйте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пташиних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гнізд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5999" y="893230"/>
            <a:ext cx="3615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руйнуйте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мурашників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49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370" y="5176009"/>
            <a:ext cx="2124263" cy="1522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10458" y="2519353"/>
            <a:ext cx="2124263" cy="15029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8914" y="2573665"/>
            <a:ext cx="2124263" cy="14773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370" y="2519353"/>
            <a:ext cx="2124263" cy="15220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10458" y="5176009"/>
            <a:ext cx="2124263" cy="15133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8914" y="5185579"/>
            <a:ext cx="2124263" cy="152288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1010" y="1453214"/>
            <a:ext cx="2124263" cy="2588211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8914" y="1462784"/>
            <a:ext cx="2124263" cy="2588211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4099" y="1434072"/>
            <a:ext cx="2124263" cy="2588211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370" y="4120253"/>
            <a:ext cx="2124263" cy="2588211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8914" y="4114874"/>
            <a:ext cx="2124263" cy="2588212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10458" y="4092236"/>
            <a:ext cx="2124263" cy="2597084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4145" y="494530"/>
            <a:ext cx="10522244" cy="800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106259" y="2519353"/>
            <a:ext cx="4072231" cy="399991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38362" y="1434070"/>
            <a:ext cx="4408027" cy="973590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Вибери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(щоби відкрити лист, </a:t>
            </a:r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натисни </a:t>
            </a: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362092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0516" y="421494"/>
            <a:ext cx="10287342" cy="8521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30687" y="1360967"/>
            <a:ext cx="5116627" cy="181837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6">
                    <a:lumMod val="75000"/>
                  </a:schemeClr>
                </a:solidFill>
              </a:rPr>
              <a:t>В школі справу хоч яку</a:t>
            </a:r>
          </a:p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6">
                    <a:lumMod val="75000"/>
                  </a:schemeClr>
                </a:solidFill>
              </a:rPr>
              <a:t>Починаєм по дзвінку.</a:t>
            </a:r>
          </a:p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6">
                    <a:lumMod val="75000"/>
                  </a:schemeClr>
                </a:solidFill>
              </a:rPr>
              <a:t>Тож хвилини не втрачаєм,</a:t>
            </a:r>
          </a:p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6">
                    <a:lumMod val="75000"/>
                  </a:schemeClr>
                </a:solidFill>
              </a:rPr>
              <a:t>Все нове запам’ятаєм.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823776" y="1327432"/>
            <a:ext cx="7992299" cy="231100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Вправа «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Усмішка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».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Якщо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усміхнутися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перехожому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він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усміхнеться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відповідь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Якщо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посміхнутися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небу та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сонцю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розійдуться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хмари.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Якщо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усміхнутися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Всесвіту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трапиться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щось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казкове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Усміхнімося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губами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очима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долонями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серцями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68075" y="714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1026" name="Picture 2" descr="https://webart-seo.com/wp-content/uploads/2021/01/naklejka-posmihnisya-zhittya-chudov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677" r="4752" b="7832"/>
          <a:stretch/>
        </p:blipFill>
        <p:spPr bwMode="auto">
          <a:xfrm>
            <a:off x="744462" y="3798236"/>
            <a:ext cx="2924140" cy="24283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sepic.ru/uploads/posts/2021-07/kartinki-sonechka-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6901" r="4114" b="8844"/>
          <a:stretch/>
        </p:blipFill>
        <p:spPr bwMode="auto">
          <a:xfrm>
            <a:off x="8262256" y="3847447"/>
            <a:ext cx="2872937" cy="23791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data:image/jpeg;base64,/9j/4AAQSkZJRgABAQAAAQABAAD/2wCEAAoHCBQVFBcVFRQYFxcZGhwaGRoaGSEaIBkaGRoZHBogGhkcICwjGiAoIBkaJDUkKC0vMjIyHCI4PTgxPCwxMi8BCwsLDw4PGxERHTEoICAzMTEvMTExMTIxMTExMy8vMzExMTExMTExMTMxMTEvMTEvMTExMToxMTExMTExMS8xMf/AABEIAPEA0QMBIgACEQEDEQH/xAAcAAABBQEBAQAAAAAAAAAAAAACAAEDBQYEBwj/xABFEAABAwIDBAgDBgMFBwUAAAABAgMRACEEEjEFQVFhBhMicYGRofAyscEHFCNC0eEzUvFicoKSshUWJENzwtJTZHSDov/EABkBAAMBAQEAAAAAAAAAAAAAAAABAgMEBf/EAC0RAAICAQMDAwIFBQAAAAAAAAABAhEDEiExBEFRImGhcfATFDLB0UJSgZHx/9oADAMBAAIRAxEAPwDybNTRSp4rQQxpJFOkUZHDfu4UwBApzT0yqokQpRTyN/oPkLeVPuHpQANApNGaYjmPX9KABI3n35UxQYmLTHjRKNCR40BYl3MzOlz3fTSmFSBRi3uNPnSGvfvO6+tr0qCyOKVS20jx3/pHvvYppgR0qLKKYpoCxFBGvGI3+I3U1KnigBqYin1pDjbj66WpAhqVKiFMoGnpqegkVKmpUAHT0NENNfc/1qbKJsKwXXENj4nFpQO9agkW7zWuxn2fvI63I6ham328OkBJHWLdS2ZBJOUJ6wTr8Kr1mNjY7qcQy7BIbdbcKUmCQhYJA5kSPGt7jvtLC4htwlGMS6gLyAdQExkMHsqkkjUXmd1Y5HkUlp4HGq3KvE/Z66HGkN4llxLjq2FLAUA26hClqSoQSqyFAcxBjWnxH2eOpfbaGIbKFtuOqcKVJ6ttopStS2zeJUAIN76RVirp7hkPMFpl3qk4h7Eu5yjOpx5LiewEnLlT1h1IJAHeTxf2gYZx1UsPdUvDusOOHIH1hwpgyOycgBABP5id0GNWbwVUSoR9nmIUtxDbjTgSyh9tYCgHUOZsgTbsqORWvLjR7N+zx51OGUp5pr7yFKQlQUVBKU5xbQymFRIieVdy/tESlT5YaWj8LDtYYkg5AwtavxAD+brCISTYAVz47p4XXMA6pKw5hnHFuhGVIUHFJhLckwMgUiFbjEnUF5vv6C9JSYvoq405g2luNpdxYSchzAtdYsJR1kA/FO4WIUN01ZY77O3kOMttvNuh10s5gFJLa0BSnMyTqEpQoyDu51yYnpP1m1BjloUpCXkrS2YCg232UDeAQADExmJ4zVngvtBWMat94KdaAeDDcIT1XWrlJMQCcoyqMzBNzVyeWlXj5EtJyvdAnEPOtl9tSWsN96KwlULRJ7I4SEqvfu4CvoA6FrT1qCUYMYpUIUdSodXAklRyKuOGl6vsT07U1nc+7P4dxzCIYQerCUIeZKzKAs3QnrU8SkRIM1G79pbYexLzbbqVOMtIbzZSEONlw9sZroJc1F9bXrPVmfYqolUv7OMRDqUvNLdb6gKaRJIU+UiFnRGWSqbykTasxtzZ4w2IdY6xLnVKKc6QQFERIg6EEkEcUm9bTDdN22cbi8Uyy6gPNQUKUmBiUyQpQ/lmbAzdVrwMdsrbD+HWtbawFrEKUtCHJvmn8RKrzv51rD8S3ZMtPY6ejOwlY11xsOttBttTq1rkpCElIOnDNNyLTV4r7PXEvOIcxLKGm2m3FvQopAdUtKE5bGSUHfERxiqzYfSJLX35TqVLcxbDjYUlKUgLcmVKAgAEn8o3aVpX+n2FdW8h1l77u4nDwEZM6VYdQWQQVZShRAGsxPG0zllv08f8BKNblbhfs8fU6628+20lp1DKVkKWHHHQlaEoSIIkOJJnTN3muZ7oFiw224hTbnWYheHhObsqQ443nJj4JbUZ3Ai1XH+/eGf68YzDulteJS+2GlgEFLaG0JWSpJFmwSUnUnSBXOz9oqmm8M3h2urS2HUutkhQKFuJUnq1WIUlIWJI/Nv3TqzeP44HUTg2h0EcZTiVLxDYGHcZbKsqgD13VmZ/LlDiSbG011Yz7NXmlttqfb/EeDSLGVpLYWpxKZ0TcEW+HW4rqx/TjCuh9C2HVIdxbTxScgzNIQ0koV2jBlvQWIMSnWpnvtDYcfwuIWw4FYdx4HIUiWHErS2kDN2lAZJmBKTHxWWrN4+6/kdRKhr7PXVFsB5uXMQ7h09lX/JDmZzmk9Uq3MUh9nOJzsILjY65LjhPahtpoplapAkELRAsZUAYuRcs/aShTmEW4066tpx8qsiVB3MlnIAbqShWUiB3mjxXT/8AGZXicI82lWHfZdEZSQ4tMqZzRmgthN4i/ClrzXx5/cKiUqvs+V+MUYhLiUYZGJbLbaiXQ5n6tGUkFBV1Z/m1FqxSkkEggggwQbEEagjdXo2x+m2BwqnUtYV8NLSwEqDo6xRZk/iGezOYAhJIiRAmBkuku1WsW4cQErQ84pankkpKBcBoNEDMYQAFFWqrgVrjlPU1JbEySrYpKeaalXQQPSp8o4j1/SlSAUUQTQVJkI1BEGDIIg8DwqShhaDY7/XfTCnKdOenO8W40RSRIgyLkRoOY3bqdgbT7Oth4bE/elYhCVpabStOd1TSATn/AIikaJ7PxXgA2NahvorgWTjVqYQlLbqG2vvT620ZVNtqXKkzIOdRE5ibC16892Bt3F4EuKaGVLgAX1jeZJyyU6ixlRGsXvVijprtFlTmdQzOrDqw6yJC8iUgpSoDKMqEpG6EjS9c84ZJSbT2+v0KTSRo8L0WwTuHTiuqAbOExL6wl4nI4FoU0hIzZvw0ladI7IzXN+1joXggtaDhusU1g2XCC+tsOPOFxJzKzQgHqxpAEmxtHmuE2q8116kG2ISpp0lAhQXdQBFgqZ08q78d0sxbvWBxwfitIadHVpGZDclBJiypWq4gdqh453s9gteDc4foNgHC/wBVlWlOMaaQpTquyhIZU+gQYWo5nEiZOkG01GvobgSqA0QF7R6hH4jhhptEuouq8ltztajNrYVhcB0ixTDYabcCUoeDwCkAkOpGU3O6IkH0rq/3uxkJUlwDI+vEAhtMJcd6zOLgjKesV2TOtjpS/Cy/3fIWvBpPtN2K2zh2JccUvrXkoK3FuBDQCihtKVKIEDqwTrIvUuH6J7PxWGYXh0OILjrbalJdDpSgwpfW6paXAIAEGSmbEisPtbbuIxCUpeczBC3XEWAKVOqzLggTGa4vaY0irN3phtJ8NjrFq6tSXE9W2AStNkrXkT27g2PZJmQYp/hTUUr3QalfBssN0NwDrrKkYdTbZxGIYWgPLIWlkOZVyTmEqaAyg/m5TXLtDovs4N4pxDcLawZcU2HlOJaeXn6s5wrtEhJlJJERa8nMv9M8eXm3esCVtBeQIaAR27ulSIuTeTuI3XqowWOfw7LqEApbxKAheZFnAgmChRjTMRYnUzuhLFk7y+fcHJeBYfYGIcYViUoSWkhRKy62D2LrhBVmJF7RJ3Tv2nQnozg3sNh1vsKccxGIdbCg6tGVKG3HJypIB/hkRzmd1edJSJKSRxO/4QY0ndN9KvdmdJcWwhpLagEsKW63mbzQXEqQZO9J6xQBO9VjpWuSMnGk/wBiU0mbTZnQ3ArS22ttSlYlOJdQ71ih1LbSkhsBPwr7K0klQN5rgwHRbCf7KL7rROI+7OPZ+sWMsqUGOwDlIIAOn5TrNZxvpVjGsOcMleVspUlJKAVobd7SkocNwk+J4EQIv3/tPxKlOFTSAy40ptCB/wAtZQBmDmXtgKCjl4GJtNYuGXs738lpxLHGdD8F9wLiWVJV93ZcbxCnVArcdJTC2jZCQcp0g5jFwaPpT0T2bgx1rrSurU7h2kpQ4vsQczy1qkxmRIjW0iCqRhsV0rxi1OdY8VdZ1QcBSkA9SoLbgAdghQJtEyqQafafSrGupfQ6oBOJKFOgtgAltKEhSAR2TCEyR/KNKaxZLVy+foK4+D0F3oVs5GLYY6vOX3HHU5XFw3h0NGACFSczmUhWut7VnPtT2Yln7mC4446pDvWLcdU58JRlSkrVACZULRMCZNUB6XY0YlGKLkPIbDaVFtMFvgUxF5JkAcqje6UYlxvI4tLqQ0Wu02FKS3mQqc8SFSIzGTa82NEceRSTbugbTVFDTmnUIiREib2kHQ91DmHGuozFT01EBrQA1qVKTSpgWXR9tKsUwhc5VvNJIBixcQLyI0mvZekbDL6MS1mUnrsdh2HiuAAUpYICMtwCkJAJ/MVbq8JinUsmZJMxN9Y0njXPPFqad8GilR9EPgLxWCWlaClt7EtEJ0TDSwEclJLYmP5TVdtlRScU6VAON7MWAhUdajPJ/FUhRCiVJGlhBjWT4SlMXG7eOWhoyTrNzM3uZiZ33561mumruPUep4zpFinNnbPDjwJxjrjT6lJRCmy4WyD2YT2SLiDvnfUP2v7NaB+8qWpL61pbQ3nSoLZQ3JWEAZkQqRqdf7QjzLJu3+/2HlSSgDd79K0WCpJp8X8kuW1HtG0MShrZrzK1pCmsAylxhJSUJU5mSFpXBlSrcQOwbzJsukTKfxEM5CsKwbOIzkdjC5yUlANoJWqT/ei6RXguUcAN4HfRgSIJ3AX5aDuqfy+9397BrPpNGDX1nWFA/jOOzI/9LqUb96Y+tZfY7HUYNpCwgYVvD4n76OyUqfCkJUle8qzBwADhHCvPdjdGdoNoRjcOhCSgKcbhxsqKUdlaktklKgJIM3vpMUC+jGNcWQuCtxk41UrF0KUCVLO5cnQ8DGlZLEltqRWr2NX9key3ktO4lIs4Wm03E5UOy+bnQJ03kzFaT7viUtYzIl4uuYxxSQyttCkIyJ6sqW4coSUpQoj4u3oL15e7snHJVhsEVfxcr7LedMJU4D2p1Qeyq3EGJJutu7JxmYv4oglx9TClKUkBbjfYzFKQBkAQRmj8pmN9yxapanJbiUqVUem9HnW0s4FRK+sTgnsQPhyqKy2XVKOufMuRHFc1R9INkML2RhnHFlHUYRKmVJcTlcdcSgqbyRKpUkXBETyNZzEfZ9j0JSYbVJAAS6Jlagi0wNVXrmX0FxSXA2n7u472ipCHkEoCMucuBWXKAVJG83pRhG7Uu9jbdVRsOjzCv9iIh9eHTkxK1uoCIs4sJQ4Fdo5gZGW9tRYHqxe30lvZ7iU5H8evCtLJIMNNOgrjUAFTkcSFXgiBhMP0KxClOSrDpS2Uhbin0BAUpMoBUJv2k7hrvrh2d0afxDjqGQ2vqSQtXWJDYlSkyFqICkkpMEC4FV+FBtty73/sVvwbr7ZFq6hkFUHrnCELALhASoZ0KSow3oMpE9pM8Ks9tpeS2htCGzs5YwTSFFaRZTwC+rQAcyiFJkmAAmRN68/HQ3HLLfwL6x0spUHgsFSErUZUJhCQhfkbVHi+hmNTh+uU2ktIQpwpDqFkIuStKQYyxexJN+4JQioqOpBqdt0em9I8Gt9eTC5SV41oYxSiAtvqkNqQET+WEhVryo/zKhtpKRjThUOLBbO0HSAYOYYVLoCLblZCb6hXdXhxJMg77km85QYud+6o1t5SRA0jTiOY9fEcapdNsvVwGv2PfH8AvEY3BY1spdQ00+SpBELWZS2lMkb1G+gymYmo8ayW8U/iH88N7MyZkFOYhKlKeKU/zzlgmB9PDmMc4htxpCylt0JDiRosIVmRI5EaiNTxNSYrGPvBtDiyoNt9W0CUjK3rEiJF4v3boqfy0r524/xyGtHt/UsJdfQswwzs5hqFEfwlqez+aUIFuVRbUxGHSvaisQcrR+7YZZAkpQtoEKCQJsp8mw/Lyrwc31vAtO4fShyjcKa6Xf8AV97Br9j1L7QNmqxLeBTgmitptgqQAQCG3VNIbJzEGSQJ3yTO+vPdpbJfYy9c2UZi4EyQZLSy24LE6LBHyrjzqiMxjhJi8E25wD4CmUsnUk66mdbnzraEHFab2Jk09waVSW4Hz/alWlEkdOTSilUlEiJ3am3GlFKnIqwFNoo1K8uF4HdQHuogPL3voJEmjSKcK3m/jygHwo0i0SeQ3cDPhQB6NgelOBRstGHWtSlhh1tbSW3EqW44oKEPCEpRM5hJmRwg9D/TPCB3EOJIXmwLbTSVsqKVrQXSW1gpkJJWkHRJ42rzMndMm0a6D5CPkKVYfl4787la2avpd0iQ5jm8ThXCEtttJScikwptal5chiQDFtDxpdP+kTeMfSWiS02kBslJTKl9p05TcGcouPyTPHLLXJ0AuTbifWOW7xpRVxxRVe2yE5N37myY23hSrY4JJThM3XDIewslBBFu0MyZ7M6cbVcf70YIYxb6sVnS4y80FJwakJaK3G1N50ntOmAoE8t2avNYpxa95v5RHympeCL89/kamz0vCdKdmpRiW2VJwqXHUKTOFU4laEttgkNJGVBKkqgGIsYk1QdBNrYPDfem31nq3Q2lBU0XQtttThWFNiYzJKdbC/C+SCJ9/WhAoWCNNW96+A1u7N5humbTWHxyGQWuscJwjYQR1aXAELUFCUoIErCbQZAmbdTnSvAHZjeGU6vP93aaKEtuJKHEgArU4kpC0JPayA3jfNvOHRHP3eoiLd439508iKH08Xv72GphYttCXFpbc61tKiEOZCjOkaKyKumeBqBVgOd+7URr405FLKL62+XM98edbEAEe/fhQqG6KNJO7v46Tu86A0DET4d39aakBRAUAMT70FNSNKgBRSpUqAHFSZeOtCKMACOG/d30ihiKcU80S07pB7uVMAZ9++4UQBj1PLv9KQNre4okK11g8DFpBPKbbwflATQ7Yox/T97238aFNEkfrHHT9d3OgQyTzqZrLlVmJBIEDUG4P0qJMenGiykwBfcI3nu11PuKGBIygqISBJOgGp9xruoy2BMEKI1O7/D/ADd/9anKsiS2jU/GqQZ/sJP8oOsfEeQFLDsSb6efzqb7jObLS7qutr7HLSW1SFIcTnbUBEiSFAjcpKgQRJ7yKpYqoyTQgkFMX47tRbXgRy15imeRvFxoDu/Yxu7++mzx+/Lv7hTocKdDrYg3BHAj3yg0AcitaEp5n97+e71HOu3EYYFIW3JSTlI1Laz+VXEGCUq3i1iCK5hpPjQmBAaRPDeL257j4D5UlU1AA3oSKMimIoAE08W96e/rT/WmSmTA3286ABNDRmdKCgYqVKlQBKRzBokq3mSPnxv41HRVNlBg2og2q5gkAAkxoFWTJ0E2jvFRg06VxBEyL6zcaWNFgOtcxrMRrOkAeg9KNHC3y14mo0HfY8j9YuPTlRgxzqgJkBM3VAkbiTHEDfEaSKGKBNSNpBMEgDje3kCaCaCKr9/h8q622urb6xUhayUtg7kizi/PsD/7P5RUGCw5cWhtNiogSdLm5PAV0Y94LcJSIQAEtgRZtNkTG+LnmSd9Ll0BG0YPzrX7HdwTiAH3FtLQCAtKOsC0GTlUnUKBJhWkQNwnHquZ09B4USXCKU4agTo1PSzbLToabZQUtMpKUZozKKzK1KiwJN4H1gZJZo1knXff1i3iIpnFEySbkyeJPMeJohHSqBuxnnCoyoydPIQKijn+/daiWIJ0OumnCRN+7fSCasRLs/E9WuSnMkjKpMxmSdR32BB3EA7qbGYYNrgHMgjMhUfEg/Ce/cRuIIpstgBbX18OHOuxj8RtTR+JuXG+UxnSORsqOSjUS9O41vsUq0+/fu9BRqVQr1INqoQ5POb639387eY0vXgacqnW/wCwgegigBlG80J9+k0SlWAgW5a3Jvx1+VATQAxNDRTTEUDFNKlFKgAyPfvSiAqMUalSZj6/OoKDBEQZ5x6W04+dAU7/AHypA0hr+undagCQOHdadQLCxMd/KaQv73e7VEKk3W8+J86aAKiBnnQER43o0A/XyE/SqEy32Cky4sapbMQCe0vsJsLmCrSuRTZTZSSm2hEeNW2wEww4qPjWlP8AhCVk+sVBtBRccAF4SB5yv0znyrGE7yOJUo1FM4IpUakUwTv9+VdJmDFOpFFEXim9wfc0wIymiQmpSgQNZ33tG63vUU6ED37tSAPBJBcbBAIKk63FyAJ5TE341ZNLT1iFkADMJ0sk/EkcoJAG6qpTZF/04+mldqldo8DB8Ff1rk6lPY1xlPtTDlt1xB3Kt3HT9PCoXmFNrKTAUk7lJIkXsoWPgb1cdKW+005/O0kK/vAqFvI+XdVGo7iZg21g2vfiYTFu+K0xycoJkyjUmRzbSefDups27nw4Tv13/LgKJV+/nUajfnWhNBpMXj0nzprRrfd/Xy86a2+Zm9t3nrrb1oQR7NIdCNGKjNzb5R6DSj0+X0oQh8p50qaaVMBk05oKNPf75VBQaSR9fOb+nlSUkjdG/wA9D3GhBogu3u37/rQANOKely/f13UAOn39KNAoDrp786lRTQGw2XhwcGCJALqgJ4ZUkeU1Tv3Wrv8AlatHhG8uCZA3uPHvgNJn0NZ8olxXefma5eldzkzTJskiBSacJrsKLaQP2oENzXaYkKUieRAEx3SRzsaHqhc9wHjN/T1rpCL0/V+FUhHMEVKWoEj3bl41ItI3CPWkU85pgQFEipvypJ4FP+WwoIqRHwlMHsnN56j0nxrn6hekuHIttwrCtK3pWtJ7jCh/qrNL591+VvlatbjW82CXf4Xbd0Tb/KfOsovT6+f7eVZdM/S14ZeRboEnMRPcLxEkkXMwJM+ffUa0QSN4neItrffodKI0KgbacdeEi8d1bsgjNPex3bvCCR6jzp1c/e6hI4cJ9+JpAOk0YOgsPfpUU0WammKiTP3eVKo5FKnYDikBSTTgxxjytu+nlUDHmiUobhHLgL/tQVIFAEb994/efdqYDpPOLH1BB7ju8Tcb1FvfP9qAUaRry9O/zFAx509eZknw3DwqdDZg8vrpUKCN/u9dOGEkCNVJnxUKTewJG8xQy4XCjihavN1QP08qz2GagqnWTO/ed8CtDtFP4WG/6CT5urNVTKZm28+Nyb+91cvR/wBRrl7EZRSKLXsBc8ha9daG7cvD0qDG/wANYmAYB5iZg74tPeBXZOWmNmUVboqXtqpB7AEbioX74mPSrHDY9hxOVQUhUfFIKQrT4dQkx8UmOBistiEwo25+Fv1qVhd0xbhHdbxt61z6pc2aaUaNxsgwRB08aHLF7V0OTkaKjKijtHmlSkD/APKU+tMkV1wlqimZNUzmSgTpYaideMcKmwzchXd8iKuNibGXiVKSggFKCoAzBGYAify/HPf50eP2OrDuBCynMtMkAzlmQJ3Tv8qwy5YSuF7+BxW9nIlr/gntJzIItNwHNQfCsItF479L6CvRsLh5wj5O5SDHJSo/7q87eEQOA1iJ1B77yJ/oMOkf6jTJ2Oc0xI8Od/WBz/fWiNARXUZDLP6e/fGgpzTTQA5EyQDHnHeY40wFKlQAqVKlQA9KlSpDDmacUE0ajJn3v5D0oAIARz9+X9Kk/tfTxI9fYoLT2SfGAedJJ40ASe/WurZiZcTffPpXGDXdspMuoH94+SVGom/SyordG+xaDkww/wDaMnzKyaqWEQCOZ+ZrRY9r+B/8Rj/So/rVIhBkza5+prl6J7svKOhNCUA2IkGx8wbeVdKBuq12fhkgBxc3OVJ4AHKV940HCDwFdmWcYQbkLHCU5JRPNNqbPcbcKFJJm2aDCpggj0nxrs2LspRCXFSEjTcTb8u+II7WnjAra4lpIcHbBBOuunOb10Y1BW31TaxIgjMMycwF9LgXjsndviK4Y51aTWx1S6fZtPcwm1EvdbAUUpcUkJhRCJ7CATGn5Z4eVWqW8gyDMctpV8RMmSZuLk23abqq+lGGdbcCHVIJ7QhAIAFr3uQoGQeAq0weILzaXD8XwrtqtIEqNvzSFTxUeFd+Nq9jjknRp+iO2uocyKSChZ7RCSV6dmINwDujeabb+0A6tpwhKFGxQArMkJJT2yeyTIMReImqfDhaMzic+ZCcw6uytQJB1AAMkibA7pIgwO0EuEAoUMoSEnMDq5vGW/xxu0Gtc+THCORz7tBFNo0Tif8AhsQAB/DQdw0eb4cjXlmKbIJkWkx4Ez616ulH4GJ/6X+lxs/SvLMcjtrj+ZXoSfkJrLo+ZFZeEcKqjVUhoJIgj58I3bvfA13syAUonUz/AEj5ADyoQKUUjSAQ9fc/SkRSTSoAVKlSoAVOaSaFVIYR9+lOO/37mgBokqi4pAGk1MDEGUqtwmJ4yNefrUCRy0v3CQPmQKmQYIgwdZpDHTVlsVMuhQuEhRkX1Sobu+q4KOoMHjzrc4fFILaVqWgBQBAJuO+ZJNY5puK2V2aY4pvd8Gp2hjsKtLeV1JUGWkQAVQUgyCQCBE1RvBKlKUlaYJJuFTfll+tcDm02Um7iZ5JJPrArmXthidVH/Cn/AMj8q48SyQdxR0OMGqbLdLjaTdZnkn9VCrVjG9akJAs2nXSZMC0mLA76xz212vyoI71AG/IJ4Vb9G8QFturTEJKRrvyqO+ryPJKPqLwqEZekLFq7dWGCb/DcWLkIkA/2bn0Cqq3jfXfar7YCJBBFspB5hQg+hNc72OlvZmW2w2jEqC19lSUBPYJghI7MhQVcARaBXLsV0YdxxBT1iFZSnMSkJjODISRJ0vO6uZO2SQN08tJqN3HkBRAkKWO1EWQgRMk73F2HiTaOyEckdjz5SgzWJ2i2LlhPg4reIO8xaq9sthZXkVciEpUBABBA+E7wPKs2dsqFo9KJe3FRdCT8/nSePK92PXDsbgbYbDbqClwdYjIT2VQeze5RPw1jNq7PEqWlxBTrfMFeQSUj/NHOoE9IBvbPeFfqDUeJ2khaFJShwKUIGhue69GKOSErS5JnokuSrJnSmckd/wCv7U5Nv2+tARXecxGFeFNNCoUwpDJAo6btY74n5DyFODUaaIA0xBX40qVKgCKaWam4e/dooaixkgNEDOlAPfzolKn3wAA+VABTUxJFiIO8RcVAk04NIZOF+HvnU7e491cia6AaBks8op03tMeWvedN96jBFOkjfMcuO6mBIg21FXfRx9YUtkKKUupzK4nIDlgnQQo6a+FZ8qvJMnUnn9a7diuBL7R3ZoP+KU/WanIrg0VjdSTNI5h20RnBVJAGbtXPfRY94tNFxo9UoQAUdn4jlIO4ggmpdrlJA5lMeBB+U1wbfXGHCd5WkehV/wBtcMFckds3UWZxZgCJH7cOFc6leFMtVADXpHnDkcxQzRKjn79mgNACVTqPC2m+e/dQA0qAEFUird9Pc0xFNTECozTUUUjy1/W1AAxTlVIUjSAWY86ehilTAbKPZ0ohp73/ANBTU4qQBKacjTS9+6599xFOPWkRNKhjCiSeNIIo8sbqKAkaHyPs04NCffKnFMZJFt8zwt58dbRSk87Xjv1+Q8qHNFqWagAgqjSvKZFtCORFQhcnWiW5wFtw5d++kBu3kl/BuONpzOJUhUCJSkpRKfBWY+E1w9NnkpWGkgCCCUj8oyQPPNNZVrGOIMoWpBNpSopPdIIt+poHn1rMqUpROpUZJ71G58ayjiqVlyyNqhnDQijeYWgJKkkBQkTNxO47/DiKjSJ+flr6A1tZmPJHvwoOdXY6L4ogENi9x2hodN9U7yMhUhQ7SSQbyLWItz3zUqcXwxuLXJFTTUykKIEIPGYmQdN9QH3Nv6VViCJppppNKadiFNKnVEmNJtOsbp5000AKlFIGnpgNFKipUAR0prowDoQ6hahKULSoiAZCVAkZSRNhpNaI9IsPlAGHghBTGVBEFxKkgnUhCM6I/OFdqL1m212GZeCBMGJ1vrwnjTCtavpDgwFBOGOVRkJISMo6jqoCkkXzJQrMRvUbnUU7dwmYFbKnSlazdtLYKXGw2UlKVkaJTGtxMwYC1PwOjMNoKpygqgEmATAGpMaDnTZhWpX0hwobISwS4WyjrChAlamUoUpQBP50pIA011kEMNtzCpCApgkJS0laerQc5QgoWorKpSScioG9oaZiQan4CjMF2iCtNK0K9vsmR1YTKbQ0hQSvq2UyJUDql4gz+dJg3Aj2ltdt1KkNN9WFKFsiT2Q4+rUkkSFtTBjsHcBJqfgCpYbSogGthsbYrJAK21H/AAk/tUHRHBQorUIEcNfOtgle4T3R+grmy5WnSOnFj7szu3MK02ytLeGWDFlAHKO9QVA92rCT7mvU9rJlsze6ZB3gLTMjurJ7S6PMlcsuoQCbpUqY/ukTPcfOjFkSXqDJib4Mwo6X3eUzI560w8a7sdsxbasoBcB0UgEg+Qt3VY4Do8leUuOhAIzKEXA4SfzcoroeSKV2YrHJuqIMM+4vDOtAFSUZHbgqKEpMLy37OoJ5BVSbDwDqXG3Dh3FoChMoJ3dkhJIkAwZ0tWs2YjDst5ELB4lWpnwiOVWLGKbJs4n/ADJrmlm5SRtHFw2dQKt6kjnH7158PuS3e20UWUFZF5klwkBJQQodn4uA0rfFST+YHx/auX/Z2FDgc6tAXxBjzSLE84rLHPTdlzjZidq7IcZTdIyWSCFA/IyKoHGefn+teqY1DbgKFdpJ92NYvb2x0tEKQo5TqFXIJ4EC4rfHlvZ8mM8dbmZ0JFNNT4had1z3W/etCnb2GQlsNsQAW0uZkoJKGnCrMLQVrCiDOl9bEdFvwY0ZgmnUqd/Ly09Kvtm7XYQPxG8xKlKc/CT2gpoJCcyl9kZ8yoAi4Iy/DXYvpBgyqThc6SfhKEJhJU2siUntHO3N4kKKbAkl6n4FRk5FOK1Y6QYQkFeHUQQAtIbQJJbLbqkrzSCQRAsAU5tTbMYl7Ota4AzqUqBYDMSYA3C9NNvsAFKmmlVCEd3d9TTUqVJgKlSpUDEaQ3UqVIYy9TXdsf4x74UqVKXDGuT0vZX8PyrvToaVKvNnyd8eDHt6+VX+A+GlSquwyQ612t6UqVS+AQlVxYjWmpUkBXO6UOHpUqfYR1q0T73VTdJ/4XlT0qvH+pGeThmJe+tAKVKu9HGFupqVKrEKhpUqEIKlSpUwP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t="29790" r="15110" b="7457"/>
          <a:stretch/>
        </p:blipFill>
        <p:spPr bwMode="auto">
          <a:xfrm>
            <a:off x="4298465" y="3798236"/>
            <a:ext cx="3042920" cy="260651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4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05544" y="494529"/>
            <a:ext cx="10493828" cy="724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3095" y="1309866"/>
            <a:ext cx="3199979" cy="9135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Яких тварин улітку найбільше?</a:t>
            </a: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457" y="1309866"/>
            <a:ext cx="2408914" cy="361047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691179" y="2382972"/>
            <a:ext cx="3016830" cy="8565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Чому птахи влітку перестають співати?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18198" y="4735284"/>
            <a:ext cx="7902465" cy="90351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ознайомимось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зі змінами у житті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звірів улітку.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65474" y="3354987"/>
            <a:ext cx="2942535" cy="12073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/>
              <a:t>Щ</a:t>
            </a:r>
            <a:r>
              <a:rPr lang="uk-UA" sz="2400" b="1" dirty="0" smtClean="0"/>
              <a:t>о </a:t>
            </a:r>
            <a:r>
              <a:rPr lang="uk-UA" sz="2400" b="1" dirty="0"/>
              <a:t>ти знаєш про </a:t>
            </a:r>
            <a:r>
              <a:rPr lang="uk-UA" sz="2400" b="1" dirty="0" smtClean="0"/>
              <a:t>життя звірів навесні?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69429" y="1335041"/>
            <a:ext cx="3337173" cy="903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Яких ти знаєш комах? Які їх особливості?</a:t>
            </a:r>
            <a:endParaRPr lang="ru-RU" sz="24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" b="8627"/>
          <a:stretch/>
        </p:blipFill>
        <p:spPr>
          <a:xfrm>
            <a:off x="805544" y="2382972"/>
            <a:ext cx="2406164" cy="217933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26" name="Picture 2" descr="Стокова ілюстрація Малі Птахи Мультиплікаційний Набір Для Малювання —  Завантажте зображення зараз - Птах, Дрізд, Значок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" b="4624"/>
          <a:stretch/>
        </p:blipFill>
        <p:spPr bwMode="auto">
          <a:xfrm>
            <a:off x="3319301" y="2382972"/>
            <a:ext cx="2323777" cy="21642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27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11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30830" y="1292095"/>
            <a:ext cx="5040085" cy="974660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/>
              <a:t>Пригадай, які турботи у тварин виникають з настанням літа. </a:t>
            </a:r>
            <a:endParaRPr lang="ru-RU" sz="2400" b="1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7275"/>
            <a:ext cx="1054100" cy="967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4144" y="494528"/>
            <a:ext cx="10080170" cy="702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Літо в житті </a:t>
            </a:r>
            <a:r>
              <a:rPr lang="uk-UA" sz="4000" b="1" dirty="0"/>
              <a:t>звірів</a:t>
            </a:r>
            <a:endParaRPr lang="ru-RU" sz="4000" b="1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730830" y="2325276"/>
            <a:ext cx="5020129" cy="98398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Влітку тварини ведуть активний спосіб життя. </a:t>
            </a:r>
            <a:r>
              <a:rPr lang="uk-UA" sz="2400" b="1" dirty="0" smtClean="0"/>
              <a:t>Вони: </a:t>
            </a:r>
            <a:endParaRPr lang="ru-RU" sz="2400" b="1" dirty="0"/>
          </a:p>
        </p:txBody>
      </p:sp>
      <p:pic>
        <p:nvPicPr>
          <p:cNvPr id="2050" name="Picture 2" descr="14 зворушливих і забавних фото диких тварин з їх чарівними дитинчатам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r="9114"/>
          <a:stretch/>
        </p:blipFill>
        <p:spPr bwMode="auto">
          <a:xfrm>
            <a:off x="7920000" y="1322226"/>
            <a:ext cx="2880000" cy="2586378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исича їжа та хижа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0"/>
          <a:stretch/>
        </p:blipFill>
        <p:spPr bwMode="auto">
          <a:xfrm>
            <a:off x="7819628" y="4055504"/>
            <a:ext cx="3294686" cy="2245959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308101" y="3877777"/>
            <a:ext cx="3122385" cy="1232552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шукають </a:t>
            </a:r>
            <a:r>
              <a:rPr lang="uk-UA" sz="2400" b="1" dirty="0"/>
              <a:t>собі їжу, полюють, ховаються від </a:t>
            </a:r>
            <a:r>
              <a:rPr lang="uk-UA" sz="2400" b="1" dirty="0" smtClean="0"/>
              <a:t>хижаків</a:t>
            </a:r>
            <a:endParaRPr lang="ru-RU" sz="2400" b="1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712608" y="3851138"/>
            <a:ext cx="2723242" cy="125919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вигодовують </a:t>
            </a:r>
            <a:r>
              <a:rPr lang="uk-UA" sz="2400" b="1" dirty="0"/>
              <a:t>потомство, навчають їх. </a:t>
            </a:r>
            <a:endParaRPr lang="ru-RU" sz="2400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2190750" y="3364918"/>
            <a:ext cx="359229" cy="50320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801180" y="3350965"/>
            <a:ext cx="359229" cy="50320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22248" y="5178483"/>
            <a:ext cx="6416476" cy="5256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Чого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ж навчають дорослі звірі своїх дитинчат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22248" y="5704114"/>
            <a:ext cx="6416476" cy="79465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Познайомся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з календарем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подій із життя звірів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влітку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8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3" grpId="0" animBg="1"/>
      <p:bldP spid="16" grpId="0" animBg="1"/>
      <p:bldP spid="1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06004"/>
            <a:ext cx="9918700" cy="7123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Календар подій із життя звірів влітку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93830" y="1292715"/>
            <a:ext cx="8799999" cy="60139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Червень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054100" y="2094482"/>
            <a:ext cx="3953329" cy="3650119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Триває період народження малят у лосів, оленів, козуль, їжаків, </a:t>
            </a:r>
            <a:r>
              <a:rPr lang="uk-UA" sz="2800" b="1" dirty="0" err="1"/>
              <a:t>мишей</a:t>
            </a:r>
            <a:r>
              <a:rPr lang="uk-UA" sz="2800" b="1" dirty="0"/>
              <a:t> і летючих </a:t>
            </a:r>
            <a:r>
              <a:rPr lang="uk-UA" sz="2800" b="1" dirty="0" err="1"/>
              <a:t>мишей</a:t>
            </a:r>
            <a:r>
              <a:rPr lang="uk-UA" sz="2800" b="1" dirty="0"/>
              <a:t>. Рятуючись від спраги, звірі переселяються ближче до водойм.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r="2598"/>
          <a:stretch/>
        </p:blipFill>
        <p:spPr>
          <a:xfrm>
            <a:off x="5148940" y="2094482"/>
            <a:ext cx="3243945" cy="3111792"/>
          </a:xfrm>
          <a:prstGeom prst="round2Diag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7275"/>
            <a:ext cx="1054100" cy="967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Про їжака для дітей дошкільного та шкільного вік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211" y="2032831"/>
            <a:ext cx="2865775" cy="1899553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Дитинчата мишей: як протікає вагітність, скільки малюків в послід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211" y="3988044"/>
            <a:ext cx="2897414" cy="1756557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054100" y="2195641"/>
            <a:ext cx="4641850" cy="95033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Більшість звірів закінчують годувати молоком.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54100" y="506004"/>
            <a:ext cx="9918700" cy="7123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Календар подій із життя звірів влітку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3830" y="1292715"/>
            <a:ext cx="8799999" cy="73923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Липень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7275"/>
            <a:ext cx="1054100" cy="967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Звірі навесні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7" y="3240779"/>
            <a:ext cx="3736975" cy="2802731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Як звірі вчать своїх дитинчат полювати і виживати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829" y="2195641"/>
            <a:ext cx="4878971" cy="3394371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3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337511" y="2181208"/>
            <a:ext cx="4475459" cy="92122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Молодь звірів приступає до самостійного життя.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24" y="2176611"/>
            <a:ext cx="4248948" cy="3186711"/>
          </a:xfrm>
          <a:prstGeom prst="round2Diag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54100" y="506004"/>
            <a:ext cx="9918700" cy="7123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Календар подій із життя звірів влітку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93830" y="1292715"/>
            <a:ext cx="8799999" cy="73923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Серпень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97275"/>
            <a:ext cx="1054100" cy="9673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12" y="3272002"/>
            <a:ext cx="4464597" cy="2976397"/>
          </a:xfrm>
          <a:prstGeom prst="round2Diag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2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8828" y="499698"/>
            <a:ext cx="10069285" cy="6324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Багато в наших лісах живе цікавих звірів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38200" y="1270324"/>
            <a:ext cx="4474029" cy="4890990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/>
              <a:t>Лось – справжній лісовий велетень. Тварину легко впізнати по рогах з великою кількістю відростків. Роги виростають лише у самців, а в самок їх немає. </a:t>
            </a:r>
            <a:r>
              <a:rPr lang="uk-UA" sz="2800" b="1" dirty="0" smtClean="0"/>
              <a:t>Живляться лосі </a:t>
            </a:r>
            <a:r>
              <a:rPr lang="uk-UA" sz="2800" b="1" dirty="0"/>
              <a:t>гілками і корою молодих дерев та кущів, травою, грибами.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66" y="1245086"/>
            <a:ext cx="4250873" cy="2833915"/>
          </a:xfrm>
          <a:prstGeom prst="round2Diag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615132" y="4231401"/>
            <a:ext cx="1135247" cy="6463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Лосі 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Браконьєрам за смерть лосів «світить» криміна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45" y="3585189"/>
            <a:ext cx="3700068" cy="2798177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0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571</Words>
  <Application>Microsoft Office PowerPoint</Application>
  <PresentationFormat>Произвольный</PresentationFormat>
  <Paragraphs>106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77</cp:revision>
  <dcterms:created xsi:type="dcterms:W3CDTF">2018-01-05T16:38:53Z</dcterms:created>
  <dcterms:modified xsi:type="dcterms:W3CDTF">2025-05-18T13:34:04Z</dcterms:modified>
</cp:coreProperties>
</file>