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490" r:id="rId3"/>
    <p:sldId id="491" r:id="rId4"/>
    <p:sldId id="463" r:id="rId5"/>
    <p:sldId id="493" r:id="rId6"/>
    <p:sldId id="477" r:id="rId7"/>
    <p:sldId id="494" r:id="rId8"/>
    <p:sldId id="482" r:id="rId9"/>
    <p:sldId id="479" r:id="rId10"/>
    <p:sldId id="478" r:id="rId11"/>
    <p:sldId id="495" r:id="rId12"/>
    <p:sldId id="496" r:id="rId13"/>
    <p:sldId id="481" r:id="rId14"/>
    <p:sldId id="485" r:id="rId15"/>
    <p:sldId id="497" r:id="rId16"/>
    <p:sldId id="49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94E9"/>
    <a:srgbClr val="2F3242"/>
    <a:srgbClr val="00B050"/>
    <a:srgbClr val="295FFF"/>
    <a:srgbClr val="FFFF00"/>
    <a:srgbClr val="CC0066"/>
    <a:srgbClr val="CC0099"/>
    <a:srgbClr val="709E32"/>
    <a:srgbClr val="FFB44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501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781B1E-F8C4-4597-843A-0EAE9000DD23}" type="doc">
      <dgm:prSet loTypeId="urn:microsoft.com/office/officeart/2005/8/layout/radial4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11BE1E0-2FCF-4F5D-B40C-C9F46BE22818}">
      <dgm:prSet phldrT="[Текст]"/>
      <dgm:spPr>
        <a:solidFill>
          <a:srgbClr val="FFC000"/>
        </a:solidFill>
      </dgm:spPr>
      <dgm:t>
        <a:bodyPr/>
        <a:lstStyle/>
        <a:p>
          <a:r>
            <a:rPr lang="uk-UA" b="1" dirty="0" smtClean="0"/>
            <a:t>урок</a:t>
          </a:r>
          <a:endParaRPr lang="ru-RU" b="1" dirty="0"/>
        </a:p>
      </dgm:t>
    </dgm:pt>
    <dgm:pt modelId="{52B989FD-C89F-4D37-843F-7A4F643DDB8A}" type="parTrans" cxnId="{D5EA7B3E-0D3C-4575-BBE9-4B8768AA9395}">
      <dgm:prSet/>
      <dgm:spPr/>
      <dgm:t>
        <a:bodyPr/>
        <a:lstStyle/>
        <a:p>
          <a:endParaRPr lang="ru-RU"/>
        </a:p>
      </dgm:t>
    </dgm:pt>
    <dgm:pt modelId="{20403D49-7A16-4E5C-8E4F-DA110DC9157C}" type="sibTrans" cxnId="{D5EA7B3E-0D3C-4575-BBE9-4B8768AA9395}">
      <dgm:prSet/>
      <dgm:spPr/>
      <dgm:t>
        <a:bodyPr/>
        <a:lstStyle/>
        <a:p>
          <a:endParaRPr lang="ru-RU"/>
        </a:p>
      </dgm:t>
    </dgm:pt>
    <dgm:pt modelId="{E14F5D1D-2235-4A78-B962-6AB89CDB34AD}">
      <dgm:prSet phldrT="[Текст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uk-UA" sz="3600" b="1" dirty="0" smtClean="0"/>
            <a:t>цікавий</a:t>
          </a:r>
          <a:endParaRPr lang="ru-RU" sz="3600" b="1" dirty="0"/>
        </a:p>
      </dgm:t>
    </dgm:pt>
    <dgm:pt modelId="{46F52824-6C77-4C95-9D70-53F13A911034}" type="parTrans" cxnId="{B995C2F3-31AA-4CD2-8210-F04AC07A9B66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909382CF-1F2A-4D18-A109-203AD92C7D67}" type="sibTrans" cxnId="{B995C2F3-31AA-4CD2-8210-F04AC07A9B66}">
      <dgm:prSet/>
      <dgm:spPr/>
      <dgm:t>
        <a:bodyPr/>
        <a:lstStyle/>
        <a:p>
          <a:endParaRPr lang="ru-RU"/>
        </a:p>
      </dgm:t>
    </dgm:pt>
    <dgm:pt modelId="{F016CD53-4314-44C8-8851-271A8386442A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uk-UA" sz="3600" b="1" dirty="0" smtClean="0"/>
            <a:t>нудний</a:t>
          </a:r>
          <a:endParaRPr lang="ru-RU" sz="3600" b="1" dirty="0"/>
        </a:p>
      </dgm:t>
    </dgm:pt>
    <dgm:pt modelId="{E85B6E4D-70A7-4DB1-A1A0-A1519B498753}" type="parTrans" cxnId="{748E59BD-2C29-4AF4-AC12-330BF3616D1D}">
      <dgm:prSet/>
      <dgm:spPr>
        <a:solidFill>
          <a:srgbClr val="7030A0"/>
        </a:solidFill>
      </dgm:spPr>
      <dgm:t>
        <a:bodyPr/>
        <a:lstStyle/>
        <a:p>
          <a:endParaRPr lang="ru-RU"/>
        </a:p>
      </dgm:t>
    </dgm:pt>
    <dgm:pt modelId="{7A085252-BEF4-44B7-81C7-91A5E37EA4E6}" type="sibTrans" cxnId="{748E59BD-2C29-4AF4-AC12-330BF3616D1D}">
      <dgm:prSet/>
      <dgm:spPr/>
      <dgm:t>
        <a:bodyPr/>
        <a:lstStyle/>
        <a:p>
          <a:endParaRPr lang="ru-RU"/>
        </a:p>
      </dgm:t>
    </dgm:pt>
    <dgm:pt modelId="{C7962517-4C5C-42CA-BFBB-E232FC2B266D}">
      <dgm:prSet phldrT="[Текст]" custT="1"/>
      <dgm:spPr>
        <a:solidFill>
          <a:srgbClr val="E838BA"/>
        </a:solidFill>
      </dgm:spPr>
      <dgm:t>
        <a:bodyPr/>
        <a:lstStyle/>
        <a:p>
          <a:r>
            <a:rPr lang="uk-UA" sz="3600" b="1" dirty="0" err="1" smtClean="0"/>
            <a:t>пізнаваль</a:t>
          </a:r>
          <a:r>
            <a:rPr lang="uk-UA" sz="3600" b="1" dirty="0" smtClean="0"/>
            <a:t>-ний</a:t>
          </a:r>
          <a:endParaRPr lang="ru-RU" sz="3600" b="1" dirty="0"/>
        </a:p>
      </dgm:t>
    </dgm:pt>
    <dgm:pt modelId="{FB51DD19-8365-4539-BC19-2E62842AA665}" type="parTrans" cxnId="{61E4E69C-425F-4B4A-8490-8F0B3788F53E}">
      <dgm:prSet/>
      <dgm:spPr>
        <a:solidFill>
          <a:srgbClr val="E838BA"/>
        </a:solidFill>
      </dgm:spPr>
      <dgm:t>
        <a:bodyPr/>
        <a:lstStyle/>
        <a:p>
          <a:endParaRPr lang="ru-RU"/>
        </a:p>
      </dgm:t>
    </dgm:pt>
    <dgm:pt modelId="{60323AE2-2A5B-47A8-BDF0-E4C81AB8B28B}" type="sibTrans" cxnId="{61E4E69C-425F-4B4A-8490-8F0B3788F53E}">
      <dgm:prSet/>
      <dgm:spPr/>
      <dgm:t>
        <a:bodyPr/>
        <a:lstStyle/>
        <a:p>
          <a:endParaRPr lang="ru-RU"/>
        </a:p>
      </dgm:t>
    </dgm:pt>
    <dgm:pt modelId="{3F736675-4146-4E95-9E88-00E945979D80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3600" b="1" dirty="0" smtClean="0"/>
            <a:t>довгий</a:t>
          </a:r>
          <a:endParaRPr lang="ru-RU" sz="3600" b="1" dirty="0"/>
        </a:p>
      </dgm:t>
    </dgm:pt>
    <dgm:pt modelId="{0751368C-5490-4419-8EE3-56792E0EC74B}" type="parTrans" cxnId="{26F7FA7E-8C96-4B9B-8184-630B3FB46B95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BF7E7A0F-8BFE-41BF-91F1-281379ED4C9F}" type="sibTrans" cxnId="{26F7FA7E-8C96-4B9B-8184-630B3FB46B95}">
      <dgm:prSet/>
      <dgm:spPr/>
      <dgm:t>
        <a:bodyPr/>
        <a:lstStyle/>
        <a:p>
          <a:endParaRPr lang="ru-RU"/>
        </a:p>
      </dgm:t>
    </dgm:pt>
    <dgm:pt modelId="{2252AE63-8550-48D5-B76D-33F4776E21D7}">
      <dgm:prSet custT="1"/>
      <dgm:spPr>
        <a:solidFill>
          <a:srgbClr val="FF3300"/>
        </a:solidFill>
      </dgm:spPr>
      <dgm:t>
        <a:bodyPr/>
        <a:lstStyle/>
        <a:p>
          <a:r>
            <a:rPr lang="uk-UA" sz="3600" b="1" dirty="0" smtClean="0"/>
            <a:t>швидкий</a:t>
          </a:r>
          <a:endParaRPr lang="ru-RU" sz="3600" b="1" dirty="0"/>
        </a:p>
      </dgm:t>
    </dgm:pt>
    <dgm:pt modelId="{43D7AFE5-A151-4A39-BE65-75D4FCB60E50}" type="parTrans" cxnId="{91C5C2D8-1F85-480C-BB37-28924ED47A5F}">
      <dgm:prSet/>
      <dgm:spPr>
        <a:solidFill>
          <a:srgbClr val="FF3300"/>
        </a:solidFill>
      </dgm:spPr>
      <dgm:t>
        <a:bodyPr/>
        <a:lstStyle/>
        <a:p>
          <a:endParaRPr lang="ru-RU"/>
        </a:p>
      </dgm:t>
    </dgm:pt>
    <dgm:pt modelId="{49FC656A-AA47-4A86-9894-149F4A5DC331}" type="sibTrans" cxnId="{91C5C2D8-1F85-480C-BB37-28924ED47A5F}">
      <dgm:prSet/>
      <dgm:spPr/>
      <dgm:t>
        <a:bodyPr/>
        <a:lstStyle/>
        <a:p>
          <a:endParaRPr lang="ru-RU"/>
        </a:p>
      </dgm:t>
    </dgm:pt>
    <dgm:pt modelId="{E3DA2B5F-5B05-4A0B-A7DD-509193D4E17C}" type="pres">
      <dgm:prSet presAssocID="{D4781B1E-F8C4-4597-843A-0EAE9000DD2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DA17EA-73B1-430F-B0C0-A6399710F092}" type="pres">
      <dgm:prSet presAssocID="{D11BE1E0-2FCF-4F5D-B40C-C9F46BE22818}" presName="centerShape" presStyleLbl="node0" presStyleIdx="0" presStyleCnt="1"/>
      <dgm:spPr/>
      <dgm:t>
        <a:bodyPr/>
        <a:lstStyle/>
        <a:p>
          <a:endParaRPr lang="ru-RU"/>
        </a:p>
      </dgm:t>
    </dgm:pt>
    <dgm:pt modelId="{322D643B-98E7-48FB-B365-19A4E35E80BE}" type="pres">
      <dgm:prSet presAssocID="{46F52824-6C77-4C95-9D70-53F13A911034}" presName="parTrans" presStyleLbl="bgSibTrans2D1" presStyleIdx="0" presStyleCnt="5"/>
      <dgm:spPr/>
      <dgm:t>
        <a:bodyPr/>
        <a:lstStyle/>
        <a:p>
          <a:endParaRPr lang="ru-RU"/>
        </a:p>
      </dgm:t>
    </dgm:pt>
    <dgm:pt modelId="{93688CAB-E69F-4828-B1A4-C8BA928A3C5C}" type="pres">
      <dgm:prSet presAssocID="{E14F5D1D-2235-4A78-B962-6AB89CDB34A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AF4133-705B-422C-A43F-E1CBC8EB6FB8}" type="pres">
      <dgm:prSet presAssocID="{E85B6E4D-70A7-4DB1-A1A0-A1519B498753}" presName="parTrans" presStyleLbl="bgSibTrans2D1" presStyleIdx="1" presStyleCnt="5"/>
      <dgm:spPr/>
      <dgm:t>
        <a:bodyPr/>
        <a:lstStyle/>
        <a:p>
          <a:endParaRPr lang="ru-RU"/>
        </a:p>
      </dgm:t>
    </dgm:pt>
    <dgm:pt modelId="{F21D2CB4-61F7-4C96-88D6-482ADA1F7E14}" type="pres">
      <dgm:prSet presAssocID="{F016CD53-4314-44C8-8851-271A8386442A}" presName="node" presStyleLbl="node1" presStyleIdx="1" presStyleCnt="5" custRadScaleRad="105946" custRadScaleInc="-179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DF4519-05E7-4E60-B563-B73106BC51CA}" type="pres">
      <dgm:prSet presAssocID="{FB51DD19-8365-4539-BC19-2E62842AA665}" presName="parTrans" presStyleLbl="bgSibTrans2D1" presStyleIdx="2" presStyleCnt="5"/>
      <dgm:spPr/>
      <dgm:t>
        <a:bodyPr/>
        <a:lstStyle/>
        <a:p>
          <a:endParaRPr lang="ru-RU"/>
        </a:p>
      </dgm:t>
    </dgm:pt>
    <dgm:pt modelId="{2BCCC9C3-A556-4EBF-A2F7-AA7AE81151C5}" type="pres">
      <dgm:prSet presAssocID="{C7962517-4C5C-42CA-BFBB-E232FC2B266D}" presName="node" presStyleLbl="node1" presStyleIdx="2" presStyleCnt="5" custScaleX="1311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A86CE5-EC7C-46F2-A933-03A0CFACB5F2}" type="pres">
      <dgm:prSet presAssocID="{0751368C-5490-4419-8EE3-56792E0EC74B}" presName="parTrans" presStyleLbl="bgSibTrans2D1" presStyleIdx="3" presStyleCnt="5"/>
      <dgm:spPr/>
      <dgm:t>
        <a:bodyPr/>
        <a:lstStyle/>
        <a:p>
          <a:endParaRPr lang="ru-RU"/>
        </a:p>
      </dgm:t>
    </dgm:pt>
    <dgm:pt modelId="{886191E9-BEED-4D49-9BC0-55CF97BBD098}" type="pres">
      <dgm:prSet presAssocID="{3F736675-4146-4E95-9E88-00E945979D80}" presName="node" presStyleLbl="node1" presStyleIdx="3" presStyleCnt="5" custRadScaleRad="102763" custRadScaleInc="208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D48452-783F-4794-8177-6F90FAAEFC3F}" type="pres">
      <dgm:prSet presAssocID="{43D7AFE5-A151-4A39-BE65-75D4FCB60E50}" presName="parTrans" presStyleLbl="bgSibTrans2D1" presStyleIdx="4" presStyleCnt="5"/>
      <dgm:spPr/>
      <dgm:t>
        <a:bodyPr/>
        <a:lstStyle/>
        <a:p>
          <a:endParaRPr lang="ru-RU"/>
        </a:p>
      </dgm:t>
    </dgm:pt>
    <dgm:pt modelId="{BB208B9D-B692-4ADE-BCA6-F15EAB400D8C}" type="pres">
      <dgm:prSet presAssocID="{2252AE63-8550-48D5-B76D-33F4776E21D7}" presName="node" presStyleLbl="node1" presStyleIdx="4" presStyleCnt="5" custScaleX="1170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995C2F3-31AA-4CD2-8210-F04AC07A9B66}" srcId="{D11BE1E0-2FCF-4F5D-B40C-C9F46BE22818}" destId="{E14F5D1D-2235-4A78-B962-6AB89CDB34AD}" srcOrd="0" destOrd="0" parTransId="{46F52824-6C77-4C95-9D70-53F13A911034}" sibTransId="{909382CF-1F2A-4D18-A109-203AD92C7D67}"/>
    <dgm:cxn modelId="{61E4E69C-425F-4B4A-8490-8F0B3788F53E}" srcId="{D11BE1E0-2FCF-4F5D-B40C-C9F46BE22818}" destId="{C7962517-4C5C-42CA-BFBB-E232FC2B266D}" srcOrd="2" destOrd="0" parTransId="{FB51DD19-8365-4539-BC19-2E62842AA665}" sibTransId="{60323AE2-2A5B-47A8-BDF0-E4C81AB8B28B}"/>
    <dgm:cxn modelId="{8A8BAD55-580E-471A-9191-945A51D2724D}" type="presOf" srcId="{3F736675-4146-4E95-9E88-00E945979D80}" destId="{886191E9-BEED-4D49-9BC0-55CF97BBD098}" srcOrd="0" destOrd="0" presId="urn:microsoft.com/office/officeart/2005/8/layout/radial4"/>
    <dgm:cxn modelId="{30CE6573-0F27-43EB-83B8-EA9B218AF01C}" type="presOf" srcId="{FB51DD19-8365-4539-BC19-2E62842AA665}" destId="{57DF4519-05E7-4E60-B563-B73106BC51CA}" srcOrd="0" destOrd="0" presId="urn:microsoft.com/office/officeart/2005/8/layout/radial4"/>
    <dgm:cxn modelId="{DE291446-99CA-4BC9-8AFD-C66C8869C052}" type="presOf" srcId="{F016CD53-4314-44C8-8851-271A8386442A}" destId="{F21D2CB4-61F7-4C96-88D6-482ADA1F7E14}" srcOrd="0" destOrd="0" presId="urn:microsoft.com/office/officeart/2005/8/layout/radial4"/>
    <dgm:cxn modelId="{26F7FA7E-8C96-4B9B-8184-630B3FB46B95}" srcId="{D11BE1E0-2FCF-4F5D-B40C-C9F46BE22818}" destId="{3F736675-4146-4E95-9E88-00E945979D80}" srcOrd="3" destOrd="0" parTransId="{0751368C-5490-4419-8EE3-56792E0EC74B}" sibTransId="{BF7E7A0F-8BFE-41BF-91F1-281379ED4C9F}"/>
    <dgm:cxn modelId="{153C5F80-0776-481C-9FAA-0DEA8348F733}" type="presOf" srcId="{D4781B1E-F8C4-4597-843A-0EAE9000DD23}" destId="{E3DA2B5F-5B05-4A0B-A7DD-509193D4E17C}" srcOrd="0" destOrd="0" presId="urn:microsoft.com/office/officeart/2005/8/layout/radial4"/>
    <dgm:cxn modelId="{FD8CAC63-1492-4C9E-AA8E-E740B442E0F1}" type="presOf" srcId="{2252AE63-8550-48D5-B76D-33F4776E21D7}" destId="{BB208B9D-B692-4ADE-BCA6-F15EAB400D8C}" srcOrd="0" destOrd="0" presId="urn:microsoft.com/office/officeart/2005/8/layout/radial4"/>
    <dgm:cxn modelId="{720D8E51-71DD-429F-8DFD-930C1127BF70}" type="presOf" srcId="{C7962517-4C5C-42CA-BFBB-E232FC2B266D}" destId="{2BCCC9C3-A556-4EBF-A2F7-AA7AE81151C5}" srcOrd="0" destOrd="0" presId="urn:microsoft.com/office/officeart/2005/8/layout/radial4"/>
    <dgm:cxn modelId="{AD122340-FF60-468E-A75C-15A7119F5518}" type="presOf" srcId="{0751368C-5490-4419-8EE3-56792E0EC74B}" destId="{CDA86CE5-EC7C-46F2-A933-03A0CFACB5F2}" srcOrd="0" destOrd="0" presId="urn:microsoft.com/office/officeart/2005/8/layout/radial4"/>
    <dgm:cxn modelId="{91C5C2D8-1F85-480C-BB37-28924ED47A5F}" srcId="{D11BE1E0-2FCF-4F5D-B40C-C9F46BE22818}" destId="{2252AE63-8550-48D5-B76D-33F4776E21D7}" srcOrd="4" destOrd="0" parTransId="{43D7AFE5-A151-4A39-BE65-75D4FCB60E50}" sibTransId="{49FC656A-AA47-4A86-9894-149F4A5DC331}"/>
    <dgm:cxn modelId="{75A0B9AB-93AA-4480-A67D-70651C0ED473}" type="presOf" srcId="{D11BE1E0-2FCF-4F5D-B40C-C9F46BE22818}" destId="{A1DA17EA-73B1-430F-B0C0-A6399710F092}" srcOrd="0" destOrd="0" presId="urn:microsoft.com/office/officeart/2005/8/layout/radial4"/>
    <dgm:cxn modelId="{B7EB5EDB-ACBD-4CB3-BDC6-A3F6041A8572}" type="presOf" srcId="{46F52824-6C77-4C95-9D70-53F13A911034}" destId="{322D643B-98E7-48FB-B365-19A4E35E80BE}" srcOrd="0" destOrd="0" presId="urn:microsoft.com/office/officeart/2005/8/layout/radial4"/>
    <dgm:cxn modelId="{E8A2D31E-D821-41C6-8FA8-73335981C89B}" type="presOf" srcId="{E14F5D1D-2235-4A78-B962-6AB89CDB34AD}" destId="{93688CAB-E69F-4828-B1A4-C8BA928A3C5C}" srcOrd="0" destOrd="0" presId="urn:microsoft.com/office/officeart/2005/8/layout/radial4"/>
    <dgm:cxn modelId="{E04FFB50-B8D7-45DD-A756-32D254B685E7}" type="presOf" srcId="{E85B6E4D-70A7-4DB1-A1A0-A1519B498753}" destId="{97AF4133-705B-422C-A43F-E1CBC8EB6FB8}" srcOrd="0" destOrd="0" presId="urn:microsoft.com/office/officeart/2005/8/layout/radial4"/>
    <dgm:cxn modelId="{D5EA7B3E-0D3C-4575-BBE9-4B8768AA9395}" srcId="{D4781B1E-F8C4-4597-843A-0EAE9000DD23}" destId="{D11BE1E0-2FCF-4F5D-B40C-C9F46BE22818}" srcOrd="0" destOrd="0" parTransId="{52B989FD-C89F-4D37-843F-7A4F643DDB8A}" sibTransId="{20403D49-7A16-4E5C-8E4F-DA110DC9157C}"/>
    <dgm:cxn modelId="{03C1E506-12C2-498D-B55C-9878EA8028E9}" type="presOf" srcId="{43D7AFE5-A151-4A39-BE65-75D4FCB60E50}" destId="{ADD48452-783F-4794-8177-6F90FAAEFC3F}" srcOrd="0" destOrd="0" presId="urn:microsoft.com/office/officeart/2005/8/layout/radial4"/>
    <dgm:cxn modelId="{748E59BD-2C29-4AF4-AC12-330BF3616D1D}" srcId="{D11BE1E0-2FCF-4F5D-B40C-C9F46BE22818}" destId="{F016CD53-4314-44C8-8851-271A8386442A}" srcOrd="1" destOrd="0" parTransId="{E85B6E4D-70A7-4DB1-A1A0-A1519B498753}" sibTransId="{7A085252-BEF4-44B7-81C7-91A5E37EA4E6}"/>
    <dgm:cxn modelId="{0F28D9F8-0BBE-47B5-936C-0A6E05F6F751}" type="presParOf" srcId="{E3DA2B5F-5B05-4A0B-A7DD-509193D4E17C}" destId="{A1DA17EA-73B1-430F-B0C0-A6399710F092}" srcOrd="0" destOrd="0" presId="urn:microsoft.com/office/officeart/2005/8/layout/radial4"/>
    <dgm:cxn modelId="{778E644D-C799-40DD-89F2-8DDD462FE339}" type="presParOf" srcId="{E3DA2B5F-5B05-4A0B-A7DD-509193D4E17C}" destId="{322D643B-98E7-48FB-B365-19A4E35E80BE}" srcOrd="1" destOrd="0" presId="urn:microsoft.com/office/officeart/2005/8/layout/radial4"/>
    <dgm:cxn modelId="{F0B34DC6-9CEF-400F-B453-E6AD8200EADF}" type="presParOf" srcId="{E3DA2B5F-5B05-4A0B-A7DD-509193D4E17C}" destId="{93688CAB-E69F-4828-B1A4-C8BA928A3C5C}" srcOrd="2" destOrd="0" presId="urn:microsoft.com/office/officeart/2005/8/layout/radial4"/>
    <dgm:cxn modelId="{BAF93847-C9D3-447B-BD96-F266EFAD9B8D}" type="presParOf" srcId="{E3DA2B5F-5B05-4A0B-A7DD-509193D4E17C}" destId="{97AF4133-705B-422C-A43F-E1CBC8EB6FB8}" srcOrd="3" destOrd="0" presId="urn:microsoft.com/office/officeart/2005/8/layout/radial4"/>
    <dgm:cxn modelId="{9B926262-6513-41CC-A5A4-A16E87FD555A}" type="presParOf" srcId="{E3DA2B5F-5B05-4A0B-A7DD-509193D4E17C}" destId="{F21D2CB4-61F7-4C96-88D6-482ADA1F7E14}" srcOrd="4" destOrd="0" presId="urn:microsoft.com/office/officeart/2005/8/layout/radial4"/>
    <dgm:cxn modelId="{75C6A872-4987-46B9-8120-0DF37EBC74D3}" type="presParOf" srcId="{E3DA2B5F-5B05-4A0B-A7DD-509193D4E17C}" destId="{57DF4519-05E7-4E60-B563-B73106BC51CA}" srcOrd="5" destOrd="0" presId="urn:microsoft.com/office/officeart/2005/8/layout/radial4"/>
    <dgm:cxn modelId="{B3386FF9-E19C-4627-AF57-7003AEFDB39D}" type="presParOf" srcId="{E3DA2B5F-5B05-4A0B-A7DD-509193D4E17C}" destId="{2BCCC9C3-A556-4EBF-A2F7-AA7AE81151C5}" srcOrd="6" destOrd="0" presId="urn:microsoft.com/office/officeart/2005/8/layout/radial4"/>
    <dgm:cxn modelId="{18A49E49-BE2D-43E7-AAF4-E5DCC42ED23C}" type="presParOf" srcId="{E3DA2B5F-5B05-4A0B-A7DD-509193D4E17C}" destId="{CDA86CE5-EC7C-46F2-A933-03A0CFACB5F2}" srcOrd="7" destOrd="0" presId="urn:microsoft.com/office/officeart/2005/8/layout/radial4"/>
    <dgm:cxn modelId="{0AF0C695-AD82-41DA-8045-F63098DCAF65}" type="presParOf" srcId="{E3DA2B5F-5B05-4A0B-A7DD-509193D4E17C}" destId="{886191E9-BEED-4D49-9BC0-55CF97BBD098}" srcOrd="8" destOrd="0" presId="urn:microsoft.com/office/officeart/2005/8/layout/radial4"/>
    <dgm:cxn modelId="{491185B7-20AC-434D-8CE6-DE2BADCEE6E2}" type="presParOf" srcId="{E3DA2B5F-5B05-4A0B-A7DD-509193D4E17C}" destId="{ADD48452-783F-4794-8177-6F90FAAEFC3F}" srcOrd="9" destOrd="0" presId="urn:microsoft.com/office/officeart/2005/8/layout/radial4"/>
    <dgm:cxn modelId="{D66D9B92-86F3-4F94-B88D-636AE81A05A3}" type="presParOf" srcId="{E3DA2B5F-5B05-4A0B-A7DD-509193D4E17C}" destId="{BB208B9D-B692-4ADE-BCA6-F15EAB400D8C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A17EA-73B1-430F-B0C0-A6399710F092}">
      <dsp:nvSpPr>
        <dsp:cNvPr id="0" name=""/>
        <dsp:cNvSpPr/>
      </dsp:nvSpPr>
      <dsp:spPr>
        <a:xfrm>
          <a:off x="3775616" y="2953872"/>
          <a:ext cx="2188617" cy="2188617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600" b="1" kern="1200" dirty="0" smtClean="0"/>
            <a:t>урок</a:t>
          </a:r>
          <a:endParaRPr lang="ru-RU" sz="5600" b="1" kern="1200" dirty="0"/>
        </a:p>
      </dsp:txBody>
      <dsp:txXfrm>
        <a:off x="4096132" y="3274388"/>
        <a:ext cx="1547585" cy="1547585"/>
      </dsp:txXfrm>
    </dsp:sp>
    <dsp:sp modelId="{322D643B-98E7-48FB-B365-19A4E35E80BE}">
      <dsp:nvSpPr>
        <dsp:cNvPr id="0" name=""/>
        <dsp:cNvSpPr/>
      </dsp:nvSpPr>
      <dsp:spPr>
        <a:xfrm rot="10800000">
          <a:off x="1654428" y="3736303"/>
          <a:ext cx="2004522" cy="623756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688CAB-E69F-4828-B1A4-C8BA928A3C5C}">
      <dsp:nvSpPr>
        <dsp:cNvPr id="0" name=""/>
        <dsp:cNvSpPr/>
      </dsp:nvSpPr>
      <dsp:spPr>
        <a:xfrm>
          <a:off x="614834" y="3216506"/>
          <a:ext cx="2079186" cy="1663349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/>
            <a:t>цікавий</a:t>
          </a:r>
          <a:endParaRPr lang="ru-RU" sz="3600" b="1" kern="1200" dirty="0"/>
        </a:p>
      </dsp:txBody>
      <dsp:txXfrm>
        <a:off x="663552" y="3265224"/>
        <a:ext cx="1981750" cy="1565913"/>
      </dsp:txXfrm>
    </dsp:sp>
    <dsp:sp modelId="{97AF4133-705B-422C-A43F-E1CBC8EB6FB8}">
      <dsp:nvSpPr>
        <dsp:cNvPr id="0" name=""/>
        <dsp:cNvSpPr/>
      </dsp:nvSpPr>
      <dsp:spPr>
        <a:xfrm rot="13111308">
          <a:off x="1966847" y="2295059"/>
          <a:ext cx="2185200" cy="623756"/>
        </a:xfrm>
        <a:prstGeom prst="leftArrow">
          <a:avLst>
            <a:gd name="adj1" fmla="val 60000"/>
            <a:gd name="adj2" fmla="val 50000"/>
          </a:avLst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1D2CB4-61F7-4C96-88D6-482ADA1F7E14}">
      <dsp:nvSpPr>
        <dsp:cNvPr id="0" name=""/>
        <dsp:cNvSpPr/>
      </dsp:nvSpPr>
      <dsp:spPr>
        <a:xfrm>
          <a:off x="1165035" y="1094777"/>
          <a:ext cx="2079186" cy="1663349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/>
            <a:t>нудний</a:t>
          </a:r>
          <a:endParaRPr lang="ru-RU" sz="3600" b="1" kern="1200" dirty="0"/>
        </a:p>
      </dsp:txBody>
      <dsp:txXfrm>
        <a:off x="1213753" y="1143495"/>
        <a:ext cx="1981750" cy="1565913"/>
      </dsp:txXfrm>
    </dsp:sp>
    <dsp:sp modelId="{57DF4519-05E7-4E60-B563-B73106BC51CA}">
      <dsp:nvSpPr>
        <dsp:cNvPr id="0" name=""/>
        <dsp:cNvSpPr/>
      </dsp:nvSpPr>
      <dsp:spPr>
        <a:xfrm rot="16200000">
          <a:off x="3867664" y="1523067"/>
          <a:ext cx="2004522" cy="623756"/>
        </a:xfrm>
        <a:prstGeom prst="leftArrow">
          <a:avLst>
            <a:gd name="adj1" fmla="val 60000"/>
            <a:gd name="adj2" fmla="val 50000"/>
          </a:avLst>
        </a:prstGeom>
        <a:solidFill>
          <a:srgbClr val="E838B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CCC9C3-A556-4EBF-A2F7-AA7AE81151C5}">
      <dsp:nvSpPr>
        <dsp:cNvPr id="0" name=""/>
        <dsp:cNvSpPr/>
      </dsp:nvSpPr>
      <dsp:spPr>
        <a:xfrm>
          <a:off x="3506883" y="1009"/>
          <a:ext cx="2726084" cy="1663349"/>
        </a:xfrm>
        <a:prstGeom prst="roundRect">
          <a:avLst>
            <a:gd name="adj" fmla="val 10000"/>
          </a:avLst>
        </a:prstGeom>
        <a:solidFill>
          <a:srgbClr val="E838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err="1" smtClean="0"/>
            <a:t>пізнаваль</a:t>
          </a:r>
          <a:r>
            <a:rPr lang="uk-UA" sz="3600" b="1" kern="1200" dirty="0" smtClean="0"/>
            <a:t>-ний</a:t>
          </a:r>
          <a:endParaRPr lang="ru-RU" sz="3600" b="1" kern="1200" dirty="0"/>
        </a:p>
      </dsp:txBody>
      <dsp:txXfrm>
        <a:off x="3555601" y="49727"/>
        <a:ext cx="2628648" cy="1565913"/>
      </dsp:txXfrm>
    </dsp:sp>
    <dsp:sp modelId="{CDA86CE5-EC7C-46F2-A933-03A0CFACB5F2}">
      <dsp:nvSpPr>
        <dsp:cNvPr id="0" name=""/>
        <dsp:cNvSpPr/>
      </dsp:nvSpPr>
      <dsp:spPr>
        <a:xfrm rot="19350511">
          <a:off x="5618948" y="2360707"/>
          <a:ext cx="2088480" cy="623756"/>
        </a:xfrm>
        <a:prstGeom prst="leftArrow">
          <a:avLst>
            <a:gd name="adj1" fmla="val 60000"/>
            <a:gd name="adj2" fmla="val 50000"/>
          </a:avLst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</dsp:sp>
    <dsp:sp modelId="{886191E9-BEED-4D49-9BC0-55CF97BBD098}">
      <dsp:nvSpPr>
        <dsp:cNvPr id="0" name=""/>
        <dsp:cNvSpPr/>
      </dsp:nvSpPr>
      <dsp:spPr>
        <a:xfrm>
          <a:off x="6452141" y="1205341"/>
          <a:ext cx="2079186" cy="1663349"/>
        </a:xfrm>
        <a:prstGeom prst="roundRect">
          <a:avLst>
            <a:gd name="adj" fmla="val 10000"/>
          </a:avLst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/>
            <a:t>довгий</a:t>
          </a:r>
          <a:endParaRPr lang="ru-RU" sz="3600" b="1" kern="1200" dirty="0"/>
        </a:p>
      </dsp:txBody>
      <dsp:txXfrm>
        <a:off x="6500859" y="1254059"/>
        <a:ext cx="1981750" cy="1565913"/>
      </dsp:txXfrm>
    </dsp:sp>
    <dsp:sp modelId="{ADD48452-783F-4794-8177-6F90FAAEFC3F}">
      <dsp:nvSpPr>
        <dsp:cNvPr id="0" name=""/>
        <dsp:cNvSpPr/>
      </dsp:nvSpPr>
      <dsp:spPr>
        <a:xfrm>
          <a:off x="6080899" y="3736303"/>
          <a:ext cx="2004522" cy="623756"/>
        </a:xfrm>
        <a:prstGeom prst="leftArrow">
          <a:avLst>
            <a:gd name="adj1" fmla="val 60000"/>
            <a:gd name="adj2" fmla="val 50000"/>
          </a:avLst>
        </a:prstGeom>
        <a:solidFill>
          <a:srgbClr val="FF33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208B9D-B692-4ADE-BCA6-F15EAB400D8C}">
      <dsp:nvSpPr>
        <dsp:cNvPr id="0" name=""/>
        <dsp:cNvSpPr/>
      </dsp:nvSpPr>
      <dsp:spPr>
        <a:xfrm>
          <a:off x="6868671" y="3216506"/>
          <a:ext cx="2433501" cy="1663349"/>
        </a:xfrm>
        <a:prstGeom prst="roundRect">
          <a:avLst>
            <a:gd name="adj" fmla="val 10000"/>
          </a:avLst>
        </a:prstGeom>
        <a:solidFill>
          <a:srgbClr val="FF33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/>
            <a:t>швидкий</a:t>
          </a:r>
          <a:endParaRPr lang="ru-RU" sz="3600" b="1" kern="1200" dirty="0"/>
        </a:p>
      </dsp:txBody>
      <dsp:txXfrm>
        <a:off x="6917389" y="3265224"/>
        <a:ext cx="2336065" cy="15659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11.05.2025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11.05.2025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11.05.2025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11.05.2025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11.05.2025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11.05.2025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39946" y="4319625"/>
            <a:ext cx="9273626" cy="851297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chemeClr val="accent2">
                    <a:lumMod val="75000"/>
                  </a:schemeClr>
                </a:solidFill>
              </a:rPr>
              <a:t>Надія </a:t>
            </a:r>
            <a:r>
              <a:rPr lang="uk-UA" sz="4400" b="1" dirty="0">
                <a:solidFill>
                  <a:schemeClr val="accent2">
                    <a:lumMod val="75000"/>
                  </a:schemeClr>
                </a:solidFill>
              </a:rPr>
              <a:t>Кір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</a:rPr>
              <a:t>’</a:t>
            </a:r>
            <a:r>
              <a:rPr lang="uk-UA" sz="4400" b="1" dirty="0">
                <a:solidFill>
                  <a:schemeClr val="accent2">
                    <a:lumMod val="75000"/>
                  </a:schemeClr>
                </a:solidFill>
              </a:rPr>
              <a:t>ян «Розмова хмарок»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AutoShape 2" descr="ÐÐ°ÑÑÐ¸Ð½ÐºÐ¸ Ð¿Ð¾ Ð·Ð°Ð¿ÑÐ¾ÑÑ ÐºÐ»Ð¸Ð¿Ð°ÑÑ Ð´ÐµÑÐ¸ ÑÐ°Ð·Ð¾Ð¼ Ñ Ð´Ð¾Ð±ÑÑ Ð¿ÑÑ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 descr="Необычные облака в форме животных - Хвостатые байки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946" y="1122291"/>
            <a:ext cx="3626810" cy="2528406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22344" y="1260082"/>
            <a:ext cx="3191228" cy="2145268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Літературне читання</a:t>
            </a:r>
          </a:p>
          <a:p>
            <a:pPr algn="ctr"/>
            <a:r>
              <a:rPr lang="en-US" sz="2400" b="1" i="1" dirty="0" smtClean="0">
                <a:solidFill>
                  <a:schemeClr val="accent2">
                    <a:lumMod val="75000"/>
                  </a:schemeClr>
                </a:solidFill>
              </a:rPr>
              <a:t>2 </a:t>
            </a:r>
            <a:r>
              <a:rPr lang="uk-UA" sz="2400" b="1" i="1" dirty="0" smtClean="0">
                <a:solidFill>
                  <a:schemeClr val="accent2">
                    <a:lumMod val="75000"/>
                  </a:schemeClr>
                </a:solidFill>
              </a:rPr>
              <a:t>клас </a:t>
            </a:r>
            <a:endParaRPr lang="en-US" sz="24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Скільки на землі </a:t>
            </a:r>
            <a:endParaRPr lang="uk-UA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іще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цікавого!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Урок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113</a:t>
            </a:r>
            <a:endParaRPr lang="uk-UA" sz="2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53581" y="569212"/>
            <a:ext cx="9840989" cy="6816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Відгадай загадку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53581" y="1331693"/>
            <a:ext cx="4516793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Спробуй, друже, відгадати,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Що за стрій у небесах: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Чи клубки пухкої вати,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Чи то пір'я з крупних птах,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Чи біжить </a:t>
            </a:r>
            <a:r>
              <a:rPr lang="uk-UA" sz="2800" b="1" dirty="0" err="1">
                <a:solidFill>
                  <a:schemeClr val="bg1"/>
                </a:solidFill>
              </a:rPr>
              <a:t>овець</a:t>
            </a:r>
            <a:r>
              <a:rPr lang="uk-UA" sz="2800" b="1" dirty="0">
                <a:solidFill>
                  <a:schemeClr val="bg1"/>
                </a:solidFill>
              </a:rPr>
              <a:t> отара?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Ні, пливуть це білі …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70775" y="3486129"/>
            <a:ext cx="1385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FFFF00"/>
                </a:solidFill>
              </a:rPr>
              <a:t>хмари.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53581" y="4063779"/>
            <a:ext cx="9645052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Що допомогло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тобі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відгадати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загадку?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За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якими ознаками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можна впізнати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хмари?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Пригадай,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що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тобі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відомо про хмари з інших уроків,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енциклопедій.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А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ти любиш роздивлятися хмаринки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Дізнаємось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, якими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хмарки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побачила поетеса Надія </a:t>
            </a:r>
            <a:r>
              <a:rPr lang="uk-UA" sz="2400" b="1" dirty="0" err="1" smtClean="0">
                <a:solidFill>
                  <a:schemeClr val="accent2">
                    <a:lumMod val="75000"/>
                  </a:schemeClr>
                </a:solidFill>
              </a:rPr>
              <a:t>Кір’ян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Picture 2" descr="Хмарка — Християнський портал КІРІО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513" y="1331693"/>
            <a:ext cx="3333750" cy="263842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1064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5203371" y="1219557"/>
            <a:ext cx="2862942" cy="3994699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uk-UA" sz="3200" b="1" dirty="0">
                <a:solidFill>
                  <a:schemeClr val="bg1"/>
                </a:solidFill>
              </a:rPr>
              <a:t>і</a:t>
            </a:r>
          </a:p>
          <a:p>
            <a:pPr algn="ctr" eaLnBrk="0" hangingPunct="0">
              <a:defRPr/>
            </a:pPr>
            <a:r>
              <a:rPr lang="uk-UA" sz="3200" b="1" dirty="0">
                <a:solidFill>
                  <a:schemeClr val="bg1"/>
                </a:solidFill>
              </a:rPr>
              <a:t>це</a:t>
            </a:r>
          </a:p>
          <a:p>
            <a:pPr algn="ctr" eaLnBrk="0" hangingPunct="0">
              <a:defRPr/>
            </a:pPr>
            <a:r>
              <a:rPr lang="uk-UA" sz="3200" b="1" dirty="0">
                <a:solidFill>
                  <a:schemeClr val="bg1"/>
                </a:solidFill>
              </a:rPr>
              <a:t>дим</a:t>
            </a:r>
          </a:p>
          <a:p>
            <a:pPr algn="ctr" eaLnBrk="0" hangingPunct="0">
              <a:defRPr/>
            </a:pPr>
            <a:r>
              <a:rPr lang="uk-UA" sz="3200" b="1" dirty="0">
                <a:solidFill>
                  <a:schemeClr val="bg1"/>
                </a:solidFill>
              </a:rPr>
              <a:t>край</a:t>
            </a:r>
          </a:p>
          <a:p>
            <a:pPr algn="ctr" eaLnBrk="0" hangingPunct="0">
              <a:defRPr/>
            </a:pPr>
            <a:r>
              <a:rPr lang="uk-UA" sz="3200" b="1" dirty="0">
                <a:solidFill>
                  <a:schemeClr val="bg1"/>
                </a:solidFill>
              </a:rPr>
              <a:t>вор</a:t>
            </a:r>
            <a:r>
              <a:rPr lang="uk-UA" sz="3200" b="1" dirty="0">
                <a:solidFill>
                  <a:srgbClr val="FFFF00"/>
                </a:solidFill>
              </a:rPr>
              <a:t>і</a:t>
            </a:r>
            <a:r>
              <a:rPr lang="uk-UA" sz="3200" b="1" dirty="0">
                <a:solidFill>
                  <a:schemeClr val="bg1"/>
                </a:solidFill>
              </a:rPr>
              <a:t>т</a:t>
            </a:r>
          </a:p>
          <a:p>
            <a:pPr algn="ctr" eaLnBrk="0" hangingPunct="0">
              <a:defRPr/>
            </a:pPr>
            <a:r>
              <a:rPr lang="uk-UA" sz="3200" b="1" dirty="0">
                <a:solidFill>
                  <a:schemeClr val="bg1"/>
                </a:solidFill>
              </a:rPr>
              <a:t>хмарк</a:t>
            </a:r>
            <a:r>
              <a:rPr lang="uk-UA" sz="3200" b="1" dirty="0">
                <a:solidFill>
                  <a:srgbClr val="FFFF00"/>
                </a:solidFill>
              </a:rPr>
              <a:t>и</a:t>
            </a:r>
          </a:p>
          <a:p>
            <a:pPr algn="ctr" eaLnBrk="0" hangingPunct="0">
              <a:defRPr/>
            </a:pPr>
            <a:r>
              <a:rPr lang="uk-UA" sz="3200" b="1" dirty="0">
                <a:solidFill>
                  <a:schemeClr val="bg1"/>
                </a:solidFill>
              </a:rPr>
              <a:t>проп</a:t>
            </a:r>
            <a:r>
              <a:rPr lang="uk-UA" sz="3200" b="1" dirty="0">
                <a:solidFill>
                  <a:srgbClr val="FFFF00"/>
                </a:solidFill>
              </a:rPr>
              <a:t>а</a:t>
            </a:r>
            <a:r>
              <a:rPr lang="uk-UA" sz="3200" b="1" dirty="0">
                <a:solidFill>
                  <a:schemeClr val="bg1"/>
                </a:solidFill>
              </a:rPr>
              <a:t>ли</a:t>
            </a:r>
          </a:p>
          <a:p>
            <a:pPr algn="ctr" eaLnBrk="0" hangingPunct="0">
              <a:defRPr/>
            </a:pPr>
            <a:r>
              <a:rPr lang="uk-UA" sz="3200" b="1" dirty="0">
                <a:solidFill>
                  <a:schemeClr val="bg1"/>
                </a:solidFill>
              </a:rPr>
              <a:t>розт</a:t>
            </a:r>
            <a:r>
              <a:rPr lang="uk-UA" sz="3200" b="1" dirty="0">
                <a:solidFill>
                  <a:srgbClr val="FFFF00"/>
                </a:solidFill>
              </a:rPr>
              <a:t>а</a:t>
            </a:r>
            <a:r>
              <a:rPr lang="uk-UA" sz="3200" b="1" dirty="0">
                <a:solidFill>
                  <a:schemeClr val="bg1"/>
                </a:solidFill>
              </a:rPr>
              <a:t>нули</a:t>
            </a:r>
          </a:p>
        </p:txBody>
      </p:sp>
      <p:sp>
        <p:nvSpPr>
          <p:cNvPr id="12" name="Заголовок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8416183" y="1225177"/>
            <a:ext cx="2796103" cy="3994699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uk-UA" sz="3200" b="1" dirty="0">
                <a:solidFill>
                  <a:schemeClr val="bg1"/>
                </a:solidFill>
              </a:rPr>
              <a:t>лев</a:t>
            </a:r>
          </a:p>
          <a:p>
            <a:pPr algn="ctr" eaLnBrk="0" hangingPunct="0">
              <a:defRPr/>
            </a:pPr>
            <a:r>
              <a:rPr lang="uk-UA" sz="3200" b="1" dirty="0">
                <a:solidFill>
                  <a:schemeClr val="bg1"/>
                </a:solidFill>
              </a:rPr>
              <a:t>кот</a:t>
            </a:r>
            <a:r>
              <a:rPr lang="uk-UA" sz="3200" b="1" dirty="0">
                <a:solidFill>
                  <a:srgbClr val="FFFF00"/>
                </a:solidFill>
              </a:rPr>
              <a:t>а</a:t>
            </a:r>
          </a:p>
          <a:p>
            <a:pPr algn="ctr" eaLnBrk="0" hangingPunct="0">
              <a:defRPr/>
            </a:pPr>
            <a:r>
              <a:rPr lang="uk-UA" sz="3200" b="1" dirty="0">
                <a:solidFill>
                  <a:schemeClr val="bg1"/>
                </a:solidFill>
              </a:rPr>
              <a:t>хвіст</a:t>
            </a:r>
          </a:p>
          <a:p>
            <a:pPr algn="ctr" eaLnBrk="0" hangingPunct="0">
              <a:defRPr/>
            </a:pPr>
            <a:r>
              <a:rPr lang="uk-UA" sz="3200" b="1" dirty="0">
                <a:solidFill>
                  <a:schemeClr val="bg1"/>
                </a:solidFill>
              </a:rPr>
              <a:t>ж</a:t>
            </a:r>
            <a:r>
              <a:rPr lang="uk-UA" sz="3200" b="1" dirty="0">
                <a:solidFill>
                  <a:srgbClr val="FFFF00"/>
                </a:solidFill>
              </a:rPr>
              <a:t>а</a:t>
            </a:r>
            <a:r>
              <a:rPr lang="uk-UA" sz="3200" b="1" dirty="0">
                <a:solidFill>
                  <a:schemeClr val="bg1"/>
                </a:solidFill>
              </a:rPr>
              <a:t>рко</a:t>
            </a:r>
          </a:p>
          <a:p>
            <a:pPr algn="ctr" eaLnBrk="0" hangingPunct="0">
              <a:defRPr/>
            </a:pPr>
            <a:r>
              <a:rPr lang="uk-UA" sz="3200" b="1" dirty="0">
                <a:solidFill>
                  <a:schemeClr val="bg1"/>
                </a:solidFill>
              </a:rPr>
              <a:t>зайшл</a:t>
            </a:r>
            <a:r>
              <a:rPr lang="uk-UA" sz="3200" b="1" dirty="0">
                <a:solidFill>
                  <a:srgbClr val="FFFF00"/>
                </a:solidFill>
              </a:rPr>
              <a:t>и</a:t>
            </a:r>
          </a:p>
          <a:p>
            <a:pPr algn="ctr" eaLnBrk="0" hangingPunct="0">
              <a:defRPr/>
            </a:pPr>
            <a:r>
              <a:rPr lang="uk-UA" sz="3200" b="1" dirty="0">
                <a:solidFill>
                  <a:schemeClr val="bg1"/>
                </a:solidFill>
              </a:rPr>
              <a:t>підв</a:t>
            </a:r>
            <a:r>
              <a:rPr lang="uk-UA" sz="3200" b="1" dirty="0">
                <a:solidFill>
                  <a:srgbClr val="FFFF00"/>
                </a:solidFill>
              </a:rPr>
              <a:t>і</a:t>
            </a:r>
            <a:r>
              <a:rPr lang="uk-UA" sz="3200" b="1" dirty="0">
                <a:solidFill>
                  <a:schemeClr val="bg1"/>
                </a:solidFill>
              </a:rPr>
              <a:t>вся</a:t>
            </a:r>
          </a:p>
          <a:p>
            <a:pPr algn="ctr" eaLnBrk="0" hangingPunct="0">
              <a:defRPr/>
            </a:pPr>
            <a:r>
              <a:rPr lang="uk-UA" sz="3200" b="1" dirty="0">
                <a:solidFill>
                  <a:schemeClr val="bg1"/>
                </a:solidFill>
              </a:rPr>
              <a:t>надвеч</a:t>
            </a:r>
            <a:r>
              <a:rPr lang="uk-UA" sz="3200" b="1" dirty="0">
                <a:solidFill>
                  <a:srgbClr val="FFFF00"/>
                </a:solidFill>
              </a:rPr>
              <a:t>і</a:t>
            </a:r>
            <a:r>
              <a:rPr lang="uk-UA" sz="3200" b="1" dirty="0">
                <a:solidFill>
                  <a:schemeClr val="bg1"/>
                </a:solidFill>
              </a:rPr>
              <a:t>р’ї</a:t>
            </a:r>
          </a:p>
          <a:p>
            <a:pPr algn="ctr" eaLnBrk="0" hangingPunct="0">
              <a:defRPr/>
            </a:pPr>
            <a:r>
              <a:rPr lang="uk-UA" sz="3200" b="1" dirty="0">
                <a:solidFill>
                  <a:schemeClr val="bg1"/>
                </a:solidFill>
              </a:rPr>
              <a:t>розмовл</a:t>
            </a:r>
            <a:r>
              <a:rPr lang="uk-UA" sz="3200" b="1" dirty="0">
                <a:solidFill>
                  <a:srgbClr val="FFFF00"/>
                </a:solidFill>
              </a:rPr>
              <a:t>я</a:t>
            </a:r>
            <a:r>
              <a:rPr lang="uk-UA" sz="3200" b="1" dirty="0">
                <a:solidFill>
                  <a:schemeClr val="bg1"/>
                </a:solidFill>
              </a:rPr>
              <a:t>ють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971738" y="533685"/>
            <a:ext cx="10240548" cy="6858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Словникова </a:t>
            </a:r>
            <a:r>
              <a:rPr lang="uk-UA" sz="4000" b="1" dirty="0" smtClean="0">
                <a:solidFill>
                  <a:schemeClr val="bg1"/>
                </a:solidFill>
              </a:rPr>
              <a:t>робота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971738" y="1288506"/>
            <a:ext cx="4016828" cy="156354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Прочитай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пірамідки»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слів на одному подиху.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Вибери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і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прочитай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найдовше слово; найкоротше.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98371" y="5253254"/>
            <a:ext cx="801188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i="1" dirty="0" smtClean="0">
                <a:solidFill>
                  <a:srgbClr val="FFFF00"/>
                </a:solidFill>
              </a:rPr>
              <a:t>Надвечір'я </a:t>
            </a:r>
            <a:r>
              <a:rPr lang="uk-UA" sz="2800" b="1" i="1" dirty="0">
                <a:solidFill>
                  <a:srgbClr val="FFFF00"/>
                </a:solidFill>
              </a:rPr>
              <a:t>– </a:t>
            </a:r>
            <a:r>
              <a:rPr lang="uk-UA" sz="2800" b="1" dirty="0"/>
              <a:t>час перед вечором; початок вечора.</a:t>
            </a:r>
          </a:p>
        </p:txBody>
      </p:sp>
      <p:pic>
        <p:nvPicPr>
          <p:cNvPr id="8" name="Picture 10" descr="Dictionary clipart 2 » Clipart Stati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2" r="7028" b="5213"/>
          <a:stretch/>
        </p:blipFill>
        <p:spPr bwMode="auto">
          <a:xfrm>
            <a:off x="971738" y="2951238"/>
            <a:ext cx="2326633" cy="2644019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9224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2 клас\2 Читання\1 Савченко\10 Скільки на землі іще цікавого\№113 - Фантазуй і створюй. Н.Кірян. Розмова хмарок\2025-05-11_16575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" t="1" r="4025" b="3098"/>
          <a:stretch/>
        </p:blipFill>
        <p:spPr bwMode="auto">
          <a:xfrm>
            <a:off x="738192" y="1299282"/>
            <a:ext cx="7668000" cy="442800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63514" y="494529"/>
            <a:ext cx="10563960" cy="7067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Надія Кір</a:t>
            </a:r>
            <a:r>
              <a:rPr lang="en-US" sz="4000" b="1" dirty="0">
                <a:solidFill>
                  <a:schemeClr val="bg1"/>
                </a:solidFill>
              </a:rPr>
              <a:t>’</a:t>
            </a:r>
            <a:r>
              <a:rPr lang="uk-UA" sz="4000" b="1" dirty="0" err="1">
                <a:solidFill>
                  <a:schemeClr val="bg1"/>
                </a:solidFill>
              </a:rPr>
              <a:t>ян</a:t>
            </a:r>
            <a:r>
              <a:rPr lang="uk-UA" sz="4000" b="1" dirty="0">
                <a:solidFill>
                  <a:schemeClr val="bg1"/>
                </a:solidFill>
              </a:rPr>
              <a:t> </a:t>
            </a:r>
            <a:r>
              <a:rPr lang="uk-UA" sz="4000" b="1" dirty="0" smtClean="0">
                <a:solidFill>
                  <a:schemeClr val="bg1"/>
                </a:solidFill>
              </a:rPr>
              <a:t>«</a:t>
            </a:r>
            <a:r>
              <a:rPr lang="uk-UA" sz="4000" b="1" dirty="0" smtClean="0">
                <a:solidFill>
                  <a:schemeClr val="bg1"/>
                </a:solidFill>
              </a:rPr>
              <a:t>Розмова хмарок»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50087"/>
            <a:ext cx="1099458" cy="997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130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6" name="Заголовок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8469085" y="1255739"/>
            <a:ext cx="3048000" cy="4426605"/>
          </a:xfrm>
          <a:prstGeom prst="rect">
            <a:avLst/>
          </a:prstGeom>
          <a:solidFill>
            <a:srgbClr val="1694E9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eaLnBrk="0" hangingPunct="0">
              <a:buFont typeface="Wingdings" panose="05000000000000000000" pitchFamily="2" charset="2"/>
              <a:buChar char="v"/>
              <a:defRPr/>
            </a:pPr>
            <a:r>
              <a:rPr lang="uk-UA" sz="2400" b="1" dirty="0" smtClean="0">
                <a:solidFill>
                  <a:schemeClr val="bg1"/>
                </a:solidFill>
              </a:rPr>
              <a:t>Прочитай, кого побачила поетеса в небі. Яку розмову вели «Кіт» і «Лев»? Чому вони розтанули?</a:t>
            </a:r>
          </a:p>
          <a:p>
            <a:pPr marL="342900" indent="-342900" eaLnBrk="0" hangingPunct="0">
              <a:buFont typeface="Wingdings" panose="05000000000000000000" pitchFamily="2" charset="2"/>
              <a:buChar char="v"/>
              <a:defRPr/>
            </a:pPr>
            <a:r>
              <a:rPr lang="uk-UA" sz="2400" b="1" dirty="0" smtClean="0">
                <a:solidFill>
                  <a:schemeClr val="bg1"/>
                </a:solidFill>
              </a:rPr>
              <a:t>Чи бачив/бачила ти хмари, які нагадують дивовижних істот? Розкажи про це.</a:t>
            </a:r>
          </a:p>
        </p:txBody>
      </p:sp>
      <p:sp>
        <p:nvSpPr>
          <p:cNvPr id="17" name="Заголовок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1197617" y="5677566"/>
            <a:ext cx="5682153" cy="671034"/>
          </a:xfrm>
          <a:prstGeom prst="rect">
            <a:avLst/>
          </a:prstGeom>
          <a:solidFill>
            <a:srgbClr val="1694E9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uk-UA" sz="2400" b="1" dirty="0" smtClean="0">
                <a:solidFill>
                  <a:schemeClr val="bg1"/>
                </a:solidFill>
              </a:rPr>
              <a:t>Вибери з вірша пари слів, що римуються.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9097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5609" y="415805"/>
            <a:ext cx="10189334" cy="6816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Перегляд </a:t>
            </a:r>
            <a:r>
              <a:rPr lang="uk-UA" sz="4000" b="1" dirty="0" err="1">
                <a:solidFill>
                  <a:schemeClr val="bg1"/>
                </a:solidFill>
              </a:rPr>
              <a:t>відеоклипу</a:t>
            </a:r>
            <a:r>
              <a:rPr lang="uk-UA" sz="4000" b="1" dirty="0">
                <a:solidFill>
                  <a:schemeClr val="bg1"/>
                </a:solidFill>
              </a:rPr>
              <a:t> «Незвичайні хмари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6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6876" y="1187854"/>
            <a:ext cx="6742557" cy="5056918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748266" y="1187854"/>
            <a:ext cx="3942991" cy="44012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Увагу людей завжди привертали різноманітні незвичайні явища природи. Спостерігаючи за небом, помічаєш, що хмарки іноді набувають чудернацьких форм, тоді починаєш фантазувати. </a:t>
            </a:r>
          </a:p>
        </p:txBody>
      </p:sp>
    </p:spTree>
    <p:extLst>
      <p:ext uri="{BB962C8B-B14F-4D97-AF65-F5344CB8AC3E}">
        <p14:creationId xmlns:p14="http://schemas.microsoft.com/office/powerpoint/2010/main" val="22390463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60737" y="673745"/>
            <a:ext cx="10237251" cy="6543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Крісло автора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23658" y="1492531"/>
            <a:ext cx="3951513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Уяви </a:t>
            </a:r>
            <a:r>
              <a:rPr lang="uk-UA" sz="3200" b="1" dirty="0">
                <a:solidFill>
                  <a:schemeClr val="bg1"/>
                </a:solidFill>
              </a:rPr>
              <a:t>себе автором. </a:t>
            </a:r>
            <a:r>
              <a:rPr lang="uk-UA" sz="3200" b="1" dirty="0" smtClean="0">
                <a:solidFill>
                  <a:schemeClr val="bg1"/>
                </a:solidFill>
              </a:rPr>
              <a:t>Склади </a:t>
            </a:r>
            <a:r>
              <a:rPr lang="uk-UA" sz="3200" b="1" dirty="0">
                <a:solidFill>
                  <a:schemeClr val="bg1"/>
                </a:solidFill>
              </a:rPr>
              <a:t>казку «Пригоди хмарки».</a:t>
            </a:r>
          </a:p>
        </p:txBody>
      </p:sp>
      <p:pic>
        <p:nvPicPr>
          <p:cNvPr id="4098" name="Picture 2" descr="Woman reading book on sofa. Download a Free Preview or High Quality Adobe Illustrator Ai, EPS, PDF and High Resolution JPEG versions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0"/>
          <a:stretch/>
        </p:blipFill>
        <p:spPr bwMode="auto">
          <a:xfrm>
            <a:off x="960737" y="1437374"/>
            <a:ext cx="3099634" cy="377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ниги | Выпускные идеи, Книги и Школьные тем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537" y="2810558"/>
            <a:ext cx="1121509" cy="138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О чём поёт душа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149" y="3622974"/>
            <a:ext cx="4098425" cy="29177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Природа выдумщица. Облака в виде животных. - Жизнь - театр 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84"/>
          <a:stretch/>
        </p:blipFill>
        <p:spPr bwMode="auto">
          <a:xfrm>
            <a:off x="7548857" y="2296463"/>
            <a:ext cx="4009707" cy="29177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4559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1045029" y="471733"/>
            <a:ext cx="9938657" cy="71378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Підсумок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4" name="Прямокутник: округлені кути 7">
            <a:extLst>
              <a:ext uri="{FF2B5EF4-FFF2-40B4-BE49-F238E27FC236}">
                <a16:creationId xmlns:a16="http://schemas.microsoft.com/office/drawing/2014/main" xmlns="" id="{64487D4B-FC3C-4552-8E1A-F2831FBE1812}"/>
              </a:ext>
            </a:extLst>
          </p:cNvPr>
          <p:cNvSpPr/>
          <p:nvPr/>
        </p:nvSpPr>
        <p:spPr>
          <a:xfrm>
            <a:off x="1045029" y="1297042"/>
            <a:ext cx="5758542" cy="248578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rgbClr val="FFFF00"/>
                </a:solidFill>
              </a:rPr>
              <a:t>Який вірш сьогодні читали?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rgbClr val="FFFF00"/>
                </a:solidFill>
              </a:rPr>
              <a:t>Хто його автор?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rgbClr val="FFFF00"/>
                </a:solidFill>
              </a:rPr>
              <a:t>Що цікавого помітила поетеса?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rgbClr val="FFFF00"/>
                </a:solidFill>
              </a:rPr>
              <a:t>Що вчилися робити на уроці?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rgbClr val="FFFF00"/>
                </a:solidFill>
              </a:rPr>
              <a:t>Що вдалося, а що ні?</a:t>
            </a:r>
            <a:endParaRPr lang="uk-UA" sz="2800" b="1" dirty="0">
              <a:solidFill>
                <a:srgbClr val="FFFF00"/>
              </a:solidFill>
            </a:endParaRPr>
          </a:p>
        </p:txBody>
      </p:sp>
      <p:pic>
        <p:nvPicPr>
          <p:cNvPr id="5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76" b="10756"/>
          <a:stretch/>
        </p:blipFill>
        <p:spPr bwMode="auto">
          <a:xfrm>
            <a:off x="7222746" y="1283414"/>
            <a:ext cx="3858910" cy="3016443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кутник: округлені кути 7">
            <a:extLst>
              <a:ext uri="{FF2B5EF4-FFF2-40B4-BE49-F238E27FC236}">
                <a16:creationId xmlns:a16="http://schemas.microsoft.com/office/drawing/2014/main" xmlns="" id="{64487D4B-FC3C-4552-8E1A-F2831FBE1812}"/>
              </a:ext>
            </a:extLst>
          </p:cNvPr>
          <p:cNvSpPr/>
          <p:nvPr/>
        </p:nvSpPr>
        <p:spPr>
          <a:xfrm>
            <a:off x="1208314" y="4093029"/>
            <a:ext cx="5431971" cy="1055608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Вдома прочитай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виразно вірш своїм рідним</a:t>
            </a:r>
            <a:endParaRPr lang="uk-UA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0749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1486" y="574541"/>
            <a:ext cx="10025743" cy="7527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Рефлексія. Вправа «Урок був»</a:t>
            </a: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355432757"/>
              </p:ext>
            </p:extLst>
          </p:nvPr>
        </p:nvGraphicFramePr>
        <p:xfrm>
          <a:off x="1543050" y="1337310"/>
          <a:ext cx="9917008" cy="5143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Скругленный прямоугольник 18"/>
          <p:cNvSpPr/>
          <p:nvPr/>
        </p:nvSpPr>
        <p:spPr>
          <a:xfrm>
            <a:off x="832468" y="1534091"/>
            <a:ext cx="3219193" cy="91940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Опиши,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яким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був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цей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урок для тебе. 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4121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00789" y="491853"/>
            <a:ext cx="8732067" cy="7859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на урок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1522" y="1722347"/>
            <a:ext cx="5017769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err="1"/>
              <a:t>Лиш</a:t>
            </a:r>
            <a:r>
              <a:rPr lang="ru-RU" sz="3200" dirty="0"/>
              <a:t> </a:t>
            </a:r>
            <a:r>
              <a:rPr lang="ru-RU" sz="3200" dirty="0" err="1"/>
              <a:t>дзвінок</a:t>
            </a:r>
            <a:r>
              <a:rPr lang="ru-RU" sz="3200" dirty="0"/>
              <a:t> на урок </a:t>
            </a:r>
            <a:endParaRPr lang="ru-RU" sz="3200" dirty="0" smtClean="0"/>
          </a:p>
          <a:p>
            <a:pPr algn="ctr"/>
            <a:r>
              <a:rPr lang="ru-RU" sz="3200" dirty="0" err="1" smtClean="0"/>
              <a:t>продзвенить</a:t>
            </a:r>
            <a:r>
              <a:rPr lang="ru-RU" sz="3200" dirty="0"/>
              <a:t>, </a:t>
            </a:r>
            <a:endParaRPr lang="ru-RU" sz="3200" dirty="0" smtClean="0"/>
          </a:p>
          <a:p>
            <a:pPr algn="ctr"/>
            <a:r>
              <a:rPr lang="ru-RU" sz="3200" dirty="0" smtClean="0"/>
              <a:t>Стане </a:t>
            </a:r>
            <a:r>
              <a:rPr lang="ru-RU" sz="3200" dirty="0" err="1"/>
              <a:t>кожний</a:t>
            </a:r>
            <a:r>
              <a:rPr lang="ru-RU" sz="3200" dirty="0"/>
              <a:t> </a:t>
            </a:r>
            <a:r>
              <a:rPr lang="ru-RU" sz="3200" dirty="0" err="1"/>
              <a:t>серйозним</a:t>
            </a:r>
            <a:r>
              <a:rPr lang="ru-RU" sz="3200" dirty="0"/>
              <a:t> </a:t>
            </a:r>
            <a:endParaRPr lang="ru-RU" sz="3200" dirty="0" smtClean="0"/>
          </a:p>
          <a:p>
            <a:pPr algn="ctr"/>
            <a:r>
              <a:rPr lang="ru-RU" sz="3200" dirty="0" smtClean="0"/>
              <a:t>в </a:t>
            </a:r>
            <a:r>
              <a:rPr lang="ru-RU" sz="3200" dirty="0"/>
              <a:t>ту </a:t>
            </a:r>
            <a:r>
              <a:rPr lang="ru-RU" sz="3200" dirty="0" err="1"/>
              <a:t>мить</a:t>
            </a:r>
            <a:r>
              <a:rPr lang="ru-RU" sz="3200" dirty="0"/>
              <a:t>. </a:t>
            </a:r>
            <a:endParaRPr lang="ru-RU" sz="3200" dirty="0" smtClean="0"/>
          </a:p>
          <a:p>
            <a:pPr algn="ctr"/>
            <a:r>
              <a:rPr lang="ru-RU" sz="3200" dirty="0" err="1" smtClean="0"/>
              <a:t>Бо</a:t>
            </a:r>
            <a:r>
              <a:rPr lang="ru-RU" sz="3200" dirty="0" smtClean="0"/>
              <a:t> </a:t>
            </a:r>
            <a:r>
              <a:rPr lang="ru-RU" sz="3200" dirty="0" err="1"/>
              <a:t>роботи</a:t>
            </a:r>
            <a:r>
              <a:rPr lang="ru-RU" sz="3200" dirty="0"/>
              <a:t> </a:t>
            </a:r>
            <a:r>
              <a:rPr lang="ru-RU" sz="3200" dirty="0" err="1"/>
              <a:t>багато</a:t>
            </a:r>
            <a:r>
              <a:rPr lang="ru-RU" sz="3200" dirty="0"/>
              <a:t> у нас, </a:t>
            </a:r>
            <a:endParaRPr lang="ru-RU" sz="3200" dirty="0" smtClean="0"/>
          </a:p>
          <a:p>
            <a:pPr algn="ctr"/>
            <a:r>
              <a:rPr lang="ru-RU" sz="3200" dirty="0" smtClean="0"/>
              <a:t>І </a:t>
            </a:r>
            <a:r>
              <a:rPr lang="ru-RU" sz="3200" dirty="0"/>
              <a:t>дружно </a:t>
            </a:r>
            <a:r>
              <a:rPr lang="ru-RU" sz="3200" dirty="0" err="1"/>
              <a:t>працює</a:t>
            </a:r>
            <a:r>
              <a:rPr lang="ru-RU" sz="3200" dirty="0"/>
              <a:t> наш </a:t>
            </a:r>
            <a:r>
              <a:rPr lang="ru-RU" sz="3200" dirty="0" err="1"/>
              <a:t>клас</a:t>
            </a:r>
            <a:r>
              <a:rPr lang="ru-RU" sz="3200" dirty="0"/>
              <a:t>. </a:t>
            </a:r>
            <a:endParaRPr lang="uk-UA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D:\Картинки до тестів\Людина\Клас за партам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822" y="1662099"/>
            <a:ext cx="5239423" cy="377925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253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511628" y="1232762"/>
            <a:ext cx="5965371" cy="2194560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Уяви себе батарейкою.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Поміркуй,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наскільки ти «заряджена»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батарейка. Що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може тебе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швидко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зарядити до повного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заряду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 На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слайді лише деякі підказки.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У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тебе може бути свій варіант «зарядки» 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1188720" y="404664"/>
            <a:ext cx="10092691" cy="7611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dirty="0" smtClean="0">
                <a:solidFill>
                  <a:schemeClr val="bg1"/>
                </a:solidFill>
              </a:rPr>
              <a:t>Налаштування на урок. Вправа «Батарейка»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0" name="Заголовок 3"/>
          <p:cNvSpPr txBox="1">
            <a:spLocks/>
          </p:cNvSpPr>
          <p:nvPr/>
        </p:nvSpPr>
        <p:spPr>
          <a:xfrm>
            <a:off x="962718" y="5896430"/>
            <a:ext cx="2206615" cy="552301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>
                <a:solidFill>
                  <a:schemeClr val="bg1"/>
                </a:solidFill>
              </a:rPr>
              <a:t>Прогулянка 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1" name="Заголовок 3"/>
          <p:cNvSpPr txBox="1">
            <a:spLocks/>
          </p:cNvSpPr>
          <p:nvPr/>
        </p:nvSpPr>
        <p:spPr>
          <a:xfrm>
            <a:off x="9125042" y="4953833"/>
            <a:ext cx="2156369" cy="954215"/>
          </a:xfrm>
          <a:prstGeom prst="roundRect">
            <a:avLst/>
          </a:prstGeom>
          <a:solidFill>
            <a:srgbClr val="EF71CE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/>
              <a:t>Улюблені іграшки</a:t>
            </a:r>
            <a:endParaRPr lang="ru-RU" sz="2800" b="1" dirty="0"/>
          </a:p>
        </p:txBody>
      </p:sp>
      <p:sp>
        <p:nvSpPr>
          <p:cNvPr id="23" name="Заголовок 3"/>
          <p:cNvSpPr txBox="1">
            <a:spLocks/>
          </p:cNvSpPr>
          <p:nvPr/>
        </p:nvSpPr>
        <p:spPr>
          <a:xfrm>
            <a:off x="6654366" y="3306999"/>
            <a:ext cx="2175289" cy="579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/>
              <a:t>Перекус </a:t>
            </a:r>
            <a:endParaRPr lang="ru-RU" sz="2800" b="1" dirty="0"/>
          </a:p>
        </p:txBody>
      </p:sp>
      <p:sp>
        <p:nvSpPr>
          <p:cNvPr id="17" name="Заголовок 3"/>
          <p:cNvSpPr txBox="1">
            <a:spLocks/>
          </p:cNvSpPr>
          <p:nvPr/>
        </p:nvSpPr>
        <p:spPr>
          <a:xfrm>
            <a:off x="3942105" y="5815282"/>
            <a:ext cx="2292960" cy="54235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>
                <a:solidFill>
                  <a:schemeClr val="bg1"/>
                </a:solidFill>
              </a:rPr>
              <a:t>Сім’я поруч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4" name="Заголовок 3"/>
          <p:cNvSpPr txBox="1">
            <a:spLocks/>
          </p:cNvSpPr>
          <p:nvPr/>
        </p:nvSpPr>
        <p:spPr>
          <a:xfrm>
            <a:off x="9126799" y="3363106"/>
            <a:ext cx="2251711" cy="958996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>
                <a:solidFill>
                  <a:schemeClr val="bg1"/>
                </a:solidFill>
              </a:rPr>
              <a:t>Домашня тваринка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51" name="Picture 3" descr="D:\Картинки до тестів\Тварини\Кошеня біл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901" y="1320580"/>
            <a:ext cx="2057511" cy="1953333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Картинки до тестів\Рослини\Фрукт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011" y="1344746"/>
            <a:ext cx="2286000" cy="1905000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Картинки до тестів\Есміра Україна Читання в родині\OIG (34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4" b="3384"/>
          <a:stretch/>
        </p:blipFill>
        <p:spPr bwMode="auto">
          <a:xfrm>
            <a:off x="3942105" y="3551736"/>
            <a:ext cx="2292960" cy="2174694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Картинки до тестів\!!!!_Эсмира_2\_free_2023-10-05-21-41-041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8" b="219"/>
          <a:stretch/>
        </p:blipFill>
        <p:spPr bwMode="auto">
          <a:xfrm>
            <a:off x="914402" y="3559602"/>
            <a:ext cx="2432135" cy="2166828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Картинки до тестів\!!!!_Эсмира_2\_free_2023-10-04-23-51-463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544" y="3934143"/>
            <a:ext cx="2299335" cy="2299335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51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17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91367" y="520593"/>
            <a:ext cx="10066490" cy="72896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Дихальна вправа </a:t>
            </a:r>
            <a:r>
              <a:rPr lang="uk-UA" sz="3600" b="1" dirty="0">
                <a:solidFill>
                  <a:schemeClr val="bg1"/>
                </a:solidFill>
              </a:rPr>
              <a:t>«Ланцюжок</a:t>
            </a:r>
            <a:r>
              <a:rPr lang="uk-UA" sz="3600" b="1" dirty="0" smtClean="0">
                <a:solidFill>
                  <a:schemeClr val="bg1"/>
                </a:solidFill>
              </a:rPr>
              <a:t>»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83684" y="2286439"/>
            <a:ext cx="5810176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bg1"/>
                </a:solidFill>
              </a:rPr>
              <a:t>а – у – о – і </a:t>
            </a:r>
            <a:r>
              <a:rPr lang="uk-UA" sz="4000" b="1" dirty="0" smtClean="0">
                <a:solidFill>
                  <a:schemeClr val="bg1"/>
                </a:solidFill>
              </a:rPr>
              <a:t>– </a:t>
            </a:r>
            <a:r>
              <a:rPr lang="uk-UA" sz="4000" b="1" dirty="0" smtClean="0">
                <a:solidFill>
                  <a:schemeClr val="bg1"/>
                </a:solidFill>
              </a:rPr>
              <a:t>а </a:t>
            </a:r>
            <a:r>
              <a:rPr lang="uk-UA" sz="4000" b="1" dirty="0">
                <a:solidFill>
                  <a:schemeClr val="bg1"/>
                </a:solidFill>
              </a:rPr>
              <a:t>– у – і – е ;</a:t>
            </a:r>
          </a:p>
          <a:p>
            <a:r>
              <a:rPr lang="uk-UA" sz="4000" b="1" dirty="0">
                <a:solidFill>
                  <a:schemeClr val="bg1"/>
                </a:solidFill>
              </a:rPr>
              <a:t>а – о – е – </a:t>
            </a:r>
            <a:r>
              <a:rPr lang="uk-UA" sz="4000" b="1" dirty="0" smtClean="0">
                <a:solidFill>
                  <a:schemeClr val="bg1"/>
                </a:solidFill>
              </a:rPr>
              <a:t>и – і </a:t>
            </a:r>
            <a:r>
              <a:rPr lang="uk-UA" sz="4000" b="1" dirty="0">
                <a:solidFill>
                  <a:schemeClr val="bg1"/>
                </a:solidFill>
              </a:rPr>
              <a:t>– у – е – а 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22739" y="1359171"/>
            <a:ext cx="8732066" cy="828857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Швидко і глибоко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вдихни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носом повітря і, спокійно повільно видихаючи ротом,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вимов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співаючи звуки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" name="Picture 10" descr="Фото, автор Soloveika на Яндекс.Фотках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14672"/>
          <a:stretch/>
        </p:blipFill>
        <p:spPr bwMode="auto">
          <a:xfrm>
            <a:off x="3312055" y="3711017"/>
            <a:ext cx="5211460" cy="2578224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3289860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1485" y="516890"/>
            <a:ext cx="10167258" cy="6261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Мовленнєва розминка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01485" y="1848680"/>
            <a:ext cx="9481458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err="1">
                <a:solidFill>
                  <a:schemeClr val="bg1"/>
                </a:solidFill>
              </a:rPr>
              <a:t>Ічка-ічка</a:t>
            </a:r>
            <a:r>
              <a:rPr lang="uk-UA" sz="3200" b="1" dirty="0">
                <a:solidFill>
                  <a:schemeClr val="bg1"/>
                </a:solidFill>
              </a:rPr>
              <a:t>, </a:t>
            </a:r>
            <a:r>
              <a:rPr lang="uk-UA" sz="3200" b="1" dirty="0" err="1">
                <a:solidFill>
                  <a:schemeClr val="bg1"/>
                </a:solidFill>
              </a:rPr>
              <a:t>ічка-ічка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  <a:r>
              <a:rPr lang="uk-UA" sz="3200" b="1" dirty="0" smtClean="0">
                <a:solidFill>
                  <a:schemeClr val="bg1"/>
                </a:solidFill>
              </a:rPr>
              <a:t>– ось </a:t>
            </a:r>
            <a:r>
              <a:rPr lang="uk-UA" sz="3200" b="1" dirty="0">
                <a:solidFill>
                  <a:schemeClr val="bg1"/>
                </a:solidFill>
              </a:rPr>
              <a:t>тече глибока …</a:t>
            </a:r>
          </a:p>
          <a:p>
            <a:r>
              <a:rPr lang="uk-UA" sz="3200" b="1" dirty="0" err="1">
                <a:solidFill>
                  <a:schemeClr val="bg1"/>
                </a:solidFill>
              </a:rPr>
              <a:t>Ачка-ачка</a:t>
            </a:r>
            <a:r>
              <a:rPr lang="uk-UA" sz="3200" b="1" dirty="0">
                <a:solidFill>
                  <a:schemeClr val="bg1"/>
                </a:solidFill>
              </a:rPr>
              <a:t>, </a:t>
            </a:r>
            <a:r>
              <a:rPr lang="uk-UA" sz="3200" b="1" dirty="0" err="1">
                <a:solidFill>
                  <a:schemeClr val="bg1"/>
                </a:solidFill>
              </a:rPr>
              <a:t>ачка-ачка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  <a:r>
              <a:rPr lang="uk-UA" sz="3200" b="1" dirty="0" smtClean="0">
                <a:solidFill>
                  <a:schemeClr val="bg1"/>
                </a:solidFill>
              </a:rPr>
              <a:t>– пливе </a:t>
            </a:r>
            <a:r>
              <a:rPr lang="uk-UA" sz="3200" b="1" dirty="0">
                <a:solidFill>
                  <a:schemeClr val="bg1"/>
                </a:solidFill>
              </a:rPr>
              <a:t>по річці дика …</a:t>
            </a:r>
          </a:p>
          <a:p>
            <a:r>
              <a:rPr lang="uk-UA" sz="3200" b="1" dirty="0" err="1">
                <a:solidFill>
                  <a:schemeClr val="bg1"/>
                </a:solidFill>
              </a:rPr>
              <a:t>Єчки-єчки</a:t>
            </a:r>
            <a:r>
              <a:rPr lang="uk-UA" sz="3200" b="1" dirty="0">
                <a:solidFill>
                  <a:schemeClr val="bg1"/>
                </a:solidFill>
              </a:rPr>
              <a:t>, </a:t>
            </a:r>
            <a:r>
              <a:rPr lang="uk-UA" sz="3200" b="1" dirty="0" err="1">
                <a:solidFill>
                  <a:schemeClr val="bg1"/>
                </a:solidFill>
              </a:rPr>
              <a:t>єчки-єчки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  <a:r>
              <a:rPr lang="uk-UA" sz="3200" b="1" dirty="0" smtClean="0">
                <a:solidFill>
                  <a:schemeClr val="bg1"/>
                </a:solidFill>
              </a:rPr>
              <a:t>– знесла </a:t>
            </a:r>
            <a:r>
              <a:rPr lang="uk-UA" sz="3200" b="1" dirty="0">
                <a:solidFill>
                  <a:schemeClr val="bg1"/>
                </a:solidFill>
              </a:rPr>
              <a:t>вона аж три …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r>
              <a:rPr lang="uk-UA" sz="3200" b="1" dirty="0" err="1">
                <a:solidFill>
                  <a:schemeClr val="bg1"/>
                </a:solidFill>
              </a:rPr>
              <a:t>Ат-ат-ат</a:t>
            </a:r>
            <a:r>
              <a:rPr lang="uk-UA" sz="3200" b="1" dirty="0">
                <a:solidFill>
                  <a:schemeClr val="bg1"/>
                </a:solidFill>
              </a:rPr>
              <a:t>, </a:t>
            </a:r>
            <a:r>
              <a:rPr lang="uk-UA" sz="3200" b="1" dirty="0" err="1">
                <a:solidFill>
                  <a:schemeClr val="bg1"/>
                </a:solidFill>
              </a:rPr>
              <a:t>ат-ат-ат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  <a:r>
              <a:rPr lang="uk-UA" sz="3200" b="1" dirty="0" smtClean="0">
                <a:solidFill>
                  <a:schemeClr val="bg1"/>
                </a:solidFill>
              </a:rPr>
              <a:t>– </a:t>
            </a:r>
            <a:r>
              <a:rPr lang="uk-UA" sz="3200" b="1" dirty="0" err="1" smtClean="0">
                <a:solidFill>
                  <a:schemeClr val="bg1"/>
                </a:solidFill>
              </a:rPr>
              <a:t>навиводить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r>
              <a:rPr lang="uk-UA" sz="3200" b="1" dirty="0">
                <a:solidFill>
                  <a:schemeClr val="bg1"/>
                </a:solidFill>
              </a:rPr>
              <a:t>…</a:t>
            </a:r>
          </a:p>
          <a:p>
            <a:r>
              <a:rPr lang="uk-UA" sz="3200" b="1" dirty="0" err="1">
                <a:solidFill>
                  <a:schemeClr val="bg1"/>
                </a:solidFill>
              </a:rPr>
              <a:t>Ить-ить-ить</a:t>
            </a:r>
            <a:r>
              <a:rPr lang="uk-UA" sz="3200" b="1" dirty="0">
                <a:solidFill>
                  <a:schemeClr val="bg1"/>
                </a:solidFill>
              </a:rPr>
              <a:t>, </a:t>
            </a:r>
            <a:r>
              <a:rPr lang="uk-UA" sz="3200" b="1" dirty="0" err="1">
                <a:solidFill>
                  <a:schemeClr val="bg1"/>
                </a:solidFill>
              </a:rPr>
              <a:t>ить-ить-ить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  <a:r>
              <a:rPr lang="uk-UA" sz="3200" b="1" dirty="0" smtClean="0">
                <a:solidFill>
                  <a:schemeClr val="bg1"/>
                </a:solidFill>
              </a:rPr>
              <a:t>– </a:t>
            </a:r>
            <a:r>
              <a:rPr lang="uk-UA" sz="3200" b="1" dirty="0" err="1" smtClean="0">
                <a:solidFill>
                  <a:schemeClr val="bg1"/>
                </a:solidFill>
              </a:rPr>
              <a:t>плавать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r>
              <a:rPr lang="uk-UA" sz="3200" b="1" dirty="0">
                <a:solidFill>
                  <a:schemeClr val="bg1"/>
                </a:solidFill>
              </a:rPr>
              <a:t>діточок …</a:t>
            </a:r>
          </a:p>
          <a:p>
            <a:r>
              <a:rPr lang="uk-UA" sz="3200" b="1" dirty="0" err="1">
                <a:solidFill>
                  <a:schemeClr val="bg1"/>
                </a:solidFill>
              </a:rPr>
              <a:t>Ічці-ічці</a:t>
            </a:r>
            <a:r>
              <a:rPr lang="uk-UA" sz="3200" b="1" dirty="0">
                <a:solidFill>
                  <a:schemeClr val="bg1"/>
                </a:solidFill>
              </a:rPr>
              <a:t>, </a:t>
            </a:r>
            <a:r>
              <a:rPr lang="uk-UA" sz="3200" b="1" dirty="0" err="1">
                <a:solidFill>
                  <a:schemeClr val="bg1"/>
                </a:solidFill>
              </a:rPr>
              <a:t>ічці-ічці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  <a:r>
              <a:rPr lang="uk-UA" sz="3200" b="1" dirty="0" smtClean="0">
                <a:solidFill>
                  <a:schemeClr val="bg1"/>
                </a:solidFill>
              </a:rPr>
              <a:t>– попливуть </a:t>
            </a:r>
            <a:r>
              <a:rPr lang="uk-UA" sz="3200" b="1" dirty="0">
                <a:solidFill>
                  <a:schemeClr val="bg1"/>
                </a:solidFill>
              </a:rPr>
              <a:t>разом по …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84276" y="1865492"/>
            <a:ext cx="1308768" cy="584775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FF00"/>
                </a:solidFill>
              </a:rPr>
              <a:t>річка.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41687" y="2313712"/>
            <a:ext cx="1376871" cy="584775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FF00"/>
                </a:solidFill>
              </a:rPr>
              <a:t>качка.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41687" y="2833171"/>
            <a:ext cx="1376871" cy="584775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err="1">
                <a:solidFill>
                  <a:srgbClr val="FFFF00"/>
                </a:solidFill>
              </a:rPr>
              <a:t>яєчки</a:t>
            </a:r>
            <a:r>
              <a:rPr lang="uk-UA" sz="3200" b="1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02856" y="3310617"/>
            <a:ext cx="1825121" cy="584775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FF00"/>
                </a:solidFill>
              </a:rPr>
              <a:t>каченят.</a:t>
            </a:r>
            <a:endParaRPr lang="uk-UA" sz="3200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41687" y="3823952"/>
            <a:ext cx="1743284" cy="584775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FF00"/>
                </a:solidFill>
              </a:rPr>
              <a:t>навчить.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94482" y="4278235"/>
            <a:ext cx="1172247" cy="584775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FF00"/>
                </a:solidFill>
              </a:rPr>
              <a:t>річці.</a:t>
            </a:r>
          </a:p>
        </p:txBody>
      </p:sp>
      <p:pic>
        <p:nvPicPr>
          <p:cNvPr id="15" name="Picture 2" descr="Дети читая книгу пока значки связанные образованием завишут на ..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74"/>
          <a:stretch/>
        </p:blipFill>
        <p:spPr bwMode="auto">
          <a:xfrm>
            <a:off x="9543513" y="4408727"/>
            <a:ext cx="1682916" cy="232956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069043" y="1171004"/>
            <a:ext cx="10099700" cy="614253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Прочитай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чистомовку, додаючи римоване слово в кінці кожного рядка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7" name="Picture 10" descr="Фото, автор Soloveika на Яндекс.Фотках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14672"/>
          <a:stretch/>
        </p:blipFill>
        <p:spPr bwMode="auto">
          <a:xfrm>
            <a:off x="1069042" y="4895667"/>
            <a:ext cx="3339671" cy="165220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535813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12874" y="516890"/>
            <a:ext cx="10012325" cy="7785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«Добери риму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2875" y="1501800"/>
            <a:ext cx="6932428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FF00"/>
                </a:solidFill>
              </a:rPr>
              <a:t>Гілка - </a:t>
            </a:r>
          </a:p>
          <a:p>
            <a:r>
              <a:rPr lang="uk-UA" sz="3600" b="1" dirty="0">
                <a:solidFill>
                  <a:srgbClr val="FFFF00"/>
                </a:solidFill>
              </a:rPr>
              <a:t>Сорока - </a:t>
            </a:r>
          </a:p>
          <a:p>
            <a:r>
              <a:rPr lang="uk-UA" sz="3600" b="1" dirty="0" smtClean="0">
                <a:solidFill>
                  <a:srgbClr val="FFFF00"/>
                </a:solidFill>
              </a:rPr>
              <a:t>Олівець </a:t>
            </a:r>
            <a:r>
              <a:rPr lang="uk-UA" sz="3600" b="1" dirty="0">
                <a:solidFill>
                  <a:srgbClr val="FFFF00"/>
                </a:solidFill>
              </a:rPr>
              <a:t>- </a:t>
            </a:r>
          </a:p>
          <a:p>
            <a:r>
              <a:rPr lang="uk-UA" sz="3600" b="1" dirty="0">
                <a:solidFill>
                  <a:srgbClr val="FFFF00"/>
                </a:solidFill>
              </a:rPr>
              <a:t>Книжка -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51792" y="1501800"/>
            <a:ext cx="3986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bg1"/>
                </a:solidFill>
              </a:rPr>
              <a:t>білка, бджілка, … 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15068" y="2648998"/>
            <a:ext cx="4830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bg1"/>
                </a:solidFill>
              </a:rPr>
              <a:t>молодець, співець, … 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58889" y="2109986"/>
            <a:ext cx="4460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bg1"/>
                </a:solidFill>
              </a:rPr>
              <a:t>морока, білобока, … 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15069" y="3166793"/>
            <a:ext cx="4709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стрижка</a:t>
            </a:r>
            <a:r>
              <a:rPr lang="uk-UA" sz="3600" b="1" dirty="0">
                <a:solidFill>
                  <a:schemeClr val="bg1"/>
                </a:solidFill>
              </a:rPr>
              <a:t>, діжка, … . </a:t>
            </a:r>
          </a:p>
        </p:txBody>
      </p:sp>
      <p:pic>
        <p:nvPicPr>
          <p:cNvPr id="4098" name="Picture 2" descr="D:\Картинки до тестів\Людина\Хлопець замислився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" r="1060"/>
          <a:stretch/>
        </p:blipFill>
        <p:spPr bwMode="auto">
          <a:xfrm>
            <a:off x="8545286" y="1487243"/>
            <a:ext cx="2579913" cy="490188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Фото, автор Soloveika на Яндекс.Фотках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14672"/>
          <a:stretch/>
        </p:blipFill>
        <p:spPr bwMode="auto">
          <a:xfrm>
            <a:off x="1838380" y="3978125"/>
            <a:ext cx="4873439" cy="2410998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7943884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44431" y="582906"/>
            <a:ext cx="10411398" cy="6689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31" y="1354949"/>
            <a:ext cx="3582975" cy="358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275006" y="1354949"/>
            <a:ext cx="7089680" cy="41549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2400" b="1" dirty="0">
                <a:solidFill>
                  <a:schemeClr val="bg1"/>
                </a:solidFill>
              </a:rPr>
              <a:t> </a:t>
            </a:r>
            <a:r>
              <a:rPr lang="uk-UA" sz="2400" b="1" dirty="0" smtClean="0">
                <a:solidFill>
                  <a:schemeClr val="bg1"/>
                </a:solidFill>
              </a:rPr>
              <a:t>    Сьогодні </a:t>
            </a:r>
            <a:r>
              <a:rPr lang="uk-UA" sz="2400" b="1" dirty="0">
                <a:solidFill>
                  <a:schemeClr val="bg1"/>
                </a:solidFill>
              </a:rPr>
              <a:t>на уроці читання ми починаємо вивчати другу частину  розділу «Скільки на </a:t>
            </a:r>
            <a:r>
              <a:rPr lang="uk-UA" sz="2400" b="1" dirty="0" smtClean="0">
                <a:solidFill>
                  <a:schemeClr val="bg1"/>
                </a:solidFill>
              </a:rPr>
              <a:t>землі іще </a:t>
            </a:r>
            <a:r>
              <a:rPr lang="uk-UA" sz="2400" b="1" dirty="0">
                <a:solidFill>
                  <a:schemeClr val="bg1"/>
                </a:solidFill>
              </a:rPr>
              <a:t>цікавого</a:t>
            </a:r>
            <a:r>
              <a:rPr lang="uk-UA" sz="2400" b="1" dirty="0" smtClean="0">
                <a:solidFill>
                  <a:schemeClr val="bg1"/>
                </a:solidFill>
              </a:rPr>
              <a:t>!» – «</a:t>
            </a:r>
            <a:r>
              <a:rPr lang="uk-UA" sz="2400" b="1" dirty="0" smtClean="0">
                <a:solidFill>
                  <a:srgbClr val="FFFF00"/>
                </a:solidFill>
              </a:rPr>
              <a:t>Фантазуй </a:t>
            </a:r>
            <a:r>
              <a:rPr lang="uk-UA" sz="2400" b="1" dirty="0">
                <a:solidFill>
                  <a:srgbClr val="FFFF00"/>
                </a:solidFill>
              </a:rPr>
              <a:t>і створюй</a:t>
            </a:r>
            <a:r>
              <a:rPr lang="uk-UA" sz="2400" b="1" dirty="0" smtClean="0">
                <a:solidFill>
                  <a:srgbClr val="FFFF00"/>
                </a:solidFill>
              </a:rPr>
              <a:t>!</a:t>
            </a:r>
            <a:r>
              <a:rPr lang="uk-UA" sz="2400" b="1" dirty="0" smtClean="0">
                <a:solidFill>
                  <a:schemeClr val="bg1"/>
                </a:solidFill>
              </a:rPr>
              <a:t>»</a:t>
            </a:r>
          </a:p>
          <a:p>
            <a:pPr algn="just"/>
            <a:r>
              <a:rPr lang="uk-UA" sz="2400" b="1" dirty="0" smtClean="0">
                <a:solidFill>
                  <a:schemeClr val="bg1"/>
                </a:solidFill>
              </a:rPr>
              <a:t>   </a:t>
            </a:r>
            <a:r>
              <a:rPr lang="uk-UA" sz="2400" b="1" dirty="0" smtClean="0">
                <a:solidFill>
                  <a:schemeClr val="bg1"/>
                </a:solidFill>
              </a:rPr>
              <a:t>На уроках читання ми придумували нові назви творів, словесні малюнки, рекламу, розігрували сценки… Усе це – </a:t>
            </a:r>
            <a:r>
              <a:rPr lang="uk-UA" sz="2400" b="1" dirty="0" smtClean="0">
                <a:solidFill>
                  <a:srgbClr val="FFFF00"/>
                </a:solidFill>
              </a:rPr>
              <a:t>іскринки творчості</a:t>
            </a:r>
            <a:r>
              <a:rPr lang="uk-UA" sz="2400" b="1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r>
              <a:rPr lang="uk-UA" sz="2400" b="1" dirty="0" smtClean="0">
                <a:solidFill>
                  <a:schemeClr val="bg1"/>
                </a:solidFill>
              </a:rPr>
              <a:t>    Тут ми прочитаємо твори різних жанрів про бажання і вміння творити. А створювати своє дуже непросто… але так цікаво!</a:t>
            </a:r>
          </a:p>
          <a:p>
            <a:pPr algn="just"/>
            <a:r>
              <a:rPr lang="uk-UA" sz="2400" b="1" dirty="0" smtClean="0">
                <a:solidFill>
                  <a:schemeClr val="bg1"/>
                </a:solidFill>
              </a:rPr>
              <a:t>    Нашим </a:t>
            </a:r>
            <a:r>
              <a:rPr lang="uk-UA" sz="2400" b="1" dirty="0">
                <a:solidFill>
                  <a:schemeClr val="bg1"/>
                </a:solidFill>
              </a:rPr>
              <a:t>провідником у країну фантазії та творчості сьогодні буде поетеса Надія Кір</a:t>
            </a:r>
            <a:r>
              <a:rPr lang="en-US" sz="2400" b="1" dirty="0">
                <a:solidFill>
                  <a:schemeClr val="bg1"/>
                </a:solidFill>
              </a:rPr>
              <a:t>’</a:t>
            </a:r>
            <a:r>
              <a:rPr lang="uk-UA" sz="2400" b="1" dirty="0" err="1">
                <a:solidFill>
                  <a:schemeClr val="bg1"/>
                </a:solidFill>
              </a:rPr>
              <a:t>ян</a:t>
            </a:r>
            <a:r>
              <a:rPr lang="uk-UA" sz="2400" b="1" dirty="0">
                <a:solidFill>
                  <a:schemeClr val="bg1"/>
                </a:solidFill>
              </a:rPr>
              <a:t>.   </a:t>
            </a:r>
          </a:p>
        </p:txBody>
      </p:sp>
    </p:spTree>
    <p:extLst>
      <p:ext uri="{BB962C8B-B14F-4D97-AF65-F5344CB8AC3E}">
        <p14:creationId xmlns:p14="http://schemas.microsoft.com/office/powerpoint/2010/main" val="29471226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ÐÐ°ÑÑÐ¸Ð½ÐºÐ¸ Ð¿Ð¾ Ð·Ð°Ð¿ÑÐ¾ÑÑ ÐºÐ»Ð¸Ð¿Ð°ÑÑ Ð²Ð¾ÑÐºÐ»Ð¸ÑÐ°ÑÐµÐ»ÑÐ½ÑÐ¹ Ð·Ð½Ð°Ðº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012" b="8490"/>
          <a:stretch/>
        </p:blipFill>
        <p:spPr bwMode="auto">
          <a:xfrm>
            <a:off x="941967" y="1285929"/>
            <a:ext cx="2305241" cy="412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89338" y="435429"/>
            <a:ext cx="9783461" cy="7339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Будь вдумливим читачем!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26379" y="1304395"/>
            <a:ext cx="7446420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b="1" dirty="0" smtClean="0">
                <a:solidFill>
                  <a:schemeClr val="bg1"/>
                </a:solidFill>
              </a:rPr>
              <a:t>Зверни </a:t>
            </a:r>
            <a:r>
              <a:rPr lang="uk-UA" sz="3200" b="1" dirty="0">
                <a:solidFill>
                  <a:schemeClr val="bg1"/>
                </a:solidFill>
              </a:rPr>
              <a:t>увагу на образні вислови.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b="1" dirty="0">
                <a:solidFill>
                  <a:schemeClr val="bg1"/>
                </a:solidFill>
              </a:rPr>
              <a:t>Визначай якості, що допомагають людині творити.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b="1" dirty="0" smtClean="0">
                <a:solidFill>
                  <a:schemeClr val="bg1"/>
                </a:solidFill>
              </a:rPr>
              <a:t>Добирай рими.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b="1" dirty="0" smtClean="0">
                <a:solidFill>
                  <a:schemeClr val="bg1"/>
                </a:solidFill>
              </a:rPr>
              <a:t>Уявляй</a:t>
            </a:r>
            <a:r>
              <a:rPr lang="uk-UA" sz="3200" b="1" dirty="0">
                <a:solidFill>
                  <a:schemeClr val="bg1"/>
                </a:solidFill>
              </a:rPr>
              <a:t>, доповнюй прочитане і створюй своє</a:t>
            </a:r>
            <a:r>
              <a:rPr lang="uk-UA" sz="3200" b="1" dirty="0" smtClean="0">
                <a:solidFill>
                  <a:schemeClr val="bg1"/>
                </a:solidFill>
              </a:rPr>
              <a:t>.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50087"/>
            <a:ext cx="1099458" cy="997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130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2" name="Picture 10" descr="Фото, автор Soloveika на Яндекс.Фотках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14672"/>
          <a:stretch/>
        </p:blipFill>
        <p:spPr bwMode="auto">
          <a:xfrm>
            <a:off x="6573748" y="4267200"/>
            <a:ext cx="4399051" cy="2176308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7243102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30087" y="592501"/>
            <a:ext cx="9691197" cy="7464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Знайомство з </a:t>
            </a:r>
            <a:r>
              <a:rPr lang="uk-UA" sz="4000" b="1" dirty="0" smtClean="0">
                <a:solidFill>
                  <a:schemeClr val="bg1"/>
                </a:solidFill>
              </a:rPr>
              <a:t>письменницею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2414" y="1378928"/>
            <a:ext cx="5172300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Надія Володимирівна Кір</a:t>
            </a:r>
            <a:r>
              <a:rPr lang="en-US" sz="3200" b="1" dirty="0">
                <a:solidFill>
                  <a:srgbClr val="FFFF00"/>
                </a:solidFill>
              </a:rPr>
              <a:t>’</a:t>
            </a:r>
            <a:r>
              <a:rPr lang="uk-UA" sz="3200" b="1" dirty="0" err="1">
                <a:solidFill>
                  <a:srgbClr val="FFFF00"/>
                </a:solidFill>
              </a:rPr>
              <a:t>ян</a:t>
            </a:r>
            <a:r>
              <a:rPr lang="uk-UA" sz="3200" b="1" dirty="0">
                <a:solidFill>
                  <a:srgbClr val="FFFF00"/>
                </a:solidFill>
              </a:rPr>
              <a:t> - </a:t>
            </a:r>
            <a:r>
              <a:rPr lang="uk-UA" sz="3200" b="1" dirty="0">
                <a:solidFill>
                  <a:schemeClr val="bg1"/>
                </a:solidFill>
              </a:rPr>
              <a:t>українська дитяча письменниця, поетеса, перекладачка, журналіст.</a:t>
            </a:r>
          </a:p>
        </p:txBody>
      </p:sp>
      <p:pic>
        <p:nvPicPr>
          <p:cNvPr id="2" name="Picture 2" descr="Kyrja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69"/>
          <a:stretch/>
        </p:blipFill>
        <p:spPr bwMode="auto">
          <a:xfrm>
            <a:off x="7502688" y="1433358"/>
            <a:ext cx="3418596" cy="441672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Читанка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7" r="7682"/>
          <a:stretch/>
        </p:blipFill>
        <p:spPr bwMode="auto">
          <a:xfrm rot="20280247">
            <a:off x="741539" y="3654767"/>
            <a:ext cx="2004832" cy="2712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Весела Абетка. Абетки Надія Кир'ян ЦВІТЕ АБЕТКА В КВІТНИКУ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34" y="3456047"/>
            <a:ext cx="2016352" cy="2694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упити книгу Неслухняна абетка (Надія Кір'ян) - 978-966-2054-50-7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3" b="3900"/>
          <a:stretch/>
        </p:blipFill>
        <p:spPr bwMode="auto">
          <a:xfrm rot="1144120">
            <a:off x="5411179" y="3627190"/>
            <a:ext cx="1977803" cy="2694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50087"/>
            <a:ext cx="1099458" cy="997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130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166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6558</TotalTime>
  <Words>689</Words>
  <Application>Microsoft Office PowerPoint</Application>
  <PresentationFormat>Произвольный</PresentationFormat>
  <Paragraphs>120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550</cp:revision>
  <dcterms:created xsi:type="dcterms:W3CDTF">2018-01-05T16:38:53Z</dcterms:created>
  <dcterms:modified xsi:type="dcterms:W3CDTF">2025-05-11T16:06:48Z</dcterms:modified>
</cp:coreProperties>
</file>