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516" r:id="rId3"/>
    <p:sldId id="526" r:id="rId4"/>
    <p:sldId id="528" r:id="rId5"/>
    <p:sldId id="527" r:id="rId6"/>
    <p:sldId id="523" r:id="rId7"/>
    <p:sldId id="518" r:id="rId8"/>
    <p:sldId id="510" r:id="rId9"/>
    <p:sldId id="492" r:id="rId10"/>
    <p:sldId id="524" r:id="rId11"/>
    <p:sldId id="511" r:id="rId12"/>
    <p:sldId id="513" r:id="rId13"/>
    <p:sldId id="525" r:id="rId14"/>
    <p:sldId id="519" r:id="rId15"/>
    <p:sldId id="52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00B050"/>
    <a:srgbClr val="295FFF"/>
    <a:srgbClr val="FFFF00"/>
    <a:srgbClr val="CC0066"/>
    <a:srgbClr val="CC0099"/>
    <a:srgbClr val="1694E9"/>
    <a:srgbClr val="709E32"/>
    <a:srgbClr val="FFB44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501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781B1E-F8C4-4597-843A-0EAE9000DD23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11BE1E0-2FCF-4F5D-B40C-C9F46BE22818}">
      <dgm:prSet phldrT="[Текст]"/>
      <dgm:spPr>
        <a:solidFill>
          <a:srgbClr val="FFC000"/>
        </a:solidFill>
      </dgm:spPr>
      <dgm:t>
        <a:bodyPr/>
        <a:lstStyle/>
        <a:p>
          <a:r>
            <a:rPr lang="uk-UA" b="1" dirty="0" smtClean="0"/>
            <a:t>урок</a:t>
          </a:r>
          <a:endParaRPr lang="ru-RU" b="1" dirty="0"/>
        </a:p>
      </dgm:t>
    </dgm:pt>
    <dgm:pt modelId="{52B989FD-C89F-4D37-843F-7A4F643DDB8A}" type="parTrans" cxnId="{D5EA7B3E-0D3C-4575-BBE9-4B8768AA9395}">
      <dgm:prSet/>
      <dgm:spPr/>
      <dgm:t>
        <a:bodyPr/>
        <a:lstStyle/>
        <a:p>
          <a:endParaRPr lang="ru-RU"/>
        </a:p>
      </dgm:t>
    </dgm:pt>
    <dgm:pt modelId="{20403D49-7A16-4E5C-8E4F-DA110DC9157C}" type="sibTrans" cxnId="{D5EA7B3E-0D3C-4575-BBE9-4B8768AA9395}">
      <dgm:prSet/>
      <dgm:spPr/>
      <dgm:t>
        <a:bodyPr/>
        <a:lstStyle/>
        <a:p>
          <a:endParaRPr lang="ru-RU"/>
        </a:p>
      </dgm:t>
    </dgm:pt>
    <dgm:pt modelId="{E14F5D1D-2235-4A78-B962-6AB89CDB34AD}">
      <dgm:prSet phldrT="[Текст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uk-UA" sz="3600" b="1" dirty="0" smtClean="0"/>
            <a:t>цікавий</a:t>
          </a:r>
          <a:endParaRPr lang="ru-RU" sz="3600" b="1" dirty="0"/>
        </a:p>
      </dgm:t>
    </dgm:pt>
    <dgm:pt modelId="{46F52824-6C77-4C95-9D70-53F13A911034}" type="parTrans" cxnId="{B995C2F3-31AA-4CD2-8210-F04AC07A9B66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ru-RU"/>
        </a:p>
      </dgm:t>
    </dgm:pt>
    <dgm:pt modelId="{909382CF-1F2A-4D18-A109-203AD92C7D67}" type="sibTrans" cxnId="{B995C2F3-31AA-4CD2-8210-F04AC07A9B66}">
      <dgm:prSet/>
      <dgm:spPr/>
      <dgm:t>
        <a:bodyPr/>
        <a:lstStyle/>
        <a:p>
          <a:endParaRPr lang="ru-RU"/>
        </a:p>
      </dgm:t>
    </dgm:pt>
    <dgm:pt modelId="{F016CD53-4314-44C8-8851-271A8386442A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uk-UA" sz="3600" b="1" dirty="0" smtClean="0"/>
            <a:t>нудний</a:t>
          </a:r>
          <a:endParaRPr lang="ru-RU" sz="3600" b="1" dirty="0"/>
        </a:p>
      </dgm:t>
    </dgm:pt>
    <dgm:pt modelId="{E85B6E4D-70A7-4DB1-A1A0-A1519B498753}" type="parTrans" cxnId="{748E59BD-2C29-4AF4-AC12-330BF3616D1D}">
      <dgm:prSet/>
      <dgm:spPr>
        <a:solidFill>
          <a:srgbClr val="7030A0"/>
        </a:solidFill>
      </dgm:spPr>
      <dgm:t>
        <a:bodyPr/>
        <a:lstStyle/>
        <a:p>
          <a:endParaRPr lang="ru-RU"/>
        </a:p>
      </dgm:t>
    </dgm:pt>
    <dgm:pt modelId="{7A085252-BEF4-44B7-81C7-91A5E37EA4E6}" type="sibTrans" cxnId="{748E59BD-2C29-4AF4-AC12-330BF3616D1D}">
      <dgm:prSet/>
      <dgm:spPr/>
      <dgm:t>
        <a:bodyPr/>
        <a:lstStyle/>
        <a:p>
          <a:endParaRPr lang="ru-RU"/>
        </a:p>
      </dgm:t>
    </dgm:pt>
    <dgm:pt modelId="{C7962517-4C5C-42CA-BFBB-E232FC2B266D}">
      <dgm:prSet phldrT="[Текст]" custT="1"/>
      <dgm:spPr>
        <a:solidFill>
          <a:srgbClr val="E838BA"/>
        </a:solidFill>
      </dgm:spPr>
      <dgm:t>
        <a:bodyPr/>
        <a:lstStyle/>
        <a:p>
          <a:r>
            <a:rPr lang="uk-UA" sz="3600" b="1" dirty="0" err="1" smtClean="0"/>
            <a:t>пізнаваль</a:t>
          </a:r>
          <a:r>
            <a:rPr lang="uk-UA" sz="3600" b="1" dirty="0" smtClean="0"/>
            <a:t>-ний</a:t>
          </a:r>
          <a:endParaRPr lang="ru-RU" sz="3600" b="1" dirty="0"/>
        </a:p>
      </dgm:t>
    </dgm:pt>
    <dgm:pt modelId="{FB51DD19-8365-4539-BC19-2E62842AA665}" type="parTrans" cxnId="{61E4E69C-425F-4B4A-8490-8F0B3788F53E}">
      <dgm:prSet/>
      <dgm:spPr>
        <a:solidFill>
          <a:srgbClr val="E838BA"/>
        </a:solidFill>
      </dgm:spPr>
      <dgm:t>
        <a:bodyPr/>
        <a:lstStyle/>
        <a:p>
          <a:endParaRPr lang="ru-RU"/>
        </a:p>
      </dgm:t>
    </dgm:pt>
    <dgm:pt modelId="{60323AE2-2A5B-47A8-BDF0-E4C81AB8B28B}" type="sibTrans" cxnId="{61E4E69C-425F-4B4A-8490-8F0B3788F53E}">
      <dgm:prSet/>
      <dgm:spPr/>
      <dgm:t>
        <a:bodyPr/>
        <a:lstStyle/>
        <a:p>
          <a:endParaRPr lang="ru-RU"/>
        </a:p>
      </dgm:t>
    </dgm:pt>
    <dgm:pt modelId="{3F736675-4146-4E95-9E88-00E945979D80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uk-UA" sz="3600" b="1" dirty="0" smtClean="0"/>
            <a:t>довгий</a:t>
          </a:r>
          <a:endParaRPr lang="ru-RU" sz="3600" b="1" dirty="0"/>
        </a:p>
      </dgm:t>
    </dgm:pt>
    <dgm:pt modelId="{0751368C-5490-4419-8EE3-56792E0EC74B}" type="parTrans" cxnId="{26F7FA7E-8C96-4B9B-8184-630B3FB46B95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BF7E7A0F-8BFE-41BF-91F1-281379ED4C9F}" type="sibTrans" cxnId="{26F7FA7E-8C96-4B9B-8184-630B3FB46B95}">
      <dgm:prSet/>
      <dgm:spPr/>
      <dgm:t>
        <a:bodyPr/>
        <a:lstStyle/>
        <a:p>
          <a:endParaRPr lang="ru-RU"/>
        </a:p>
      </dgm:t>
    </dgm:pt>
    <dgm:pt modelId="{2252AE63-8550-48D5-B76D-33F4776E21D7}">
      <dgm:prSet custT="1"/>
      <dgm:spPr>
        <a:solidFill>
          <a:srgbClr val="FF3300"/>
        </a:solidFill>
      </dgm:spPr>
      <dgm:t>
        <a:bodyPr/>
        <a:lstStyle/>
        <a:p>
          <a:r>
            <a:rPr lang="uk-UA" sz="3600" b="1" dirty="0" smtClean="0"/>
            <a:t>швидкий</a:t>
          </a:r>
          <a:endParaRPr lang="ru-RU" sz="3600" b="1" dirty="0"/>
        </a:p>
      </dgm:t>
    </dgm:pt>
    <dgm:pt modelId="{43D7AFE5-A151-4A39-BE65-75D4FCB60E50}" type="parTrans" cxnId="{91C5C2D8-1F85-480C-BB37-28924ED47A5F}">
      <dgm:prSet/>
      <dgm:spPr>
        <a:solidFill>
          <a:srgbClr val="FF3300"/>
        </a:solidFill>
      </dgm:spPr>
      <dgm:t>
        <a:bodyPr/>
        <a:lstStyle/>
        <a:p>
          <a:endParaRPr lang="ru-RU"/>
        </a:p>
      </dgm:t>
    </dgm:pt>
    <dgm:pt modelId="{49FC656A-AA47-4A86-9894-149F4A5DC331}" type="sibTrans" cxnId="{91C5C2D8-1F85-480C-BB37-28924ED47A5F}">
      <dgm:prSet/>
      <dgm:spPr/>
      <dgm:t>
        <a:bodyPr/>
        <a:lstStyle/>
        <a:p>
          <a:endParaRPr lang="ru-RU"/>
        </a:p>
      </dgm:t>
    </dgm:pt>
    <dgm:pt modelId="{E3DA2B5F-5B05-4A0B-A7DD-509193D4E17C}" type="pres">
      <dgm:prSet presAssocID="{D4781B1E-F8C4-4597-843A-0EAE9000DD2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DA17EA-73B1-430F-B0C0-A6399710F092}" type="pres">
      <dgm:prSet presAssocID="{D11BE1E0-2FCF-4F5D-B40C-C9F46BE22818}" presName="centerShape" presStyleLbl="node0" presStyleIdx="0" presStyleCnt="1"/>
      <dgm:spPr/>
      <dgm:t>
        <a:bodyPr/>
        <a:lstStyle/>
        <a:p>
          <a:endParaRPr lang="ru-RU"/>
        </a:p>
      </dgm:t>
    </dgm:pt>
    <dgm:pt modelId="{322D643B-98E7-48FB-B365-19A4E35E80BE}" type="pres">
      <dgm:prSet presAssocID="{46F52824-6C77-4C95-9D70-53F13A911034}" presName="parTrans" presStyleLbl="bgSibTrans2D1" presStyleIdx="0" presStyleCnt="5"/>
      <dgm:spPr/>
      <dgm:t>
        <a:bodyPr/>
        <a:lstStyle/>
        <a:p>
          <a:endParaRPr lang="ru-RU"/>
        </a:p>
      </dgm:t>
    </dgm:pt>
    <dgm:pt modelId="{93688CAB-E69F-4828-B1A4-C8BA928A3C5C}" type="pres">
      <dgm:prSet presAssocID="{E14F5D1D-2235-4A78-B962-6AB89CDB34A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AF4133-705B-422C-A43F-E1CBC8EB6FB8}" type="pres">
      <dgm:prSet presAssocID="{E85B6E4D-70A7-4DB1-A1A0-A1519B498753}" presName="parTrans" presStyleLbl="bgSibTrans2D1" presStyleIdx="1" presStyleCnt="5"/>
      <dgm:spPr/>
      <dgm:t>
        <a:bodyPr/>
        <a:lstStyle/>
        <a:p>
          <a:endParaRPr lang="ru-RU"/>
        </a:p>
      </dgm:t>
    </dgm:pt>
    <dgm:pt modelId="{F21D2CB4-61F7-4C96-88D6-482ADA1F7E14}" type="pres">
      <dgm:prSet presAssocID="{F016CD53-4314-44C8-8851-271A8386442A}" presName="node" presStyleLbl="node1" presStyleIdx="1" presStyleCnt="5" custRadScaleRad="105946" custRadScaleInc="-179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DF4519-05E7-4E60-B563-B73106BC51CA}" type="pres">
      <dgm:prSet presAssocID="{FB51DD19-8365-4539-BC19-2E62842AA665}" presName="parTrans" presStyleLbl="bgSibTrans2D1" presStyleIdx="2" presStyleCnt="5"/>
      <dgm:spPr/>
      <dgm:t>
        <a:bodyPr/>
        <a:lstStyle/>
        <a:p>
          <a:endParaRPr lang="ru-RU"/>
        </a:p>
      </dgm:t>
    </dgm:pt>
    <dgm:pt modelId="{2BCCC9C3-A556-4EBF-A2F7-AA7AE81151C5}" type="pres">
      <dgm:prSet presAssocID="{C7962517-4C5C-42CA-BFBB-E232FC2B266D}" presName="node" presStyleLbl="node1" presStyleIdx="2" presStyleCnt="5" custScaleX="1311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A86CE5-EC7C-46F2-A933-03A0CFACB5F2}" type="pres">
      <dgm:prSet presAssocID="{0751368C-5490-4419-8EE3-56792E0EC74B}" presName="parTrans" presStyleLbl="bgSibTrans2D1" presStyleIdx="3" presStyleCnt="5"/>
      <dgm:spPr/>
      <dgm:t>
        <a:bodyPr/>
        <a:lstStyle/>
        <a:p>
          <a:endParaRPr lang="ru-RU"/>
        </a:p>
      </dgm:t>
    </dgm:pt>
    <dgm:pt modelId="{886191E9-BEED-4D49-9BC0-55CF97BBD098}" type="pres">
      <dgm:prSet presAssocID="{3F736675-4146-4E95-9E88-00E945979D80}" presName="node" presStyleLbl="node1" presStyleIdx="3" presStyleCnt="5" custRadScaleRad="102763" custRadScaleInc="208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D48452-783F-4794-8177-6F90FAAEFC3F}" type="pres">
      <dgm:prSet presAssocID="{43D7AFE5-A151-4A39-BE65-75D4FCB60E50}" presName="parTrans" presStyleLbl="bgSibTrans2D1" presStyleIdx="4" presStyleCnt="5"/>
      <dgm:spPr/>
      <dgm:t>
        <a:bodyPr/>
        <a:lstStyle/>
        <a:p>
          <a:endParaRPr lang="ru-RU"/>
        </a:p>
      </dgm:t>
    </dgm:pt>
    <dgm:pt modelId="{BB208B9D-B692-4ADE-BCA6-F15EAB400D8C}" type="pres">
      <dgm:prSet presAssocID="{2252AE63-8550-48D5-B76D-33F4776E21D7}" presName="node" presStyleLbl="node1" presStyleIdx="4" presStyleCnt="5" custScaleX="1170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95C2F3-31AA-4CD2-8210-F04AC07A9B66}" srcId="{D11BE1E0-2FCF-4F5D-B40C-C9F46BE22818}" destId="{E14F5D1D-2235-4A78-B962-6AB89CDB34AD}" srcOrd="0" destOrd="0" parTransId="{46F52824-6C77-4C95-9D70-53F13A911034}" sibTransId="{909382CF-1F2A-4D18-A109-203AD92C7D67}"/>
    <dgm:cxn modelId="{61E4E69C-425F-4B4A-8490-8F0B3788F53E}" srcId="{D11BE1E0-2FCF-4F5D-B40C-C9F46BE22818}" destId="{C7962517-4C5C-42CA-BFBB-E232FC2B266D}" srcOrd="2" destOrd="0" parTransId="{FB51DD19-8365-4539-BC19-2E62842AA665}" sibTransId="{60323AE2-2A5B-47A8-BDF0-E4C81AB8B28B}"/>
    <dgm:cxn modelId="{CF4A4680-9E66-461E-B8F0-C043B2A4C9FE}" type="presOf" srcId="{E85B6E4D-70A7-4DB1-A1A0-A1519B498753}" destId="{97AF4133-705B-422C-A43F-E1CBC8EB6FB8}" srcOrd="0" destOrd="0" presId="urn:microsoft.com/office/officeart/2005/8/layout/radial4"/>
    <dgm:cxn modelId="{26F7FA7E-8C96-4B9B-8184-630B3FB46B95}" srcId="{D11BE1E0-2FCF-4F5D-B40C-C9F46BE22818}" destId="{3F736675-4146-4E95-9E88-00E945979D80}" srcOrd="3" destOrd="0" parTransId="{0751368C-5490-4419-8EE3-56792E0EC74B}" sibTransId="{BF7E7A0F-8BFE-41BF-91F1-281379ED4C9F}"/>
    <dgm:cxn modelId="{C290700A-A3DF-435F-A859-8D892C55E37C}" type="presOf" srcId="{3F736675-4146-4E95-9E88-00E945979D80}" destId="{886191E9-BEED-4D49-9BC0-55CF97BBD098}" srcOrd="0" destOrd="0" presId="urn:microsoft.com/office/officeart/2005/8/layout/radial4"/>
    <dgm:cxn modelId="{ACE8CA5C-7270-4BEF-8971-165CC34DF3EE}" type="presOf" srcId="{D4781B1E-F8C4-4597-843A-0EAE9000DD23}" destId="{E3DA2B5F-5B05-4A0B-A7DD-509193D4E17C}" srcOrd="0" destOrd="0" presId="urn:microsoft.com/office/officeart/2005/8/layout/radial4"/>
    <dgm:cxn modelId="{91C5C2D8-1F85-480C-BB37-28924ED47A5F}" srcId="{D11BE1E0-2FCF-4F5D-B40C-C9F46BE22818}" destId="{2252AE63-8550-48D5-B76D-33F4776E21D7}" srcOrd="4" destOrd="0" parTransId="{43D7AFE5-A151-4A39-BE65-75D4FCB60E50}" sibTransId="{49FC656A-AA47-4A86-9894-149F4A5DC331}"/>
    <dgm:cxn modelId="{B96C0A8B-43F1-4ACC-9803-858E11FCAC71}" type="presOf" srcId="{46F52824-6C77-4C95-9D70-53F13A911034}" destId="{322D643B-98E7-48FB-B365-19A4E35E80BE}" srcOrd="0" destOrd="0" presId="urn:microsoft.com/office/officeart/2005/8/layout/radial4"/>
    <dgm:cxn modelId="{ADCD7F42-AC09-45ED-AE43-F511B4706283}" type="presOf" srcId="{FB51DD19-8365-4539-BC19-2E62842AA665}" destId="{57DF4519-05E7-4E60-B563-B73106BC51CA}" srcOrd="0" destOrd="0" presId="urn:microsoft.com/office/officeart/2005/8/layout/radial4"/>
    <dgm:cxn modelId="{EA615A09-56F1-4A2C-BB0F-84CAECFEC66C}" type="presOf" srcId="{C7962517-4C5C-42CA-BFBB-E232FC2B266D}" destId="{2BCCC9C3-A556-4EBF-A2F7-AA7AE81151C5}" srcOrd="0" destOrd="0" presId="urn:microsoft.com/office/officeart/2005/8/layout/radial4"/>
    <dgm:cxn modelId="{DBCBF046-B877-4AAB-BEDA-6B6AF6B75695}" type="presOf" srcId="{E14F5D1D-2235-4A78-B962-6AB89CDB34AD}" destId="{93688CAB-E69F-4828-B1A4-C8BA928A3C5C}" srcOrd="0" destOrd="0" presId="urn:microsoft.com/office/officeart/2005/8/layout/radial4"/>
    <dgm:cxn modelId="{53EEB336-1303-4519-B859-FB5996C361E7}" type="presOf" srcId="{F016CD53-4314-44C8-8851-271A8386442A}" destId="{F21D2CB4-61F7-4C96-88D6-482ADA1F7E14}" srcOrd="0" destOrd="0" presId="urn:microsoft.com/office/officeart/2005/8/layout/radial4"/>
    <dgm:cxn modelId="{F1FF6469-9D7E-4809-8DAF-897377EDA9AF}" type="presOf" srcId="{43D7AFE5-A151-4A39-BE65-75D4FCB60E50}" destId="{ADD48452-783F-4794-8177-6F90FAAEFC3F}" srcOrd="0" destOrd="0" presId="urn:microsoft.com/office/officeart/2005/8/layout/radial4"/>
    <dgm:cxn modelId="{EE7385C0-9206-48DB-AF04-8FBE7D1170AE}" type="presOf" srcId="{D11BE1E0-2FCF-4F5D-B40C-C9F46BE22818}" destId="{A1DA17EA-73B1-430F-B0C0-A6399710F092}" srcOrd="0" destOrd="0" presId="urn:microsoft.com/office/officeart/2005/8/layout/radial4"/>
    <dgm:cxn modelId="{D5EA7B3E-0D3C-4575-BBE9-4B8768AA9395}" srcId="{D4781B1E-F8C4-4597-843A-0EAE9000DD23}" destId="{D11BE1E0-2FCF-4F5D-B40C-C9F46BE22818}" srcOrd="0" destOrd="0" parTransId="{52B989FD-C89F-4D37-843F-7A4F643DDB8A}" sibTransId="{20403D49-7A16-4E5C-8E4F-DA110DC9157C}"/>
    <dgm:cxn modelId="{748E59BD-2C29-4AF4-AC12-330BF3616D1D}" srcId="{D11BE1E0-2FCF-4F5D-B40C-C9F46BE22818}" destId="{F016CD53-4314-44C8-8851-271A8386442A}" srcOrd="1" destOrd="0" parTransId="{E85B6E4D-70A7-4DB1-A1A0-A1519B498753}" sibTransId="{7A085252-BEF4-44B7-81C7-91A5E37EA4E6}"/>
    <dgm:cxn modelId="{BA7490C0-60BF-4F7F-AEF3-9BC4F8D4F77F}" type="presOf" srcId="{2252AE63-8550-48D5-B76D-33F4776E21D7}" destId="{BB208B9D-B692-4ADE-BCA6-F15EAB400D8C}" srcOrd="0" destOrd="0" presId="urn:microsoft.com/office/officeart/2005/8/layout/radial4"/>
    <dgm:cxn modelId="{DDCDF089-7DA4-431F-A0B6-4D425E0C1FE6}" type="presOf" srcId="{0751368C-5490-4419-8EE3-56792E0EC74B}" destId="{CDA86CE5-EC7C-46F2-A933-03A0CFACB5F2}" srcOrd="0" destOrd="0" presId="urn:microsoft.com/office/officeart/2005/8/layout/radial4"/>
    <dgm:cxn modelId="{C38DA0C0-3BC5-4A33-82AB-F4A7A733BC8A}" type="presParOf" srcId="{E3DA2B5F-5B05-4A0B-A7DD-509193D4E17C}" destId="{A1DA17EA-73B1-430F-B0C0-A6399710F092}" srcOrd="0" destOrd="0" presId="urn:microsoft.com/office/officeart/2005/8/layout/radial4"/>
    <dgm:cxn modelId="{1CF58A47-EC42-4DB8-A495-E1EDDE8080F7}" type="presParOf" srcId="{E3DA2B5F-5B05-4A0B-A7DD-509193D4E17C}" destId="{322D643B-98E7-48FB-B365-19A4E35E80BE}" srcOrd="1" destOrd="0" presId="urn:microsoft.com/office/officeart/2005/8/layout/radial4"/>
    <dgm:cxn modelId="{2AB42761-A58F-4396-B36F-D024D1EF8111}" type="presParOf" srcId="{E3DA2B5F-5B05-4A0B-A7DD-509193D4E17C}" destId="{93688CAB-E69F-4828-B1A4-C8BA928A3C5C}" srcOrd="2" destOrd="0" presId="urn:microsoft.com/office/officeart/2005/8/layout/radial4"/>
    <dgm:cxn modelId="{A0B81FC5-F478-4676-ACA4-F6EAA9A9DF43}" type="presParOf" srcId="{E3DA2B5F-5B05-4A0B-A7DD-509193D4E17C}" destId="{97AF4133-705B-422C-A43F-E1CBC8EB6FB8}" srcOrd="3" destOrd="0" presId="urn:microsoft.com/office/officeart/2005/8/layout/radial4"/>
    <dgm:cxn modelId="{8520534A-3066-44ED-844E-6018042E168D}" type="presParOf" srcId="{E3DA2B5F-5B05-4A0B-A7DD-509193D4E17C}" destId="{F21D2CB4-61F7-4C96-88D6-482ADA1F7E14}" srcOrd="4" destOrd="0" presId="urn:microsoft.com/office/officeart/2005/8/layout/radial4"/>
    <dgm:cxn modelId="{73CE52EC-465D-4D80-9A3B-1DE9E57E0B82}" type="presParOf" srcId="{E3DA2B5F-5B05-4A0B-A7DD-509193D4E17C}" destId="{57DF4519-05E7-4E60-B563-B73106BC51CA}" srcOrd="5" destOrd="0" presId="urn:microsoft.com/office/officeart/2005/8/layout/radial4"/>
    <dgm:cxn modelId="{77CA7D24-4E5D-4CB4-8E4F-DE6B205864B4}" type="presParOf" srcId="{E3DA2B5F-5B05-4A0B-A7DD-509193D4E17C}" destId="{2BCCC9C3-A556-4EBF-A2F7-AA7AE81151C5}" srcOrd="6" destOrd="0" presId="urn:microsoft.com/office/officeart/2005/8/layout/radial4"/>
    <dgm:cxn modelId="{3547066E-FBBD-4399-9335-EC4B3CE6ECD5}" type="presParOf" srcId="{E3DA2B5F-5B05-4A0B-A7DD-509193D4E17C}" destId="{CDA86CE5-EC7C-46F2-A933-03A0CFACB5F2}" srcOrd="7" destOrd="0" presId="urn:microsoft.com/office/officeart/2005/8/layout/radial4"/>
    <dgm:cxn modelId="{DEDFE88C-E626-43DE-9A10-65577F274AA9}" type="presParOf" srcId="{E3DA2B5F-5B05-4A0B-A7DD-509193D4E17C}" destId="{886191E9-BEED-4D49-9BC0-55CF97BBD098}" srcOrd="8" destOrd="0" presId="urn:microsoft.com/office/officeart/2005/8/layout/radial4"/>
    <dgm:cxn modelId="{ECCBB4E5-1982-444A-B460-A976D522D37D}" type="presParOf" srcId="{E3DA2B5F-5B05-4A0B-A7DD-509193D4E17C}" destId="{ADD48452-783F-4794-8177-6F90FAAEFC3F}" srcOrd="9" destOrd="0" presId="urn:microsoft.com/office/officeart/2005/8/layout/radial4"/>
    <dgm:cxn modelId="{C40C2895-4516-49F8-B10C-2CC4FB079169}" type="presParOf" srcId="{E3DA2B5F-5B05-4A0B-A7DD-509193D4E17C}" destId="{BB208B9D-B692-4ADE-BCA6-F15EAB400D8C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A17EA-73B1-430F-B0C0-A6399710F092}">
      <dsp:nvSpPr>
        <dsp:cNvPr id="0" name=""/>
        <dsp:cNvSpPr/>
      </dsp:nvSpPr>
      <dsp:spPr>
        <a:xfrm>
          <a:off x="3775616" y="2953872"/>
          <a:ext cx="2188617" cy="2188617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600" b="1" kern="1200" dirty="0" smtClean="0"/>
            <a:t>урок</a:t>
          </a:r>
          <a:endParaRPr lang="ru-RU" sz="5600" b="1" kern="1200" dirty="0"/>
        </a:p>
      </dsp:txBody>
      <dsp:txXfrm>
        <a:off x="4096132" y="3274388"/>
        <a:ext cx="1547585" cy="1547585"/>
      </dsp:txXfrm>
    </dsp:sp>
    <dsp:sp modelId="{322D643B-98E7-48FB-B365-19A4E35E80BE}">
      <dsp:nvSpPr>
        <dsp:cNvPr id="0" name=""/>
        <dsp:cNvSpPr/>
      </dsp:nvSpPr>
      <dsp:spPr>
        <a:xfrm rot="10800000">
          <a:off x="1654428" y="3736303"/>
          <a:ext cx="2004522" cy="623756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688CAB-E69F-4828-B1A4-C8BA928A3C5C}">
      <dsp:nvSpPr>
        <dsp:cNvPr id="0" name=""/>
        <dsp:cNvSpPr/>
      </dsp:nvSpPr>
      <dsp:spPr>
        <a:xfrm>
          <a:off x="614834" y="3216506"/>
          <a:ext cx="2079186" cy="1663349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цікавий</a:t>
          </a:r>
          <a:endParaRPr lang="ru-RU" sz="3600" b="1" kern="1200" dirty="0"/>
        </a:p>
      </dsp:txBody>
      <dsp:txXfrm>
        <a:off x="663552" y="3265224"/>
        <a:ext cx="1981750" cy="1565913"/>
      </dsp:txXfrm>
    </dsp:sp>
    <dsp:sp modelId="{97AF4133-705B-422C-A43F-E1CBC8EB6FB8}">
      <dsp:nvSpPr>
        <dsp:cNvPr id="0" name=""/>
        <dsp:cNvSpPr/>
      </dsp:nvSpPr>
      <dsp:spPr>
        <a:xfrm rot="13111308">
          <a:off x="1966847" y="2295059"/>
          <a:ext cx="2185200" cy="623756"/>
        </a:xfrm>
        <a:prstGeom prst="leftArrow">
          <a:avLst>
            <a:gd name="adj1" fmla="val 60000"/>
            <a:gd name="adj2" fmla="val 5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D2CB4-61F7-4C96-88D6-482ADA1F7E14}">
      <dsp:nvSpPr>
        <dsp:cNvPr id="0" name=""/>
        <dsp:cNvSpPr/>
      </dsp:nvSpPr>
      <dsp:spPr>
        <a:xfrm>
          <a:off x="1165035" y="1094777"/>
          <a:ext cx="2079186" cy="1663349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нудний</a:t>
          </a:r>
          <a:endParaRPr lang="ru-RU" sz="3600" b="1" kern="1200" dirty="0"/>
        </a:p>
      </dsp:txBody>
      <dsp:txXfrm>
        <a:off x="1213753" y="1143495"/>
        <a:ext cx="1981750" cy="1565913"/>
      </dsp:txXfrm>
    </dsp:sp>
    <dsp:sp modelId="{57DF4519-05E7-4E60-B563-B73106BC51CA}">
      <dsp:nvSpPr>
        <dsp:cNvPr id="0" name=""/>
        <dsp:cNvSpPr/>
      </dsp:nvSpPr>
      <dsp:spPr>
        <a:xfrm rot="16200000">
          <a:off x="3867664" y="1523067"/>
          <a:ext cx="2004522" cy="623756"/>
        </a:xfrm>
        <a:prstGeom prst="leftArrow">
          <a:avLst>
            <a:gd name="adj1" fmla="val 60000"/>
            <a:gd name="adj2" fmla="val 50000"/>
          </a:avLst>
        </a:prstGeom>
        <a:solidFill>
          <a:srgbClr val="E838B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CCC9C3-A556-4EBF-A2F7-AA7AE81151C5}">
      <dsp:nvSpPr>
        <dsp:cNvPr id="0" name=""/>
        <dsp:cNvSpPr/>
      </dsp:nvSpPr>
      <dsp:spPr>
        <a:xfrm>
          <a:off x="3506883" y="1009"/>
          <a:ext cx="2726084" cy="1663349"/>
        </a:xfrm>
        <a:prstGeom prst="roundRect">
          <a:avLst>
            <a:gd name="adj" fmla="val 10000"/>
          </a:avLst>
        </a:prstGeom>
        <a:solidFill>
          <a:srgbClr val="E838B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err="1" smtClean="0"/>
            <a:t>пізнаваль</a:t>
          </a:r>
          <a:r>
            <a:rPr lang="uk-UA" sz="3600" b="1" kern="1200" dirty="0" smtClean="0"/>
            <a:t>-ний</a:t>
          </a:r>
          <a:endParaRPr lang="ru-RU" sz="3600" b="1" kern="1200" dirty="0"/>
        </a:p>
      </dsp:txBody>
      <dsp:txXfrm>
        <a:off x="3555601" y="49727"/>
        <a:ext cx="2628648" cy="1565913"/>
      </dsp:txXfrm>
    </dsp:sp>
    <dsp:sp modelId="{CDA86CE5-EC7C-46F2-A933-03A0CFACB5F2}">
      <dsp:nvSpPr>
        <dsp:cNvPr id="0" name=""/>
        <dsp:cNvSpPr/>
      </dsp:nvSpPr>
      <dsp:spPr>
        <a:xfrm rot="19350511">
          <a:off x="5618948" y="2360707"/>
          <a:ext cx="2088480" cy="62375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</dsp:sp>
    <dsp:sp modelId="{886191E9-BEED-4D49-9BC0-55CF97BBD098}">
      <dsp:nvSpPr>
        <dsp:cNvPr id="0" name=""/>
        <dsp:cNvSpPr/>
      </dsp:nvSpPr>
      <dsp:spPr>
        <a:xfrm>
          <a:off x="6452141" y="1205341"/>
          <a:ext cx="2079186" cy="1663349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довгий</a:t>
          </a:r>
          <a:endParaRPr lang="ru-RU" sz="3600" b="1" kern="1200" dirty="0"/>
        </a:p>
      </dsp:txBody>
      <dsp:txXfrm>
        <a:off x="6500859" y="1254059"/>
        <a:ext cx="1981750" cy="1565913"/>
      </dsp:txXfrm>
    </dsp:sp>
    <dsp:sp modelId="{ADD48452-783F-4794-8177-6F90FAAEFC3F}">
      <dsp:nvSpPr>
        <dsp:cNvPr id="0" name=""/>
        <dsp:cNvSpPr/>
      </dsp:nvSpPr>
      <dsp:spPr>
        <a:xfrm>
          <a:off x="6080899" y="3736303"/>
          <a:ext cx="2004522" cy="623756"/>
        </a:xfrm>
        <a:prstGeom prst="leftArrow">
          <a:avLst>
            <a:gd name="adj1" fmla="val 60000"/>
            <a:gd name="adj2" fmla="val 50000"/>
          </a:avLst>
        </a:prstGeom>
        <a:solidFill>
          <a:srgbClr val="FF33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208B9D-B692-4ADE-BCA6-F15EAB400D8C}">
      <dsp:nvSpPr>
        <dsp:cNvPr id="0" name=""/>
        <dsp:cNvSpPr/>
      </dsp:nvSpPr>
      <dsp:spPr>
        <a:xfrm>
          <a:off x="6868671" y="3216506"/>
          <a:ext cx="2433501" cy="1663349"/>
        </a:xfrm>
        <a:prstGeom prst="roundRect">
          <a:avLst>
            <a:gd name="adj" fmla="val 10000"/>
          </a:avLst>
        </a:prstGeom>
        <a:solidFill>
          <a:srgbClr val="FF3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швидкий</a:t>
          </a:r>
          <a:endParaRPr lang="ru-RU" sz="3600" b="1" kern="1200" dirty="0"/>
        </a:p>
      </dsp:txBody>
      <dsp:txXfrm>
        <a:off x="6917389" y="3265224"/>
        <a:ext cx="2336065" cy="1565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13.05.2025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13.05.2025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13.05.2025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13.05.2025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13.05.2025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13.05.2025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36914" y="4165650"/>
            <a:ext cx="9187543" cy="1600438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accent2">
                    <a:lumMod val="75000"/>
                  </a:schemeClr>
                </a:solidFill>
              </a:rPr>
              <a:t>Фантазуємо і створюємо казку. </a:t>
            </a:r>
            <a:endParaRPr lang="uk-UA" sz="4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4400" b="1" dirty="0" smtClean="0">
                <a:solidFill>
                  <a:schemeClr val="accent2">
                    <a:lumMod val="75000"/>
                  </a:schemeClr>
                </a:solidFill>
              </a:rPr>
              <a:t>Ліна </a:t>
            </a:r>
            <a:r>
              <a:rPr lang="uk-UA" sz="4400" b="1" dirty="0">
                <a:solidFill>
                  <a:schemeClr val="accent2">
                    <a:lumMod val="75000"/>
                  </a:schemeClr>
                </a:solidFill>
              </a:rPr>
              <a:t>Костенко «Вербові сережки»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AutoShape 2" descr="ÐÐ°ÑÑÐ¸Ð½ÐºÐ¸ Ð¿Ð¾ Ð·Ð°Ð¿ÑÐ¾ÑÑ ÐºÐ»Ð¸Ð¿Ð°ÑÑ Ð´ÐµÑÐ¸ ÑÐ°Ð·Ð¾Ð¼ Ñ Ð´Ð¾Ð±ÑÑ Ð¿ÑÑÑ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Обои веточка, праздник, весна, верба, солнечный свет, голубое небо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14" y="1313330"/>
            <a:ext cx="3278318" cy="2092020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433229" y="1286706"/>
            <a:ext cx="3191228" cy="2145268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Літературне читання</a:t>
            </a:r>
          </a:p>
          <a:p>
            <a:pPr algn="ctr"/>
            <a:r>
              <a:rPr lang="en-US" sz="2400" b="1" i="1" dirty="0" smtClean="0">
                <a:solidFill>
                  <a:schemeClr val="accent2">
                    <a:lumMod val="75000"/>
                  </a:schemeClr>
                </a:solidFill>
              </a:rPr>
              <a:t>2 </a:t>
            </a:r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</a:rPr>
              <a:t>клас </a:t>
            </a:r>
            <a:endParaRPr lang="en-US" sz="24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Скільки на землі </a:t>
            </a:r>
            <a:endParaRPr lang="uk-UA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іще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цікавого!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Урок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11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5</a:t>
            </a:r>
            <a:endParaRPr lang="uk-UA" sz="2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5312228" y="1288506"/>
            <a:ext cx="2862942" cy="399469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яр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ота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б</a:t>
            </a:r>
            <a:r>
              <a:rPr lang="uk-UA" sz="3600" b="1" dirty="0">
                <a:solidFill>
                  <a:srgbClr val="FFFF00"/>
                </a:solidFill>
              </a:rPr>
              <a:t>і</a:t>
            </a:r>
            <a:r>
              <a:rPr lang="uk-UA" sz="3600" b="1" dirty="0">
                <a:solidFill>
                  <a:schemeClr val="bg1"/>
                </a:solidFill>
              </a:rPr>
              <a:t>ля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х</a:t>
            </a:r>
            <a:r>
              <a:rPr lang="uk-UA" sz="3600" b="1" dirty="0">
                <a:solidFill>
                  <a:srgbClr val="FFFF00"/>
                </a:solidFill>
              </a:rPr>
              <a:t>а</a:t>
            </a:r>
            <a:r>
              <a:rPr lang="uk-UA" sz="3600" b="1" dirty="0">
                <a:solidFill>
                  <a:schemeClr val="bg1"/>
                </a:solidFill>
              </a:rPr>
              <a:t>тка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ст</a:t>
            </a:r>
            <a:r>
              <a:rPr lang="uk-UA" sz="3600" b="1" dirty="0">
                <a:solidFill>
                  <a:srgbClr val="FFFF00"/>
                </a:solidFill>
              </a:rPr>
              <a:t>е</a:t>
            </a:r>
            <a:r>
              <a:rPr lang="uk-UA" sz="3600" b="1" dirty="0">
                <a:solidFill>
                  <a:schemeClr val="bg1"/>
                </a:solidFill>
              </a:rPr>
              <a:t>жки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сер</a:t>
            </a:r>
            <a:r>
              <a:rPr lang="uk-UA" sz="3600" b="1" dirty="0">
                <a:solidFill>
                  <a:srgbClr val="FFFF00"/>
                </a:solidFill>
              </a:rPr>
              <a:t>е</a:t>
            </a:r>
            <a:r>
              <a:rPr lang="uk-UA" sz="3600" b="1" dirty="0">
                <a:solidFill>
                  <a:schemeClr val="bg1"/>
                </a:solidFill>
              </a:rPr>
              <a:t>жки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хилит</a:t>
            </a:r>
            <a:r>
              <a:rPr lang="uk-UA" sz="3600" b="1" dirty="0">
                <a:solidFill>
                  <a:srgbClr val="FFFF00"/>
                </a:solidFill>
              </a:rPr>
              <a:t>а</a:t>
            </a:r>
            <a:r>
              <a:rPr lang="uk-UA" sz="3600" b="1" dirty="0">
                <a:solidFill>
                  <a:schemeClr val="bg1"/>
                </a:solidFill>
              </a:rPr>
              <a:t>ла</a:t>
            </a:r>
          </a:p>
        </p:txBody>
      </p:sp>
      <p:sp>
        <p:nvSpPr>
          <p:cNvPr id="12" name="Заголовок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8262257" y="1290493"/>
            <a:ext cx="2950029" cy="399469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верб</a:t>
            </a:r>
            <a:r>
              <a:rPr lang="uk-UA" sz="3600" b="1" dirty="0">
                <a:solidFill>
                  <a:srgbClr val="FFFF00"/>
                </a:solidFill>
              </a:rPr>
              <a:t>а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пит</a:t>
            </a:r>
            <a:r>
              <a:rPr lang="uk-UA" sz="3600" b="1" dirty="0">
                <a:solidFill>
                  <a:srgbClr val="FFFF00"/>
                </a:solidFill>
              </a:rPr>
              <a:t>а</a:t>
            </a:r>
            <a:r>
              <a:rPr lang="uk-UA" sz="3600" b="1" dirty="0">
                <a:solidFill>
                  <a:schemeClr val="bg1"/>
                </a:solidFill>
              </a:rPr>
              <a:t>ла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дівч</a:t>
            </a:r>
            <a:r>
              <a:rPr lang="uk-UA" sz="3600" b="1" dirty="0">
                <a:solidFill>
                  <a:srgbClr val="FFFF00"/>
                </a:solidFill>
              </a:rPr>
              <a:t>а</a:t>
            </a:r>
            <a:r>
              <a:rPr lang="uk-UA" sz="3600" b="1" dirty="0">
                <a:solidFill>
                  <a:schemeClr val="bg1"/>
                </a:solidFill>
              </a:rPr>
              <a:t>тка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голов</a:t>
            </a:r>
            <a:r>
              <a:rPr lang="uk-UA" sz="3600" b="1" dirty="0">
                <a:solidFill>
                  <a:srgbClr val="FFFF00"/>
                </a:solidFill>
              </a:rPr>
              <a:t>о</a:t>
            </a:r>
            <a:r>
              <a:rPr lang="uk-UA" sz="3600" b="1" dirty="0">
                <a:solidFill>
                  <a:schemeClr val="bg1"/>
                </a:solidFill>
              </a:rPr>
              <a:t>ю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біл</a:t>
            </a:r>
            <a:r>
              <a:rPr lang="uk-UA" sz="3600" b="1" dirty="0">
                <a:solidFill>
                  <a:srgbClr val="FFFF00"/>
                </a:solidFill>
              </a:rPr>
              <a:t>е</a:t>
            </a:r>
            <a:r>
              <a:rPr lang="uk-UA" sz="3600" b="1" dirty="0">
                <a:solidFill>
                  <a:schemeClr val="bg1"/>
                </a:solidFill>
              </a:rPr>
              <a:t>сенька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гарн</a:t>
            </a:r>
            <a:r>
              <a:rPr lang="uk-UA" sz="3600" b="1" dirty="0">
                <a:solidFill>
                  <a:srgbClr val="FFFF00"/>
                </a:solidFill>
              </a:rPr>
              <a:t>е</a:t>
            </a:r>
            <a:r>
              <a:rPr lang="uk-UA" sz="3600" b="1" dirty="0">
                <a:solidFill>
                  <a:schemeClr val="bg1"/>
                </a:solidFill>
              </a:rPr>
              <a:t>сенькі</a:t>
            </a:r>
          </a:p>
          <a:p>
            <a:pPr algn="ctr" eaLnBrk="0" hangingPunct="0">
              <a:defRPr/>
            </a:pPr>
            <a:r>
              <a:rPr lang="uk-UA" sz="3600" b="1" dirty="0">
                <a:solidFill>
                  <a:schemeClr val="bg1"/>
                </a:solidFill>
              </a:rPr>
              <a:t>потих</a:t>
            </a:r>
            <a:r>
              <a:rPr lang="uk-UA" sz="3600" b="1" dirty="0">
                <a:solidFill>
                  <a:srgbClr val="FFFF00"/>
                </a:solidFill>
              </a:rPr>
              <a:t>е</a:t>
            </a:r>
            <a:r>
              <a:rPr lang="uk-UA" sz="3600" b="1" dirty="0">
                <a:solidFill>
                  <a:schemeClr val="bg1"/>
                </a:solidFill>
              </a:rPr>
              <a:t>сеньку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971738" y="533685"/>
            <a:ext cx="10240548" cy="6858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Словникова </a:t>
            </a:r>
            <a:r>
              <a:rPr lang="uk-UA" sz="4000" b="1" dirty="0" smtClean="0">
                <a:solidFill>
                  <a:schemeClr val="bg1"/>
                </a:solidFill>
              </a:rPr>
              <a:t>робота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71736" y="1288506"/>
            <a:ext cx="4231633" cy="156354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пірамідки»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слів на одному подиху. </a:t>
            </a:r>
            <a:endParaRPr lang="uk-UA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Вибери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і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найдовше слово; найкоротше.</a:t>
            </a:r>
          </a:p>
        </p:txBody>
      </p:sp>
      <p:pic>
        <p:nvPicPr>
          <p:cNvPr id="8" name="Picture 10" descr="Dictionary clipart 2 » Clipart Sta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" r="7028" b="5213"/>
          <a:stretch/>
        </p:blipFill>
        <p:spPr bwMode="auto">
          <a:xfrm>
            <a:off x="971738" y="3004457"/>
            <a:ext cx="2564175" cy="291396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45429" y="5333647"/>
            <a:ext cx="7055620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Хилит</a:t>
            </a:r>
            <a:r>
              <a:rPr lang="uk-UA" sz="3200" b="1" dirty="0">
                <a:solidFill>
                  <a:srgbClr val="FFFF00"/>
                </a:solidFill>
              </a:rPr>
              <a:t>а</a:t>
            </a:r>
            <a:r>
              <a:rPr lang="uk-UA" sz="3200" b="1" dirty="0">
                <a:solidFill>
                  <a:schemeClr val="bg1"/>
                </a:solidFill>
              </a:rPr>
              <a:t>ла – хитала, колихала, гойдала.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10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68272" y="429212"/>
            <a:ext cx="10649460" cy="7067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Ліна Костенко «Вербові сережки»</a:t>
            </a:r>
            <a:endParaRPr lang="uk-UA" sz="4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01202" y="1190681"/>
            <a:ext cx="4850271" cy="40318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/>
              <a:t>Біля </a:t>
            </a:r>
            <a:r>
              <a:rPr lang="uk-UA" sz="3200" b="1" dirty="0"/>
              <a:t>яру, біля стежки</a:t>
            </a:r>
            <a:br>
              <a:rPr lang="uk-UA" sz="3200" b="1" dirty="0"/>
            </a:br>
            <a:r>
              <a:rPr lang="uk-UA" sz="3200" b="1" dirty="0"/>
              <a:t>Одягла верба сережки.</a:t>
            </a:r>
            <a:br>
              <a:rPr lang="uk-UA" sz="3200" b="1" dirty="0"/>
            </a:br>
            <a:r>
              <a:rPr lang="uk-UA" sz="3200" b="1" dirty="0"/>
              <a:t>Головою хилитала,</a:t>
            </a:r>
            <a:br>
              <a:rPr lang="uk-UA" sz="3200" b="1" dirty="0"/>
            </a:br>
            <a:r>
              <a:rPr lang="uk-UA" sz="3200" b="1" dirty="0"/>
              <a:t>Потихесеньку питала:</a:t>
            </a:r>
            <a:br>
              <a:rPr lang="uk-UA" sz="3200" b="1" dirty="0"/>
            </a:br>
            <a:r>
              <a:rPr lang="uk-UA" sz="3200" b="1" dirty="0"/>
              <a:t>— Де ота біленька хатка,</a:t>
            </a:r>
            <a:br>
              <a:rPr lang="uk-UA" sz="3200" b="1" dirty="0"/>
            </a:br>
            <a:r>
              <a:rPr lang="uk-UA" sz="3200" b="1" dirty="0"/>
              <a:t>Що гарнесенькі дівчатка?</a:t>
            </a:r>
            <a:br>
              <a:rPr lang="uk-UA" sz="3200" b="1" dirty="0"/>
            </a:br>
            <a:r>
              <a:rPr lang="uk-UA" sz="3200" b="1" dirty="0"/>
              <a:t>Хай би вибігли до стежки.</a:t>
            </a:r>
            <a:br>
              <a:rPr lang="uk-UA" sz="3200" b="1" dirty="0"/>
            </a:br>
            <a:r>
              <a:rPr lang="uk-UA" sz="3200" b="1" dirty="0"/>
              <a:t>Подарую їм сережки</a:t>
            </a:r>
            <a:r>
              <a:rPr lang="ru-RU" sz="3200" b="1" dirty="0"/>
              <a:t>.</a:t>
            </a:r>
            <a:endParaRPr lang="uk-UA" sz="3200" b="1" dirty="0"/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89172"/>
            <a:ext cx="1077686" cy="9798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1</a:t>
            </a:r>
            <a:r>
              <a:rPr lang="en-US" sz="2800" b="1" dirty="0" smtClean="0">
                <a:solidFill>
                  <a:schemeClr val="bg1"/>
                </a:solidFill>
              </a:rPr>
              <a:t>3</a:t>
            </a:r>
            <a:r>
              <a:rPr lang="uk-UA" sz="2800" b="1" dirty="0" smtClean="0">
                <a:solidFill>
                  <a:schemeClr val="bg1"/>
                </a:solidFill>
              </a:rPr>
              <a:t>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Аналіз вірша «Вербові сережки» Ліни Костенко (тема, головна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9141"/>
          <a:stretch/>
        </p:blipFill>
        <p:spPr bwMode="auto">
          <a:xfrm>
            <a:off x="5682394" y="1190681"/>
            <a:ext cx="3548691" cy="2160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62359" y="3304586"/>
            <a:ext cx="5932957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71463" indent="-271463">
              <a:buFont typeface="Wingdings" panose="05000000000000000000" pitchFamily="2" charset="2"/>
              <a:buChar char="§"/>
            </a:pPr>
            <a:r>
              <a:rPr lang="uk-UA" sz="2400" b="1" dirty="0">
                <a:solidFill>
                  <a:schemeClr val="bg1"/>
                </a:solidFill>
              </a:rPr>
              <a:t>Коли, в яку пору року відбуваються події вірша? Чому так </a:t>
            </a:r>
            <a:r>
              <a:rPr lang="uk-UA" sz="2400" b="1" dirty="0" smtClean="0">
                <a:solidFill>
                  <a:schemeClr val="bg1"/>
                </a:solidFill>
              </a:rPr>
              <a:t>уважаєш?</a:t>
            </a:r>
            <a:endParaRPr lang="uk-UA" sz="2400" b="1" dirty="0">
              <a:solidFill>
                <a:schemeClr val="bg1"/>
              </a:solidFill>
            </a:endParaRPr>
          </a:p>
          <a:p>
            <a:pPr marL="271463" indent="-271463">
              <a:buFont typeface="Wingdings" panose="05000000000000000000" pitchFamily="2" charset="2"/>
              <a:buChar char="§"/>
            </a:pPr>
            <a:r>
              <a:rPr lang="uk-UA" sz="2400" b="1" dirty="0">
                <a:solidFill>
                  <a:schemeClr val="bg1"/>
                </a:solidFill>
              </a:rPr>
              <a:t>Де росла </a:t>
            </a:r>
            <a:r>
              <a:rPr lang="uk-UA" sz="2400" b="1" dirty="0" smtClean="0">
                <a:solidFill>
                  <a:schemeClr val="bg1"/>
                </a:solidFill>
              </a:rPr>
              <a:t>верба? Що </a:t>
            </a:r>
            <a:r>
              <a:rPr lang="uk-UA" sz="2400" b="1" dirty="0">
                <a:solidFill>
                  <a:schemeClr val="bg1"/>
                </a:solidFill>
              </a:rPr>
              <a:t>вона збирається </a:t>
            </a:r>
            <a:r>
              <a:rPr lang="uk-UA" sz="2400" b="1" dirty="0" smtClean="0">
                <a:solidFill>
                  <a:schemeClr val="bg1"/>
                </a:solidFill>
              </a:rPr>
              <a:t>зробити із сережками?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5694" y="5178744"/>
            <a:ext cx="8153399" cy="120032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1463" indent="-271463">
              <a:buFont typeface="Wingdings" panose="05000000000000000000" pitchFamily="2" charset="2"/>
              <a:buChar char="§"/>
            </a:pP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Знайди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і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рими, що зустрічаються у цьому вірші.</a:t>
            </a:r>
          </a:p>
          <a:p>
            <a:pPr marL="271463" indent="-271463">
              <a:buFont typeface="Wingdings" panose="05000000000000000000" pitchFamily="2" charset="2"/>
              <a:buChar char="§"/>
            </a:pP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питальне речення з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відповідною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інтонацією.</a:t>
            </a:r>
          </a:p>
          <a:p>
            <a:pPr marL="271463" indent="-271463">
              <a:buFont typeface="Wingdings" panose="05000000000000000000" pitchFamily="2" charset="2"/>
              <a:buChar char="§"/>
            </a:pP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Який настрій створює вірш?</a:t>
            </a:r>
          </a:p>
        </p:txBody>
      </p:sp>
    </p:spTree>
    <p:extLst>
      <p:ext uri="{BB962C8B-B14F-4D97-AF65-F5344CB8AC3E}">
        <p14:creationId xmlns:p14="http://schemas.microsoft.com/office/powerpoint/2010/main" val="3833685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6053" y="494529"/>
            <a:ext cx="10066490" cy="6593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Пофантазуй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Woman reading book on sofa. Download a Free Preview or High Quality Adobe Illustrator Ai, EPS, PDF and High Resolution JPEG versions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0"/>
          <a:stretch/>
        </p:blipFill>
        <p:spPr bwMode="auto">
          <a:xfrm>
            <a:off x="1165879" y="3045669"/>
            <a:ext cx="2760100" cy="336316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ниги | Выпускные идеи, Книги и Школьные тем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421" y="4359202"/>
            <a:ext cx="830558" cy="102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77686" y="1254877"/>
            <a:ext cx="7892143" cy="154275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У які пригоди можуть потрапити дівчата, яким верба подарувала чарівні сережки? </a:t>
            </a:r>
          </a:p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Для цього пригадай,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які особливості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казок ти вже знаєш. Чим вони відрізняються від оповідань?   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89172"/>
            <a:ext cx="1077686" cy="9798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1</a:t>
            </a:r>
            <a:r>
              <a:rPr lang="en-US" sz="2800" b="1" dirty="0" smtClean="0">
                <a:solidFill>
                  <a:schemeClr val="bg1"/>
                </a:solidFill>
              </a:rPr>
              <a:t>3</a:t>
            </a:r>
            <a:r>
              <a:rPr lang="uk-UA" sz="2800" b="1" dirty="0" smtClean="0">
                <a:solidFill>
                  <a:schemeClr val="bg1"/>
                </a:solidFill>
              </a:rPr>
              <a:t>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3" name="Picture 5" descr="D:\2 клас\2 Читання\1 Савченко\10 Скільки на землі іще цікавого\№115 - Л. Костенко. Вербові сережки\2025-05-13_15065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29152" r="2379" b="-103"/>
          <a:stretch/>
        </p:blipFill>
        <p:spPr bwMode="auto">
          <a:xfrm>
            <a:off x="4110522" y="3171904"/>
            <a:ext cx="6982021" cy="196251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263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7686" y="494529"/>
            <a:ext cx="9971314" cy="677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підказки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89172"/>
            <a:ext cx="1077686" cy="9798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1</a:t>
            </a:r>
            <a:r>
              <a:rPr lang="en-US" sz="2800" b="1" dirty="0" smtClean="0">
                <a:solidFill>
                  <a:schemeClr val="bg1"/>
                </a:solidFill>
              </a:rPr>
              <a:t>3</a:t>
            </a:r>
            <a:r>
              <a:rPr lang="uk-UA" sz="2800" b="1" dirty="0" smtClean="0">
                <a:solidFill>
                  <a:schemeClr val="bg1"/>
                </a:solidFill>
              </a:rPr>
              <a:t>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" name="Picture 3" descr="D:\2 клас\2 Читання\1 Савченко\10 Скільки на землі іще цікавого\№115 - Л. Костенко. Вербові сережки\2025-05-13_1505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57" y="1279072"/>
            <a:ext cx="7143750" cy="46101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407" y="1279072"/>
            <a:ext cx="3275176" cy="245472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789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1045029" y="471733"/>
            <a:ext cx="9938657" cy="7137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Підсумок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4" name="Прямокутник: округлені кути 7">
            <a:extLst>
              <a:ext uri="{FF2B5EF4-FFF2-40B4-BE49-F238E27FC236}">
                <a16:creationId xmlns="" xmlns:a16="http://schemas.microsoft.com/office/drawing/2014/main" id="{64487D4B-FC3C-4552-8E1A-F2831FBE1812}"/>
              </a:ext>
            </a:extLst>
          </p:cNvPr>
          <p:cNvSpPr/>
          <p:nvPr/>
        </p:nvSpPr>
        <p:spPr>
          <a:xfrm>
            <a:off x="1045029" y="1297042"/>
            <a:ext cx="5671458" cy="228147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</a:rPr>
              <a:t>Сьогодні на уроці </a:t>
            </a:r>
            <a:r>
              <a:rPr lang="uk-UA" sz="3200" b="1" dirty="0" smtClean="0">
                <a:solidFill>
                  <a:schemeClr val="bg1"/>
                </a:solidFill>
              </a:rPr>
              <a:t>я вчився/вчилася</a:t>
            </a:r>
            <a:r>
              <a:rPr lang="uk-UA" sz="3200" b="1" dirty="0">
                <a:solidFill>
                  <a:schemeClr val="bg1"/>
                </a:solidFill>
              </a:rPr>
              <a:t>…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</a:rPr>
              <a:t>Мені було цікаво…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200" b="1" dirty="0">
                <a:solidFill>
                  <a:schemeClr val="bg1"/>
                </a:solidFill>
              </a:rPr>
              <a:t>Найбільше сподобалося …</a:t>
            </a:r>
          </a:p>
        </p:txBody>
      </p:sp>
      <p:pic>
        <p:nvPicPr>
          <p:cNvPr id="5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76" b="10756"/>
          <a:stretch/>
        </p:blipFill>
        <p:spPr bwMode="auto">
          <a:xfrm>
            <a:off x="7222746" y="1283414"/>
            <a:ext cx="3858910" cy="3016443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: округлені кути 7">
            <a:extLst>
              <a:ext uri="{FF2B5EF4-FFF2-40B4-BE49-F238E27FC236}">
                <a16:creationId xmlns="" xmlns:a16="http://schemas.microsoft.com/office/drawing/2014/main" id="{64487D4B-FC3C-4552-8E1A-F2831FBE1812}"/>
              </a:ext>
            </a:extLst>
          </p:cNvPr>
          <p:cNvSpPr/>
          <p:nvPr/>
        </p:nvSpPr>
        <p:spPr>
          <a:xfrm>
            <a:off x="1045028" y="3703949"/>
            <a:ext cx="5671459" cy="1191816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Намалюй ілюстрацію до своєї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казки</a:t>
            </a:r>
            <a:endParaRPr lang="uk-UA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81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1486" y="574541"/>
            <a:ext cx="10025743" cy="7527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 Вправа «Урок був»</a:t>
            </a: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730385917"/>
              </p:ext>
            </p:extLst>
          </p:nvPr>
        </p:nvGraphicFramePr>
        <p:xfrm>
          <a:off x="1543050" y="1337310"/>
          <a:ext cx="9917008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832468" y="1534091"/>
            <a:ext cx="3219193" cy="9194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Опиши,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яким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був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</a:rPr>
              <a:t>цей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урок для тебе. 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06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0789" y="491853"/>
            <a:ext cx="8732067" cy="7859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522" y="1722347"/>
            <a:ext cx="5017769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err="1"/>
              <a:t>Лиш</a:t>
            </a:r>
            <a:r>
              <a:rPr lang="ru-RU" sz="3200" dirty="0"/>
              <a:t> </a:t>
            </a:r>
            <a:r>
              <a:rPr lang="ru-RU" sz="3200" dirty="0" err="1"/>
              <a:t>дзвінок</a:t>
            </a:r>
            <a:r>
              <a:rPr lang="ru-RU" sz="3200" dirty="0"/>
              <a:t> на урок </a:t>
            </a:r>
            <a:endParaRPr lang="ru-RU" sz="3200" dirty="0" smtClean="0"/>
          </a:p>
          <a:p>
            <a:pPr algn="ctr"/>
            <a:r>
              <a:rPr lang="ru-RU" sz="3200" dirty="0" err="1" smtClean="0"/>
              <a:t>продзвенить</a:t>
            </a:r>
            <a:r>
              <a:rPr lang="ru-RU" sz="3200" dirty="0"/>
              <a:t>, </a:t>
            </a:r>
            <a:endParaRPr lang="ru-RU" sz="3200" dirty="0" smtClean="0"/>
          </a:p>
          <a:p>
            <a:pPr algn="ctr"/>
            <a:r>
              <a:rPr lang="ru-RU" sz="3200" dirty="0" smtClean="0"/>
              <a:t>Стане </a:t>
            </a:r>
            <a:r>
              <a:rPr lang="ru-RU" sz="3200" dirty="0" err="1"/>
              <a:t>кожний</a:t>
            </a:r>
            <a:r>
              <a:rPr lang="ru-RU" sz="3200" dirty="0"/>
              <a:t> </a:t>
            </a:r>
            <a:r>
              <a:rPr lang="ru-RU" sz="3200" dirty="0" err="1"/>
              <a:t>серйозним</a:t>
            </a:r>
            <a:r>
              <a:rPr lang="ru-RU" sz="3200" dirty="0"/>
              <a:t> </a:t>
            </a:r>
            <a:endParaRPr lang="ru-RU" sz="3200" dirty="0" smtClean="0"/>
          </a:p>
          <a:p>
            <a:pPr algn="ctr"/>
            <a:r>
              <a:rPr lang="ru-RU" sz="3200" dirty="0" smtClean="0"/>
              <a:t>в </a:t>
            </a:r>
            <a:r>
              <a:rPr lang="ru-RU" sz="3200" dirty="0"/>
              <a:t>ту </a:t>
            </a:r>
            <a:r>
              <a:rPr lang="ru-RU" sz="3200" dirty="0" err="1"/>
              <a:t>мить</a:t>
            </a:r>
            <a:r>
              <a:rPr lang="ru-RU" sz="3200" dirty="0"/>
              <a:t>. </a:t>
            </a:r>
            <a:endParaRPr lang="ru-RU" sz="3200" dirty="0" smtClean="0"/>
          </a:p>
          <a:p>
            <a:pPr algn="ctr"/>
            <a:r>
              <a:rPr lang="ru-RU" sz="3200" dirty="0" err="1" smtClean="0"/>
              <a:t>Бо</a:t>
            </a:r>
            <a:r>
              <a:rPr lang="ru-RU" sz="3200" dirty="0" smtClean="0"/>
              <a:t> </a:t>
            </a:r>
            <a:r>
              <a:rPr lang="ru-RU" sz="3200" dirty="0" err="1"/>
              <a:t>роботи</a:t>
            </a:r>
            <a:r>
              <a:rPr lang="ru-RU" sz="3200" dirty="0"/>
              <a:t> </a:t>
            </a:r>
            <a:r>
              <a:rPr lang="ru-RU" sz="3200" dirty="0" err="1"/>
              <a:t>багато</a:t>
            </a:r>
            <a:r>
              <a:rPr lang="ru-RU" sz="3200" dirty="0"/>
              <a:t> у нас, </a:t>
            </a:r>
            <a:endParaRPr lang="ru-RU" sz="3200" dirty="0" smtClean="0"/>
          </a:p>
          <a:p>
            <a:pPr algn="ctr"/>
            <a:r>
              <a:rPr lang="ru-RU" sz="3200" dirty="0" smtClean="0"/>
              <a:t>І </a:t>
            </a:r>
            <a:r>
              <a:rPr lang="ru-RU" sz="3200" dirty="0"/>
              <a:t>дружно </a:t>
            </a:r>
            <a:r>
              <a:rPr lang="ru-RU" sz="3200" dirty="0" err="1"/>
              <a:t>працює</a:t>
            </a:r>
            <a:r>
              <a:rPr lang="ru-RU" sz="3200" dirty="0"/>
              <a:t> наш </a:t>
            </a:r>
            <a:r>
              <a:rPr lang="ru-RU" sz="3200" dirty="0" err="1"/>
              <a:t>клас</a:t>
            </a:r>
            <a:r>
              <a:rPr lang="ru-RU" sz="3200" dirty="0"/>
              <a:t>. </a:t>
            </a:r>
            <a:endParaRPr lang="uk-UA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D:\Картинки до тестів\Людина\Клас за партам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822" y="1662099"/>
            <a:ext cx="5239423" cy="377925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5864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511628" y="1232762"/>
            <a:ext cx="5965371" cy="2194560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Уяви себе батарейкою. Поміркуй, наскільки ти «заряджена» батарейка. Що може тебе швидко зарядити до повного заряду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На слайді лише деякі підказки. У тебе може бути свій варіант «зарядки» 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188720" y="404664"/>
            <a:ext cx="10092691" cy="7611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chemeClr val="bg1"/>
                </a:solidFill>
              </a:rPr>
              <a:t>Налаштування на урок. Вправа «Батарейка»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0" name="Заголовок 3"/>
          <p:cNvSpPr txBox="1">
            <a:spLocks/>
          </p:cNvSpPr>
          <p:nvPr/>
        </p:nvSpPr>
        <p:spPr>
          <a:xfrm>
            <a:off x="962718" y="5896430"/>
            <a:ext cx="2206615" cy="552301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>
                <a:solidFill>
                  <a:schemeClr val="bg1"/>
                </a:solidFill>
              </a:rPr>
              <a:t>Прогулянка 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1" name="Заголовок 3"/>
          <p:cNvSpPr txBox="1">
            <a:spLocks/>
          </p:cNvSpPr>
          <p:nvPr/>
        </p:nvSpPr>
        <p:spPr>
          <a:xfrm>
            <a:off x="9125042" y="4953833"/>
            <a:ext cx="2156369" cy="954215"/>
          </a:xfrm>
          <a:prstGeom prst="roundRect">
            <a:avLst/>
          </a:prstGeom>
          <a:solidFill>
            <a:srgbClr val="EF71CE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/>
              <a:t>Улюблені іграшки</a:t>
            </a:r>
            <a:endParaRPr lang="ru-RU" sz="2800" b="1" dirty="0"/>
          </a:p>
        </p:txBody>
      </p:sp>
      <p:sp>
        <p:nvSpPr>
          <p:cNvPr id="23" name="Заголовок 3"/>
          <p:cNvSpPr txBox="1">
            <a:spLocks/>
          </p:cNvSpPr>
          <p:nvPr/>
        </p:nvSpPr>
        <p:spPr>
          <a:xfrm>
            <a:off x="6654366" y="3306999"/>
            <a:ext cx="2175289" cy="579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/>
              <a:t>Перекус </a:t>
            </a:r>
            <a:endParaRPr lang="ru-RU" sz="2800" b="1" dirty="0"/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3942105" y="5815282"/>
            <a:ext cx="2292960" cy="5423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>
                <a:solidFill>
                  <a:schemeClr val="bg1"/>
                </a:solidFill>
              </a:rPr>
              <a:t>Сім’я поруч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4" name="Заголовок 3"/>
          <p:cNvSpPr txBox="1">
            <a:spLocks/>
          </p:cNvSpPr>
          <p:nvPr/>
        </p:nvSpPr>
        <p:spPr>
          <a:xfrm>
            <a:off x="9126799" y="3363106"/>
            <a:ext cx="2251711" cy="95899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800" b="1" dirty="0" smtClean="0">
                <a:solidFill>
                  <a:schemeClr val="bg1"/>
                </a:solidFill>
              </a:rPr>
              <a:t>Домашня тваринка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1" name="Picture 3" descr="D:\Картинки до тестів\Тварини\Кошеня біл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901" y="1320580"/>
            <a:ext cx="2057511" cy="195333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Картинки до тестів\Рослини\Фрукт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011" y="1344746"/>
            <a:ext cx="2286000" cy="1905000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Картинки до тестів\Есміра Україна Читання в родині\OIG (34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" b="3384"/>
          <a:stretch/>
        </p:blipFill>
        <p:spPr bwMode="auto">
          <a:xfrm>
            <a:off x="3942105" y="3551736"/>
            <a:ext cx="2292960" cy="2174694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Картинки до тестів\!!!!_Эсмира_2\_free_2023-10-05-21-41-041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8" b="219"/>
          <a:stretch/>
        </p:blipFill>
        <p:spPr bwMode="auto">
          <a:xfrm>
            <a:off x="914402" y="3559602"/>
            <a:ext cx="2432135" cy="2166828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Картинки до тестів\!!!!_Эсмира_2\_free_2023-10-04-23-51-463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544" y="3934143"/>
            <a:ext cx="2299335" cy="229933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369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17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Хвойний ліс Росії і Тайги - природні зони, дерева, клімат і особливості •  NRV 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691" y="2722565"/>
            <a:ext cx="5076825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53886" y="535259"/>
            <a:ext cx="9686630" cy="705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 smtClean="0">
                <a:solidFill>
                  <a:schemeClr val="bg1"/>
                </a:solidFill>
              </a:rPr>
              <a:t>чистомовку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75493" y="1937735"/>
            <a:ext cx="7805057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Іс-</a:t>
            </a:r>
            <a:r>
              <a:rPr lang="uk-UA" sz="3200" b="1" dirty="0" err="1">
                <a:solidFill>
                  <a:schemeClr val="bg1"/>
                </a:solidFill>
              </a:rPr>
              <a:t>іс</a:t>
            </a:r>
            <a:r>
              <a:rPr lang="uk-UA" sz="3200" b="1" dirty="0">
                <a:solidFill>
                  <a:schemeClr val="bg1"/>
                </a:solidFill>
              </a:rPr>
              <a:t>-</a:t>
            </a:r>
            <a:r>
              <a:rPr lang="uk-UA" sz="3200" b="1" dirty="0" err="1">
                <a:solidFill>
                  <a:schemeClr val="bg1"/>
                </a:solidFill>
              </a:rPr>
              <a:t>іс</a:t>
            </a:r>
            <a:r>
              <a:rPr lang="uk-UA" sz="3200" b="1" dirty="0">
                <a:solidFill>
                  <a:schemeClr val="bg1"/>
                </a:solidFill>
              </a:rPr>
              <a:t>, </a:t>
            </a:r>
            <a:r>
              <a:rPr lang="uk-UA" sz="3200" b="1" dirty="0" err="1">
                <a:solidFill>
                  <a:schemeClr val="bg1"/>
                </a:solidFill>
              </a:rPr>
              <a:t>іс-іс-іс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– під </a:t>
            </a:r>
            <a:r>
              <a:rPr lang="uk-UA" sz="3200" b="1" dirty="0">
                <a:solidFill>
                  <a:schemeClr val="bg1"/>
                </a:solidFill>
              </a:rPr>
              <a:t>горою хвойний …</a:t>
            </a:r>
          </a:p>
          <a:p>
            <a:r>
              <a:rPr lang="uk-UA" sz="3200" b="1" dirty="0" err="1">
                <a:solidFill>
                  <a:schemeClr val="bg1"/>
                </a:solidFill>
              </a:rPr>
              <a:t>Ис-ис-ис</a:t>
            </a:r>
            <a:r>
              <a:rPr lang="uk-UA" sz="3200" b="1" dirty="0">
                <a:solidFill>
                  <a:schemeClr val="bg1"/>
                </a:solidFill>
              </a:rPr>
              <a:t>, </a:t>
            </a:r>
            <a:r>
              <a:rPr lang="uk-UA" sz="3200" b="1" dirty="0" err="1">
                <a:solidFill>
                  <a:schemeClr val="bg1"/>
                </a:solidFill>
              </a:rPr>
              <a:t>ис-ис-ис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– за </a:t>
            </a:r>
            <a:r>
              <a:rPr lang="uk-UA" sz="3200" b="1" dirty="0">
                <a:solidFill>
                  <a:schemeClr val="bg1"/>
                </a:solidFill>
              </a:rPr>
              <a:t>горою хижий …</a:t>
            </a:r>
          </a:p>
          <a:p>
            <a:r>
              <a:rPr lang="uk-UA" sz="3200" b="1" dirty="0">
                <a:solidFill>
                  <a:schemeClr val="bg1"/>
                </a:solidFill>
              </a:rPr>
              <a:t>Ра-ра-ра, ра-ра-ра – </a:t>
            </a:r>
            <a:r>
              <a:rPr lang="uk-UA" sz="3200" b="1" dirty="0" smtClean="0">
                <a:solidFill>
                  <a:schemeClr val="bg1"/>
                </a:solidFill>
              </a:rPr>
              <a:t>вкрита </a:t>
            </a:r>
            <a:r>
              <a:rPr lang="uk-UA" sz="3200" b="1" dirty="0">
                <a:solidFill>
                  <a:schemeClr val="bg1"/>
                </a:solidFill>
              </a:rPr>
              <a:t>травами …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19198" y="1338326"/>
            <a:ext cx="6096002" cy="53018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Додай останні слова в кожному рядку</a:t>
            </a:r>
            <a:endParaRPr lang="uk-UA" sz="2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70077" y="1976699"/>
            <a:ext cx="887770" cy="584775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ліс.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74715" y="2382207"/>
            <a:ext cx="1087680" cy="584775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лис.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74715" y="2896267"/>
            <a:ext cx="1254778" cy="584775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нора.</a:t>
            </a:r>
          </a:p>
        </p:txBody>
      </p:sp>
      <p:pic>
        <p:nvPicPr>
          <p:cNvPr id="3082" name="Picture 10" descr="Лиса в норе (55 фото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418" y="3481042"/>
            <a:ext cx="4364273" cy="278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261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Гиф анимация Небольшая речушка течет среди березовой рощи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51" y="1249574"/>
            <a:ext cx="3785435" cy="252750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04280" y="418329"/>
            <a:ext cx="10186233" cy="7427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</a:t>
            </a:r>
            <a:r>
              <a:rPr lang="uk-UA" sz="4000" b="1" dirty="0" err="1">
                <a:solidFill>
                  <a:schemeClr val="bg1"/>
                </a:solidFill>
              </a:rPr>
              <a:t>Метаграми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380889"/>
              </p:ext>
            </p:extLst>
          </p:nvPr>
        </p:nvGraphicFramePr>
        <p:xfrm>
          <a:off x="1090669" y="3864424"/>
          <a:ext cx="2566926" cy="2468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66529">
                  <a:extLst>
                    <a:ext uri="{9D8B030D-6E8A-4147-A177-3AD203B41FA5}">
                      <a16:colId xmlns:a16="http://schemas.microsoft.com/office/drawing/2014/main" xmlns="" val="2296690019"/>
                    </a:ext>
                  </a:extLst>
                </a:gridCol>
                <a:gridCol w="822013">
                  <a:extLst>
                    <a:ext uri="{9D8B030D-6E8A-4147-A177-3AD203B41FA5}">
                      <a16:colId xmlns:a16="http://schemas.microsoft.com/office/drawing/2014/main" xmlns="" val="708352929"/>
                    </a:ext>
                  </a:extLst>
                </a:gridCol>
                <a:gridCol w="778384">
                  <a:extLst>
                    <a:ext uri="{9D8B030D-6E8A-4147-A177-3AD203B41FA5}">
                      <a16:colId xmlns:a16="http://schemas.microsoft.com/office/drawing/2014/main" xmlns="" val="1473050236"/>
                    </a:ext>
                  </a:extLst>
                </a:gridCol>
              </a:tblGrid>
              <a:tr h="557163">
                <a:tc>
                  <a:txBody>
                    <a:bodyPr/>
                    <a:lstStyle/>
                    <a:p>
                      <a:pPr algn="ctr"/>
                      <a:r>
                        <a:rPr lang="uk-UA" sz="4800" dirty="0" smtClean="0"/>
                        <a:t>ч</a:t>
                      </a:r>
                      <a:endParaRPr lang="ru-RU" sz="4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dirty="0"/>
                        <a:t>а</a:t>
                      </a:r>
                      <a:endParaRPr lang="ru-RU" sz="4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dirty="0"/>
                        <a:t>й</a:t>
                      </a:r>
                      <a:endParaRPr lang="ru-RU" sz="4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982675562"/>
                  </a:ext>
                </a:extLst>
              </a:tr>
              <a:tr h="548732">
                <a:tc>
                  <a:txBody>
                    <a:bodyPr/>
                    <a:lstStyle/>
                    <a:p>
                      <a:pPr algn="ctr"/>
                      <a:endParaRPr lang="ru-RU" sz="48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48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73654781"/>
                  </a:ext>
                </a:extLst>
              </a:tr>
              <a:tr h="548732"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>
                          <a:solidFill>
                            <a:srgbClr val="FF0000"/>
                          </a:solidFill>
                        </a:rPr>
                        <a:t>г</a:t>
                      </a:r>
                      <a:endParaRPr lang="ru-RU" sz="4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>
                          <a:solidFill>
                            <a:srgbClr val="FF0000"/>
                          </a:solidFill>
                        </a:rPr>
                        <a:t>а</a:t>
                      </a:r>
                      <a:endParaRPr lang="ru-RU" sz="4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>
                          <a:solidFill>
                            <a:srgbClr val="FF0000"/>
                          </a:solidFill>
                        </a:rPr>
                        <a:t>з</a:t>
                      </a:r>
                      <a:endParaRPr lang="ru-RU" sz="4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822219297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4724295" y="1249574"/>
            <a:ext cx="6564191" cy="74270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Перейди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від верхнього слова до нижнього, замінюючи на кожному кроці лише одну букву.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92337" y="4768594"/>
            <a:ext cx="4026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b="1" dirty="0">
                <a:solidFill>
                  <a:schemeClr val="accent6">
                    <a:lumMod val="50000"/>
                  </a:schemeClr>
                </a:solidFill>
              </a:rPr>
              <a:t>г</a:t>
            </a:r>
            <a:endParaRPr lang="ru-RU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49802" y="4768594"/>
            <a:ext cx="4892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b="1" dirty="0" smtClean="0">
                <a:solidFill>
                  <a:schemeClr val="accent6">
                    <a:lumMod val="50000"/>
                  </a:schemeClr>
                </a:solidFill>
              </a:rPr>
              <a:t>а</a:t>
            </a:r>
            <a:endParaRPr lang="ru-RU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83263" y="4768594"/>
            <a:ext cx="5277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b="1" dirty="0">
                <a:solidFill>
                  <a:schemeClr val="accent6">
                    <a:lumMod val="50000"/>
                  </a:schemeClr>
                </a:solidFill>
              </a:rPr>
              <a:t>й</a:t>
            </a:r>
            <a:endParaRPr lang="ru-RU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929594"/>
              </p:ext>
            </p:extLst>
          </p:nvPr>
        </p:nvGraphicFramePr>
        <p:xfrm>
          <a:off x="4724295" y="2192930"/>
          <a:ext cx="3282096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524">
                  <a:extLst>
                    <a:ext uri="{9D8B030D-6E8A-4147-A177-3AD203B41FA5}">
                      <a16:colId xmlns:a16="http://schemas.microsoft.com/office/drawing/2014/main" xmlns="" val="905927239"/>
                    </a:ext>
                  </a:extLst>
                </a:gridCol>
                <a:gridCol w="820524">
                  <a:extLst>
                    <a:ext uri="{9D8B030D-6E8A-4147-A177-3AD203B41FA5}">
                      <a16:colId xmlns:a16="http://schemas.microsoft.com/office/drawing/2014/main" xmlns="" val="3172017067"/>
                    </a:ext>
                  </a:extLst>
                </a:gridCol>
                <a:gridCol w="820524">
                  <a:extLst>
                    <a:ext uri="{9D8B030D-6E8A-4147-A177-3AD203B41FA5}">
                      <a16:colId xmlns:a16="http://schemas.microsoft.com/office/drawing/2014/main" xmlns="" val="1223556957"/>
                    </a:ext>
                  </a:extLst>
                </a:gridCol>
                <a:gridCol w="820524">
                  <a:extLst>
                    <a:ext uri="{9D8B030D-6E8A-4147-A177-3AD203B41FA5}">
                      <a16:colId xmlns:a16="http://schemas.microsoft.com/office/drawing/2014/main" xmlns="" val="1193894344"/>
                    </a:ext>
                  </a:extLst>
                </a:gridCol>
              </a:tblGrid>
              <a:tr h="677263">
                <a:tc>
                  <a:txBody>
                    <a:bodyPr/>
                    <a:lstStyle/>
                    <a:p>
                      <a:pPr algn="ctr"/>
                      <a:r>
                        <a:rPr lang="uk-UA" sz="4800" dirty="0" smtClean="0"/>
                        <a:t>к</a:t>
                      </a:r>
                      <a:endParaRPr lang="ru-RU" sz="4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dirty="0"/>
                        <a:t>а</a:t>
                      </a:r>
                      <a:endParaRPr lang="ru-RU" sz="4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dirty="0"/>
                        <a:t>р</a:t>
                      </a:r>
                      <a:endParaRPr lang="ru-RU" sz="4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dirty="0"/>
                        <a:t>а</a:t>
                      </a:r>
                      <a:endParaRPr lang="ru-RU" sz="4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00287956"/>
                  </a:ext>
                </a:extLst>
              </a:tr>
              <a:tr h="677263">
                <a:tc>
                  <a:txBody>
                    <a:bodyPr/>
                    <a:lstStyle/>
                    <a:p>
                      <a:pPr algn="ctr"/>
                      <a:endParaRPr lang="ru-RU" sz="4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4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4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4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80479171"/>
                  </a:ext>
                </a:extLst>
              </a:tr>
              <a:tr h="677263">
                <a:tc>
                  <a:txBody>
                    <a:bodyPr/>
                    <a:lstStyle/>
                    <a:p>
                      <a:pPr algn="ctr"/>
                      <a:endParaRPr lang="ru-RU" sz="4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4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4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4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800263454"/>
                  </a:ext>
                </a:extLst>
              </a:tr>
              <a:tr h="677263"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>
                          <a:solidFill>
                            <a:srgbClr val="FF0000"/>
                          </a:solidFill>
                        </a:rPr>
                        <a:t>н</a:t>
                      </a:r>
                      <a:endParaRPr lang="ru-RU" sz="4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 smtClean="0">
                          <a:solidFill>
                            <a:srgbClr val="FF0000"/>
                          </a:solidFill>
                        </a:rPr>
                        <a:t>о</a:t>
                      </a:r>
                      <a:endParaRPr lang="ru-RU" sz="4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>
                          <a:solidFill>
                            <a:srgbClr val="FF0000"/>
                          </a:solidFill>
                        </a:rPr>
                        <a:t>г</a:t>
                      </a:r>
                      <a:endParaRPr lang="ru-RU" sz="4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4800" b="1" dirty="0">
                          <a:solidFill>
                            <a:srgbClr val="FF0000"/>
                          </a:solidFill>
                        </a:rPr>
                        <a:t>а</a:t>
                      </a:r>
                      <a:endParaRPr lang="ru-RU" sz="4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88047885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4969668" y="2924135"/>
            <a:ext cx="4892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2060"/>
                </a:solidFill>
              </a:rPr>
              <a:t>к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57590" y="2924135"/>
            <a:ext cx="5148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2060"/>
                </a:solidFill>
              </a:rPr>
              <a:t>о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475286" y="2924135"/>
            <a:ext cx="5148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2060"/>
                </a:solidFill>
              </a:rPr>
              <a:t>р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356608" y="2924135"/>
            <a:ext cx="4892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2060"/>
                </a:solidFill>
              </a:rPr>
              <a:t>а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950355" y="3745816"/>
            <a:ext cx="5196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2060"/>
                </a:solidFill>
              </a:rPr>
              <a:t>н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53505" y="3745816"/>
            <a:ext cx="5148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2060"/>
                </a:solidFill>
              </a:rPr>
              <a:t>о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471201" y="3745816"/>
            <a:ext cx="5148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2060"/>
                </a:solidFill>
              </a:rPr>
              <a:t>р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352523" y="3745816"/>
            <a:ext cx="4892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002060"/>
                </a:solidFill>
              </a:rPr>
              <a:t>а</a:t>
            </a:r>
            <a:endParaRPr lang="ru-RU" sz="4800" b="1" dirty="0">
              <a:solidFill>
                <a:srgbClr val="002060"/>
              </a:solidFill>
            </a:endParaRPr>
          </a:p>
        </p:txBody>
      </p:sp>
      <p:pic>
        <p:nvPicPr>
          <p:cNvPr id="24" name="Picture 2" descr="енот в дупле | Самые милые животные, Животные, Енот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362" y="2203002"/>
            <a:ext cx="3558936" cy="237381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84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53886" y="535259"/>
            <a:ext cx="10134600" cy="7057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Відгадай загадку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153886" y="3555175"/>
            <a:ext cx="5355772" cy="116227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Пригадай,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що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тобі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відомо про цю рослину.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Про яке свято згадується у загадці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3886" y="1398131"/>
            <a:ext cx="4469766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Довгі, тонкі віти має,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Золотом кору вкриває,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З гілок кошики плетуть,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В церкву раз на рік несуть</a:t>
            </a:r>
            <a:r>
              <a:rPr lang="uk-UA" sz="2800" b="1" dirty="0" smtClean="0">
                <a:solidFill>
                  <a:schemeClr val="bg1"/>
                </a:solidFill>
              </a:rPr>
              <a:t>.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82719" y="2767700"/>
            <a:ext cx="127693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Верба.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53885" y="4717448"/>
            <a:ext cx="5355774" cy="135172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</a:rPr>
              <a:t>останню неділю перед Великоднем люди освячують вербові гілки у церкві. Ці гілочки служили оберегами </a:t>
            </a:r>
            <a:endParaRPr lang="uk-UA" sz="24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" name="Picture 2" descr="Гиф анимация Верба ласкаемая теплым, весенним ветерко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653" y="3948982"/>
            <a:ext cx="3781376" cy="212019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Картинки до тестів\Рослини\Верб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046" b="6255"/>
          <a:stretch/>
        </p:blipFill>
        <p:spPr bwMode="auto">
          <a:xfrm>
            <a:off x="6955971" y="1208913"/>
            <a:ext cx="2052000" cy="2592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424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0343" y="582906"/>
            <a:ext cx="9906000" cy="6689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3" y="1354947"/>
            <a:ext cx="3582975" cy="358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16286" y="1442035"/>
            <a:ext cx="5900057" cy="31085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800" b="1" dirty="0">
                <a:solidFill>
                  <a:schemeClr val="bg1"/>
                </a:solidFill>
              </a:rPr>
              <a:t>Про вербу складено багато легенд, її оспівано у піснях, про неї складено безліч оповідань і віршів. От і сьогодні ми знову зустрінемося із твором відомої нам поетеси Ліни Василівни Костенко, у якому йдеться про це дерево.   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376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75657" y="494528"/>
            <a:ext cx="9703690" cy="7732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75657" y="1647351"/>
            <a:ext cx="4615543" cy="34778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FFFF00"/>
                </a:solidFill>
              </a:rPr>
              <a:t>Ліна Василівна Костенко – </a:t>
            </a:r>
            <a:r>
              <a:rPr lang="ru-RU" sz="4400" dirty="0"/>
              <a:t> </a:t>
            </a:r>
            <a:r>
              <a:rPr lang="uk-UA" sz="4400" b="1" dirty="0">
                <a:solidFill>
                  <a:schemeClr val="bg1"/>
                </a:solidFill>
              </a:rPr>
              <a:t>українська письменниця, поетеса.</a:t>
            </a:r>
          </a:p>
        </p:txBody>
      </p:sp>
      <p:pic>
        <p:nvPicPr>
          <p:cNvPr id="3074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306" y="1559169"/>
            <a:ext cx="3630041" cy="365424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116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3000" y="1930284"/>
            <a:ext cx="70104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</a:rPr>
              <a:t>Які твори Ліни Костенко ми вже читали</a:t>
            </a:r>
            <a:r>
              <a:rPr lang="uk-UA" sz="2800" b="1" dirty="0" smtClean="0">
                <a:solidFill>
                  <a:schemeClr val="bg1"/>
                </a:solidFill>
              </a:rPr>
              <a:t>?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Верба - анимация на телефон от believe №11460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886" y="1973828"/>
            <a:ext cx="2584714" cy="344628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143001" y="494528"/>
            <a:ext cx="9834600" cy="13451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із заголовком </a:t>
            </a:r>
            <a:r>
              <a:rPr lang="uk-UA" sz="4000" b="1" dirty="0" smtClean="0">
                <a:solidFill>
                  <a:schemeClr val="bg1"/>
                </a:solidFill>
              </a:rPr>
              <a:t>вірша Ліни Костенко «Вербові сережки»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3614543"/>
            <a:ext cx="7010400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</a:rPr>
              <a:t>Прочитай </a:t>
            </a:r>
            <a:r>
              <a:rPr lang="uk-UA" sz="2800" b="1" dirty="0">
                <a:solidFill>
                  <a:schemeClr val="bg1"/>
                </a:solidFill>
              </a:rPr>
              <a:t>назву вірша.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</a:rPr>
              <a:t>Про які сережки йдеться? </a:t>
            </a:r>
            <a:r>
              <a:rPr lang="uk-UA" sz="2800" b="1" dirty="0" smtClean="0">
                <a:solidFill>
                  <a:schemeClr val="bg1"/>
                </a:solidFill>
              </a:rPr>
              <a:t>Як ти гадаєш, звідки </a:t>
            </a:r>
            <a:r>
              <a:rPr lang="uk-UA" sz="2800" b="1" dirty="0">
                <a:solidFill>
                  <a:schemeClr val="bg1"/>
                </a:solidFill>
              </a:rPr>
              <a:t>у верби </a:t>
            </a:r>
            <a:r>
              <a:rPr lang="uk-UA" sz="2800" b="1" dirty="0" smtClean="0">
                <a:solidFill>
                  <a:schemeClr val="bg1"/>
                </a:solidFill>
              </a:rPr>
              <a:t>сережки?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43001" y="2598870"/>
            <a:ext cx="7010399" cy="84491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Вірші «Польові дзвіночки», «Пряля», «Перекинута шпаківня»</a:t>
            </a:r>
            <a:endParaRPr lang="uk-U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64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VER_BOOKMARK" val="п2013629132224SlideId25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7142</TotalTime>
  <Words>533</Words>
  <Application>Microsoft Office PowerPoint</Application>
  <PresentationFormat>Произвольный</PresentationFormat>
  <Paragraphs>125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610</cp:revision>
  <dcterms:created xsi:type="dcterms:W3CDTF">2018-01-05T16:38:53Z</dcterms:created>
  <dcterms:modified xsi:type="dcterms:W3CDTF">2025-05-13T12:57:37Z</dcterms:modified>
</cp:coreProperties>
</file>