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933" r:id="rId3"/>
    <p:sldId id="925" r:id="rId4"/>
    <p:sldId id="741" r:id="rId5"/>
    <p:sldId id="932" r:id="rId6"/>
    <p:sldId id="854" r:id="rId7"/>
    <p:sldId id="930" r:id="rId8"/>
    <p:sldId id="931" r:id="rId9"/>
    <p:sldId id="927" r:id="rId10"/>
    <p:sldId id="93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DFA9418-B836-4164-A94E-7C9DD6F5B995}">
          <p14:sldIdLst>
            <p14:sldId id="258"/>
            <p14:sldId id="933"/>
            <p14:sldId id="925"/>
            <p14:sldId id="741"/>
            <p14:sldId id="932"/>
            <p14:sldId id="854"/>
            <p14:sldId id="930"/>
            <p14:sldId id="931"/>
            <p14:sldId id="927"/>
            <p14:sldId id="93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Цупа" initials="ЮЦ" lastIdx="0" clrIdx="0">
    <p:extLst/>
  </p:cmAuthor>
  <p:cmAuthor id="2" name="Василь Цупа" initials="ВЦ" lastIdx="1" clrIdx="1">
    <p:extLst/>
  </p:cmAuthor>
  <p:cmAuthor id="3" name="gulevataya.anna@gmail.com" initials="g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BF6"/>
    <a:srgbClr val="0D0D0D"/>
    <a:srgbClr val="FF3131"/>
    <a:srgbClr val="295FFF"/>
    <a:srgbClr val="9E0000"/>
    <a:srgbClr val="00B050"/>
    <a:srgbClr val="FFFF00"/>
    <a:srgbClr val="2F3242"/>
    <a:srgbClr val="BA1CBA"/>
    <a:srgbClr val="C610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2" autoAdjust="0"/>
    <p:restoredTop sz="27568" autoAdjust="0"/>
  </p:normalViewPr>
  <p:slideViewPr>
    <p:cSldViewPr snapToGrid="0">
      <p:cViewPr varScale="1">
        <p:scale>
          <a:sx n="88" d="100"/>
          <a:sy n="88" d="100"/>
        </p:scale>
        <p:origin x="-600" y="-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Усний рахунок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Буквені</a:t>
          </a:r>
          <a:r>
            <a:rPr lang="uk-UA" sz="3200" b="1" baseline="0" dirty="0" smtClean="0">
              <a:solidFill>
                <a:schemeClr val="bg1"/>
              </a:solidFill>
            </a:rPr>
            <a:t> вирази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dirty="0" smtClean="0">
              <a:solidFill>
                <a:schemeClr val="bg1"/>
              </a:solidFill>
            </a:rPr>
            <a:t>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Знаходження периметру прямокутника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34245" custLinFactX="349483" custLinFactNeighborX="400000" custLinFactNeighborY="10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08017" custLinFactX="72379" custLinFactNeighborX="100000" custLinFactNeighborY="-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96741" custLinFactX="-287441" custLinFactNeighborX="-300000" custLinFactNeighborY="-10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11148" custLinFactX="-232896" custLinFactNeighborX="-300000" custLinFactNeighborY="2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13E5DF-7915-4811-A57F-B130A83D9C95}" type="presOf" srcId="{17FCBCD0-5166-44EF-A995-697AB50FC98B}" destId="{8C93B566-6306-40C5-A3D5-B84E788E517B}" srcOrd="0" destOrd="0" presId="urn:microsoft.com/office/officeart/2005/8/layout/hList6"/>
    <dgm:cxn modelId="{48BAC1BD-1AD4-403B-8BAE-931716A328CB}" type="presOf" srcId="{B8BDD424-9492-4512-80FF-938BF7CFE1AC}" destId="{D128CD1A-1E54-41AB-ABBF-267B83BF69D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6876E2AD-4D3F-4CA7-8A47-C9E97DF8B84E}" type="presOf" srcId="{BC7931E8-86A7-44AD-A246-C659A84EF1D0}" destId="{D2B473EA-0294-46C9-BEB1-B63C89DB6F91}" srcOrd="0" destOrd="0" presId="urn:microsoft.com/office/officeart/2005/8/layout/hList6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CEEDE946-AD27-4507-B98E-AED9336D9CC8}" type="presOf" srcId="{6115EC9A-5D0A-49BC-89B0-C823DAA39B65}" destId="{00E23834-4C97-4BAD-9028-AA93134EBB29}" srcOrd="0" destOrd="0" presId="urn:microsoft.com/office/officeart/2005/8/layout/hList6"/>
    <dgm:cxn modelId="{992F64AC-8250-47D6-9FFD-5530CA2E155A}" type="presOf" srcId="{289AA968-9F58-4A6E-B11C-582CA574AD65}" destId="{6408D3F1-0C0E-4F5D-B5D5-053E6D4B4C50}" srcOrd="0" destOrd="0" presId="urn:microsoft.com/office/officeart/2005/8/layout/hList6"/>
    <dgm:cxn modelId="{0A90126F-7C23-4EF8-ABF5-9DCEC88C6896}" type="presParOf" srcId="{6408D3F1-0C0E-4F5D-B5D5-053E6D4B4C50}" destId="{D128CD1A-1E54-41AB-ABBF-267B83BF69D9}" srcOrd="0" destOrd="0" presId="urn:microsoft.com/office/officeart/2005/8/layout/hList6"/>
    <dgm:cxn modelId="{691F178F-B311-44F1-B1EB-E04CC6CC6D4B}" type="presParOf" srcId="{6408D3F1-0C0E-4F5D-B5D5-053E6D4B4C50}" destId="{ECBD397D-046F-40AA-B079-23418C3C10A6}" srcOrd="1" destOrd="0" presId="urn:microsoft.com/office/officeart/2005/8/layout/hList6"/>
    <dgm:cxn modelId="{CDE20A15-066D-43A2-A776-CAE2150DAE6B}" type="presParOf" srcId="{6408D3F1-0C0E-4F5D-B5D5-053E6D4B4C50}" destId="{00E23834-4C97-4BAD-9028-AA93134EBB29}" srcOrd="2" destOrd="0" presId="urn:microsoft.com/office/officeart/2005/8/layout/hList6"/>
    <dgm:cxn modelId="{94E4FD2D-7449-4140-B809-953CCF99D80E}" type="presParOf" srcId="{6408D3F1-0C0E-4F5D-B5D5-053E6D4B4C50}" destId="{8876FB75-3E41-41EA-914C-4542E25630F3}" srcOrd="3" destOrd="0" presId="urn:microsoft.com/office/officeart/2005/8/layout/hList6"/>
    <dgm:cxn modelId="{963B16E1-DE32-4624-AF65-DA96F99190D5}" type="presParOf" srcId="{6408D3F1-0C0E-4F5D-B5D5-053E6D4B4C50}" destId="{8C93B566-6306-40C5-A3D5-B84E788E517B}" srcOrd="4" destOrd="0" presId="urn:microsoft.com/office/officeart/2005/8/layout/hList6"/>
    <dgm:cxn modelId="{8B885546-460C-4240-B5AB-98C5543C7D7C}" type="presParOf" srcId="{6408D3F1-0C0E-4F5D-B5D5-053E6D4B4C50}" destId="{B4E8D5E2-E5AE-41CC-80D3-5A0016AFADCC}" srcOrd="5" destOrd="0" presId="urn:microsoft.com/office/officeart/2005/8/layout/hList6"/>
    <dgm:cxn modelId="{56D383E4-24B2-4200-9203-02E56C793BB5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7118646" y="605630"/>
          <a:ext cx="4272497" cy="3061236"/>
        </a:xfrm>
        <a:prstGeom prst="flowChartManualOperation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Знаходження периметру прямокутника</a:t>
          </a:r>
          <a:endParaRPr lang="ru-RU" sz="3200" b="1" kern="1200" dirty="0"/>
        </a:p>
      </dsp:txBody>
      <dsp:txXfrm rot="5400000">
        <a:off x="7724277" y="854498"/>
        <a:ext cx="3061236" cy="2563499"/>
      </dsp:txXfrm>
    </dsp:sp>
    <dsp:sp modelId="{00E23834-4C97-4BAD-9028-AA93134EBB29}">
      <dsp:nvSpPr>
        <dsp:cNvPr id="0" name=""/>
        <dsp:cNvSpPr/>
      </dsp:nvSpPr>
      <dsp:spPr>
        <a:xfrm rot="16200000">
          <a:off x="4152839" y="904673"/>
          <a:ext cx="4272497" cy="2463150"/>
        </a:xfrm>
        <a:prstGeom prst="flowChartManualOperation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>
              <a:solidFill>
                <a:schemeClr val="bg1"/>
              </a:solidFill>
            </a:rPr>
            <a:t>Розв’язу-вання</a:t>
          </a:r>
          <a:r>
            <a:rPr lang="uk-UA" sz="3200" b="1" kern="1200" dirty="0" smtClean="0">
              <a:solidFill>
                <a:schemeClr val="bg1"/>
              </a:solidFill>
            </a:rPr>
            <a:t>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057512" y="854499"/>
        <a:ext cx="2463150" cy="2563499"/>
      </dsp:txXfrm>
    </dsp:sp>
    <dsp:sp modelId="{8C93B566-6306-40C5-A3D5-B84E788E517B}">
      <dsp:nvSpPr>
        <dsp:cNvPr id="0" name=""/>
        <dsp:cNvSpPr/>
      </dsp:nvSpPr>
      <dsp:spPr>
        <a:xfrm rot="16200000">
          <a:off x="-1033238" y="1033238"/>
          <a:ext cx="4272497" cy="2206019"/>
        </a:xfrm>
        <a:prstGeom prst="flowChartManualOperation">
          <a:avLst/>
        </a:prstGeom>
        <a:solidFill>
          <a:schemeClr val="accent4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Усний рахунок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498"/>
        <a:ext cx="2206019" cy="2563499"/>
      </dsp:txXfrm>
    </dsp:sp>
    <dsp:sp modelId="{D2B473EA-0294-46C9-BEB1-B63C89DB6F91}">
      <dsp:nvSpPr>
        <dsp:cNvPr id="0" name=""/>
        <dsp:cNvSpPr/>
      </dsp:nvSpPr>
      <dsp:spPr>
        <a:xfrm rot="16200000">
          <a:off x="1554362" y="868974"/>
          <a:ext cx="4272497" cy="2534547"/>
        </a:xfrm>
        <a:prstGeom prst="flowChartManualOperation">
          <a:avLst/>
        </a:prstGeom>
        <a:solidFill>
          <a:schemeClr val="accent5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Буквені</a:t>
          </a:r>
          <a:r>
            <a:rPr lang="uk-UA" sz="3200" b="1" kern="1200" baseline="0" dirty="0" smtClean="0">
              <a:solidFill>
                <a:schemeClr val="bg1"/>
              </a:solidFill>
            </a:rPr>
            <a:t> вирази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423337" y="854498"/>
        <a:ext cx="2534547" cy="2563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05.05.2025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458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7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05.05.2025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B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11.jpe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4257" y="3933451"/>
            <a:ext cx="9307287" cy="1464231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smtClean="0">
                <a:solidFill>
                  <a:srgbClr val="7030A0"/>
                </a:solidFill>
              </a:rPr>
              <a:t>Завдання </a:t>
            </a:r>
            <a:r>
              <a:rPr lang="uk-UA" sz="4000" b="1" dirty="0" smtClean="0">
                <a:solidFill>
                  <a:srgbClr val="7030A0"/>
                </a:solidFill>
              </a:rPr>
              <a:t>на множення </a:t>
            </a:r>
            <a:r>
              <a:rPr lang="uk-UA" sz="4000" b="1" dirty="0">
                <a:solidFill>
                  <a:srgbClr val="7030A0"/>
                </a:solidFill>
              </a:rPr>
              <a:t>і ділення </a:t>
            </a:r>
            <a:r>
              <a:rPr lang="uk-UA" sz="4000" b="1" dirty="0" smtClean="0">
                <a:solidFill>
                  <a:srgbClr val="7030A0"/>
                </a:solidFill>
              </a:rPr>
              <a:t>чисел. </a:t>
            </a:r>
          </a:p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Знаходження периметру прямокутника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15952" y="1235334"/>
            <a:ext cx="3095592" cy="214526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</a:rPr>
              <a:t>2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Таблиці множення на 6 – 9 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125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2" name="Picture 2" descr="D:\Картинки до тестів\Розпорядок дня\Гр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257" y="1235334"/>
            <a:ext cx="2838354" cy="2145268"/>
          </a:xfrm>
          <a:prstGeom prst="round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Рефлексія. Вправа «Веселі числа»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9200" y="1492253"/>
            <a:ext cx="8318315" cy="51077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і розфарбуй  число візерунками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7641" y="2285097"/>
            <a:ext cx="2807888" cy="1871293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4649100" y="2329511"/>
            <a:ext cx="3142260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077987" y="2329511"/>
            <a:ext cx="2835859" cy="18401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985588" y="4411777"/>
            <a:ext cx="3194525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Все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! Уроком </a:t>
            </a:r>
            <a:r>
              <a:rPr lang="ru-RU" sz="2800" b="1" dirty="0" err="1" smtClean="0">
                <a:solidFill>
                  <a:schemeClr val="bg1"/>
                </a:solidFill>
              </a:rPr>
              <a:t>задоволений</a:t>
            </a:r>
            <a:r>
              <a:rPr lang="ru-RU" sz="2800" b="1" dirty="0" smtClean="0">
                <a:solidFill>
                  <a:schemeClr val="bg1"/>
                </a:solidFill>
              </a:rPr>
              <a:t>/на!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49100" y="4411777"/>
            <a:ext cx="3067892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 </a:t>
            </a:r>
            <a:r>
              <a:rPr lang="ru-RU" sz="2800" b="1" dirty="0" err="1">
                <a:solidFill>
                  <a:schemeClr val="bg1"/>
                </a:solidFill>
              </a:rPr>
              <a:t>зовсім</a:t>
            </a:r>
            <a:r>
              <a:rPr lang="ru-RU" sz="2800" b="1" dirty="0">
                <a:solidFill>
                  <a:schemeClr val="bg1"/>
                </a:solidFill>
              </a:rPr>
              <a:t> все </a:t>
            </a:r>
            <a:r>
              <a:rPr lang="ru-RU" sz="2800" b="1" dirty="0" err="1">
                <a:solidFill>
                  <a:schemeClr val="bg1"/>
                </a:solidFill>
              </a:rPr>
              <a:t>виходило</a:t>
            </a:r>
            <a:r>
              <a:rPr lang="ru-RU" sz="2800" b="1" dirty="0">
                <a:solidFill>
                  <a:schemeClr val="bg1"/>
                </a:solidFill>
              </a:rPr>
              <a:t>, але я </a:t>
            </a:r>
            <a:r>
              <a:rPr lang="ru-RU" sz="2800" b="1" dirty="0" err="1">
                <a:solidFill>
                  <a:schemeClr val="bg1"/>
                </a:solidFill>
              </a:rPr>
              <a:t>старав</a:t>
            </a:r>
            <a:r>
              <a:rPr lang="ru-RU" sz="2800" b="1" dirty="0">
                <a:solidFill>
                  <a:schemeClr val="bg1"/>
                </a:solidFill>
              </a:rPr>
              <a:t>(</a:t>
            </a:r>
            <a:r>
              <a:rPr lang="ru-RU" sz="2800" b="1" dirty="0" err="1">
                <a:solidFill>
                  <a:schemeClr val="bg1"/>
                </a:solidFill>
              </a:rPr>
              <a:t>лася</a:t>
            </a:r>
            <a:r>
              <a:rPr lang="ru-RU" sz="2800" b="1" dirty="0">
                <a:solidFill>
                  <a:schemeClr val="bg1"/>
                </a:solidFill>
              </a:rPr>
              <a:t>). 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8337641" y="4442429"/>
            <a:ext cx="2807888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Мало </a:t>
            </a:r>
            <a:r>
              <a:rPr lang="ru-RU" sz="2800" b="1" dirty="0">
                <a:solidFill>
                  <a:schemeClr val="bg1"/>
                </a:solidFill>
              </a:rPr>
              <a:t>що </a:t>
            </a:r>
            <a:r>
              <a:rPr lang="ru-RU" sz="2800" b="1" dirty="0" err="1">
                <a:solidFill>
                  <a:schemeClr val="bg1"/>
                </a:solidFill>
              </a:rPr>
              <a:t>вийшло</a:t>
            </a:r>
            <a:r>
              <a:rPr lang="ru-RU" sz="2800" b="1" dirty="0">
                <a:solidFill>
                  <a:schemeClr val="bg1"/>
                </a:solidFill>
              </a:rPr>
              <a:t>, не </a:t>
            </a:r>
            <a:r>
              <a:rPr lang="ru-RU" sz="2800" b="1" dirty="0" err="1">
                <a:solidFill>
                  <a:schemeClr val="bg1"/>
                </a:solidFill>
              </a:rPr>
              <a:t>розумів</a:t>
            </a:r>
            <a:r>
              <a:rPr lang="ru-RU" sz="2800" b="1" dirty="0">
                <a:solidFill>
                  <a:schemeClr val="bg1"/>
                </a:solidFill>
              </a:rPr>
              <a:t>(ла).</a:t>
            </a:r>
          </a:p>
        </p:txBody>
      </p:sp>
    </p:spTree>
    <p:extLst>
      <p:ext uri="{BB962C8B-B14F-4D97-AF65-F5344CB8AC3E}">
        <p14:creationId xmlns:p14="http://schemas.microsoft.com/office/powerpoint/2010/main" val="422064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915900" y="1492253"/>
            <a:ext cx="5509479" cy="22814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7030A0"/>
                </a:solidFill>
              </a:rPr>
              <a:t>Сядьте, діти, всі рівненько.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Усміхніться всі гарненько,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Настрій на урок візьмемо,</a:t>
            </a:r>
          </a:p>
          <a:p>
            <a:pPr algn="ctr"/>
            <a:r>
              <a:rPr lang="uk-UA" sz="3200" b="1" dirty="0">
                <a:solidFill>
                  <a:srgbClr val="7030A0"/>
                </a:solidFill>
              </a:rPr>
              <a:t>Й працювати розпочнемо.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7057" y="623189"/>
            <a:ext cx="10080172" cy="720080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82486" y="1492253"/>
            <a:ext cx="8643257" cy="105560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7030A0"/>
                </a:solidFill>
              </a:rPr>
              <a:t>Вправа «Веселі числа</a:t>
            </a:r>
            <a:r>
              <a:rPr lang="uk-UA" sz="2800" b="1" dirty="0" smtClean="0">
                <a:solidFill>
                  <a:srgbClr val="7030A0"/>
                </a:solidFill>
              </a:rPr>
              <a:t>». </a:t>
            </a:r>
          </a:p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Обер</a:t>
            </a:r>
            <a:r>
              <a:rPr lang="uk-UA" sz="2800" b="1" dirty="0">
                <a:solidFill>
                  <a:srgbClr val="7030A0"/>
                </a:solidFill>
              </a:rPr>
              <a:t>и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число, </a:t>
            </a:r>
            <a:r>
              <a:rPr lang="ru-RU" sz="2800" b="1" dirty="0" err="1">
                <a:solidFill>
                  <a:srgbClr val="7030A0"/>
                </a:solidFill>
              </a:rPr>
              <a:t>що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відповідає</a:t>
            </a:r>
            <a:r>
              <a:rPr lang="ru-RU" sz="2800" b="1" dirty="0">
                <a:solidFill>
                  <a:srgbClr val="7030A0"/>
                </a:solidFill>
              </a:rPr>
              <a:t>  </a:t>
            </a:r>
            <a:r>
              <a:rPr lang="ru-RU" sz="2800" b="1" dirty="0" err="1">
                <a:solidFill>
                  <a:srgbClr val="7030A0"/>
                </a:solidFill>
              </a:rPr>
              <a:t>твоєму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</a:rPr>
              <a:t>настрою зараз.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AutoShape 2" descr="data:image/jpeg;base64,/9j/4AAQSkZJRgABAQAAAQABAAD/2wCEAAkGBxISEhUSEhMWFhUXGBcaGBYWFxgXGBwYGBoYHhobFSAYHSggIBolIBgdITEhJSkrLjAxHiAzODMtNyktLisBCgoKDg0OGxAQGy0mICYtMDcvLzAwLS0vNS8vLS0tLS8vLS0tLS0tLS0tLS0tLS0tLS0tLS0tLS0tLS0tLS0tLf/AABEIAOEA4QMBIgACEQEDEQH/xAAcAAEAAgMBAQEAAAAAAAAAAAAABQYDBAcCAQj/xABHEAACAQIEAwYCBgcFBQkAAAABAhEAAwQSITEFQVEGEyJhcYEykQcUUmKhsSNCcoLB0fAzU3OSshU1ouHxNGODk5SzwtLi/8QAGwEBAAIDAQEAAAAAAAAAAAAAAAQFAgMGAQf/xAA5EQABAwMCBAQFAwMCBwEAAAABAAIRAwQhMUEFElFhE3GBkSKhsdHwMsHhFCPxBsIWQlNigqLSFf/aAAwDAQACEQMRAD8A7jSlKIlKUoiUpSiJSlKIlKUoiUpSiJSlKIlKUoiUpSiJSlKIlKUoiUpSiJSlKIlKUoiUpSiJSlKIlKUoiUpSiJSlKIlKUoiUpSiJSlKIlKUoiUpSiJSlKIlKUoiUpSiJSlKIlKUoiUpSiJSlKIlReO4zYtP3bMzXNCbdu3cvOA0gMy2lYqpg+IgDQ61KVXsZiUQu5YW0LgEg5MzyEBciCWJAUa7AVouLhtBnM72Gqya0uMBS17HWkKK9xUa5oiswVmPRQdSfKtuq5iGzqbNxkuAqZtOFIZJjxgiY5ZuuscqluFIFtIqszqAMrOczZeQYnUkDSTJMakmTWNvd0688m3XHqjmFuq3aUpUlYpSlVrE4NHuszg3ddBdYm2sbKlseHTm5BaZ5QBqrVqdFvNUMBetaXGArLSq9j7ruAyO9h1GjSHSf+9tzDJ1IIaNiu9TGEZyim4oV48SqcwDc8pgSOhIB8htXtOtTqCWOB8kII1WzSlK2LxaPEOJWrAButBacqgM7sQJItogLMY1hQTQ8UtC131xu6t82ug2o/aFwAr7xWtxBh3mkAqvicDxZSfhDbhfDJA+7WnZxwKoyXxkuQbZlWzZhIys05gRqAPP2gVuI0qVQsM46Cc9PbK2NplwkKwW3BAIMg6gjYjyr3UTwLCrbV8nhBYk2x8CtzNsfqhpDFRpJPMkmWqa1wc0OGhWs4SlKw4i+EUsdh/UDzrJF8uYhFIVnUM2wJAJ9Ad6z1WcBhhZJuJbTO3xM2txv27hliR8o0AFe7HfLeDIxh28dt3Z0M7m2WlrbgahR4CARCkhqh0r+3quDWuydNVmabgJIVjpSlTFglaPEcb3QGW29xmMKiAdJJYsQqqANSSOQEkgHeqL4o8lU5EEnziBB8tfyrTXrNo0zUdoFk1vMYC94XGXGts7W1LCYSzdFwmBtLhFDeRMede+H8SS9mjMrIYe24yup5Zh0PIiQeRNVjE8Xw62nxV5XRbTMjB1IYQ+UEoCZmQy6TlcR8UGwcNtjOxIllAAbnlJPhncgFSR0motrfis4NLSDnyxqJ8isnU4EypWlKVYLWlKVG8fxhtWGZTDGFX1bSR6CW9q8c4NElDhQ/GuMszG3aMKNGYbk8wvQDaf6MM15indk+GZ21BmdDy11B3HI14VYEDlW9wjAi+5ViQApMiJ5DmCOdc46pUuao6nTsoYqPc7B1WL60mcXjbJvrbNsOT4cpIJ0nmQDtOkTFe+GcQewRBJXmp5+nQ1i4hg2sXTbJzCAytESpka/eBGseR0mBgrXyvoPgYI/PbtovalWoSObZdAw19bih1Mg1mqr9lMSQzWjsRmHqN/68qluO3Lq4e61gTdCkqAJM+Q5tGw5mK6G3rCrTD/yQpDXy2Vr8Z7S4bC6XHlvsLqffkPciqRju11tra5BdV1dW0KqGCtMOdZDDcRr1G9VC8WmX3YkyZknnvuax1X13ePHMMDIXPVONXAceQBo7jPn+Y7Lpd7iaLnxJxAaw1pQlmBPeyxJneSCFy8o5V8+jzjeIxDXEvMXCqpDEKIOoI8IG+/tXNLtxEGZ2CrpLMQBr5mu+4bDpbUJbUKo2CiB+FZWFuWEkHGPXX8lWFvd1b2oH/pa3bJ5ifYY9VsVUO0vavumNqzBcaM51CnoBzb8B56gTPafHmxhrlxfigKp6M5Cg+0z7Vyn8fx/o04neOogMZqd+gXW8JsG3BNSpoNup+wUla47iFLnPmL75xm+XTfbbyrNguK2u7RMRba53VwXLZB2YSVkZgPCSYGoGmggVGX8LcSM9t0nYujKD6FgAaxVz7n1Gn4pnvIPn1V86ytqwwB5j8j88lMYftJfS811TozSbZMrAgAeRgDUf8q6PwzHLftLdTZhtzB5g+YNcV4hxG3YCm40BmCjQnU7bctN66R9Hdw91dU7BwR6ka/kKtuF16gfyO/SZjzHRVnFrSiKPPTgFsA+R0nv3W52k401lhat6OVzFjrAJIEDqYPpHnVWfEuWDsSxDBhmJOoIPy0q6cS4HbvXRdYtooUgbEAkieYjMdutYsd2bstbIRcjwcrAmQ3KZOo8jXW0a9BlPkLZmQfI4+ir7a7oUaYBaSTqfzsq2vEh9YW8UyjJkaGZvDMgxoND5TE+hyYbHLhwipca+Rce4WcloVy5yA+WaANYA15Com0+ZQ3UA/OsNzG21uLaLgXGBKpOpA3I/rr0rEcAtG1WVGyA2MTgkTEk5xOxyAArF1jRkO2+s/ddRweIW4iuuzCa2KhuyykYdZ5liPSpmo1Rga8tGxXPVmBlRzRsT9VivXVRSzEBVBJJ0AA1JPlXEO0/aq7icSbtt3tooK2srFTkO5Mc2gEjyUcqtP0jcea7cXh+H8TMyi5l5sYy2/yZvYdao3aHg7YO+bDsGICmVBA8QnnV1wy1p4dVglwMA5+Hcxpnvsq+4qE4boNT3WzwDtLewufKA6uczK8/F9oHeTz3mBXX+yGIN3C27zRmuAs0bTJAA8gABXA7l1VBZiABuSYFd37A/wC78P8AsH/U1YcWsramfHYwCoSJO8Rj6dBMdl7bVHn4ScD7qw0pSqVS1C8TxyTAcqUImDG4HTpM6iOXOovtJii62VIghi2kwYQiR/m2/PepTHcOuFmyEQ3VmEE77SPPbmai+0GAZLdtzl8LgEKOTKVmdN2yjaqev/U8z/h+GD7bEd9sa7r2py+GesKHqX7L3IvR9pSPyP8ACoitrhV3Lett94D2On8ag0H8tVru4+yr2GHBSvbGzrZuebp/mAYf+2fnXOzi79niQt3XzWMSpFkfYe2AWB056nzkdK6j2stzhieavbI/zqD+BNVsdnLV5sPfckvZLOoBGWbiAQ4gkgDXQjX8J17yMrS/Rzem+30Cl+C57yB0/Pms/AWjEW/cf8JqwYnHQ6lWDKRGTQSRJJE66jY7aec1B9nLM3x90MT8o/jW4eH3AQoQkBhqMo0B32G48z7VqpOqst/7YmXHTaO241BXtq0QZW12hu27uDvjQnurjZTuCqnWDqCDGvWK4wK6l2s4PduYZ2F57AtpcY920s4Ck928g+AxrBrloqVUe97Wmo2DnCo+PCHU47/7Vhx3DhiENoqTOwG8gGCPSuwfRlxdsVw3C3XJL93lYncm2zISeslJmqV2HvWlvnvIDEQhJAAPOJPxHlz3rpHCFUEhIywNBsIOkDYbk1jbXPLV8GDnfbQ/ZTOD0oti/mmTp0/z9IX3tBat3LRtXASHIHhmQR4gRAOoyzsfOoPh2CtJcV8ud0AWWAUkcmiY7wAEecDbSLPxDC96mXYyCDAOo9a0bHCCpJNwax8KgGBPOY59Kyu6Nd9RrqYGIyevft7+iuadTlbEka/PX33UP214rZbDtZDL3rPb/RypdcrB8zAEkCF38x1qiVucdNl8Vcu2lGsKbkDNcy6ZmIGo0AHkBWnVLxGv4tXOwjGk7x2nRdbwm2NG3zq4z9vktTi3DPrNm7bFvvG7u4ygLmIZUYgqBrm5CNSTHOrx2FlOH4dXzC6yqzzoQ2UAZhOadBy3msnZPhdxLZusnhuRGhLZROsdDP4elTtnCliRmywZhgT1OxI0HWt9BlcM8NrDnfsRtsDj13Cp+J3QfWLQRAgecT9J+q334paUS7hNJ8Ryj5nSoLifaYMpWyCJHxnSAeajr61ucV7K4fFDLiVW6o1VSCIaCM2+4BPzqv2+z+KiDb1Gk5kho5rrMHziur4byvaXXUB3TbX8/lQ7NlsXHxTpESo0LAgbCq12ww1tDYxkEXLN20My7m2zwyHWIIJ/HzqzOpBKspVgYKtoQfP+ex5VLcHvWshV8qkGZZgCZHLnpAqfxW6NC28RjebI027/AG7kK5vHTRkZmIPTurhgblsoO7+EaRtEcjPOo3tNxFrVoi2huXPCQgdU0za6kjSAdpNQeC4mtnEOwYCyZzRtAEk+xmqvY7eMcReu3Vc23A7tFOqZfhB8SjUEkmTB2GulcbW5qUPEpM5jytcQZE8xEjBDp10IPqucuWNoOaHHDhIP3/OisnZrgFrD4m5inZmDBjbzglkLT3mc6ktrE9M061UvpR/3g/8Ah2/yNbtzt8oXJbsmCGkuwB16QD13qlYkW8xNpHRDHhe611pgA+JteW1WXBaHEfFFS8boIBJExECQDjzjJkqvuH0eXlpndYXwPfjucpbOQAo3JJERHOa6/wDQzje94Rhsx8Si4vstxwPwiqL2Dv2UxQN2JKkIzEBVbTWTsYkA9THOukWeJol/D2rTI3etcVgGzEKqMxIg6HMoHua0cbvCb5tsGHSebY4JPo2CB3nCztWxTL530/OqtdKUqDKkJWpxHCi7be2dAwieh5EeYMH2rbpSJRc4hgSriHU5WHRh08juDzBB519qf7TYNGYMjRfj4ACxdeWYKCRrMOdOR8oG7buIAbttrYMRmykSeRKMQD5GucubY0nkDT813UN9It0GFKcQ4ybtnuisE5ZadPCQdB5xUfZxToMqsQNTEDnvuPOaxW1Zmyopdt4WNB1JJAA9TryqR4bgAbgGIBt66K3655AMpK69Jnyrw+LcOAOVk3xXZE+al+zGDyobh3bb9kfzqeryoAGm1R/HeKphbDX3BKrGgiZYgDfzNX9KmKVMNGy34Y3OgXntJ/2TEf4N3/Q1cPFdZxONxOKw7omGFoXEZc165l8LiJChCZ12MVzbjHCLuGcJdABIlSplWA3ykgHSRIIESPKodxUa8jlMql4zTe9ragBgTJ8421+S0V3HrX6Brj3DOx2JvWxdGRAwlA5IYjkTAMA/PyFTuN7W4/CkJiLKHox0DRvDKYnygHypb1msmd0sGPs2OfWaQDGYnrrEkeoXRaqHbfjfdr9XQ+Nx4yP1UPL1b8p8qk8XxwLgxisvxKpVT9p4Cg+UnU9K51ZwuIxLM6I91iSWfQCeerELptAOm1ecQunMb4dP9RHsOv2XYcLt6dQ+PVIDB13OoH7n2WoTSs2Nwdyy2S6hQkSJggjqCpIPzkSJ3rLw/hl++CbVssoMFpUCRuBmIn2rmRRfPLC6w3NIM8QuEdVP3u2J7gW7aFLmUKXnQaRKjr+XnUZ2VvkYu0QTLMQTO4ad+vWo3E4e5abJdRkbow39CND7E1I9lbLNiUyiSpLf5Qd/eB71MFetVr0xU1BEe6h+Bb0raoaUQQc6zj76dF1Wa+1zJeJ3dLjXGBO5LFYbmI2BnSPapC32lxCAZpg6A3LTqD5AkAE13L7ItgczZOgmPbquedwx4iHNz3/JW121A762RvkbN6ZlyT/xx71BA17xmLZ2z3DLNA21PQKB76DzrCXggMGUnYOjIT6BgJ9qsqHLRa2kXDm6Tn0GpVxas8Cm2mSJ/leMXhGvW3tWxLsjBR1MHT32rn2YV23srwsg984jSEB84lv4Cp9uH2SZNq2SdyUUn30rE8TFCo5obzDzjOexXP8AGeWvWHKf0iPWf2X5zkda+g1+iTw6wNTatD9xf5VyD6TDa+uDucmU2U+DLGYPdn4dJiPwqXacUFxVFPkiZ3nT0CpalvyNmVVauX0Z8GuviUxIWLVotLHSWKEZV6nxA9Kpldi+itx9Syz4hccleYBiJG9buKVzTtyBvj0OuFjbsDniVdIpX2lcgrJKUpXqKCS1dts5FouWdmzKU1BPhBzspkLC+wrHjLd68jWzZZcwIlzbyiRucrsdN9BU+zQJqGwfErzuM9u3aQ7K9ybxnbMijKpPTOT+VQnWNIu5iTr1xMz+ZWYeV5OEe1cc27JKvBHd92sQoGUhivME6faO3Nd724pRsO8EQQxtRr1i4dPY1sYni4tXAl1GRGZVS9obZdtlaDKMToMwAJIAMkAytZPsqbnFxJz3/PqgeQIWDCoyoisczBQGbqQNT7msPE8IL1sppurCRmGZGDLI5iVGkj1FbtKlESIKwUR9XxA/uz++y/8AwP51BdpOzGIxgVS9pFAb7bsSdN4ECOXp0qzcS4jbsKGuE+I5VVVZ3ZoJyoqgsxgEwBsCdga+2MdNs3Gt3LYEmGUFiBzC2yx9t/KoosaIIIGnd33Sr/cYWO0Ou30ytGzhcSqgHuiQBJDMgJ6gZWj0k1ixnBDicq4jKbatmyqWkmCB4tIGvIa/OpbBY23eXPadXWSJUzqDBB6EHQg6itqjbKi0yB83R7EwsnOLgQ7MqOxvDEfDtYAUKUyqCJCwPCfYgH2rUw9u7bUILBAUAAI1vKAOSyVMewqcr4TWytbsqxzTjoYRri0QFX8Rw1sQyC9a8CtmOcrr4WAC5CftcyPevuBwt2wi2ltEhRAKskEDn4mBk7kdSdTvWSzxG81zxLbs252di90idCyrC255SzHqAZFZcfxgWGJuJ+hEZrysGFued5d1T7wkAatlAJrT/RUeXlE4Os5nuf20WXiO/jZRnHsBexNkoLIDSpBdlGxElcpbWJGsb1s9l+AfVlLOQbrbxsB9kfxNWGlZ07Okx4eBkdSs/wCpqeEaQPwkyVVMRhe7xN28bBYsVyOiFvDlWfhBhi2aTEkBdTAj7jbzXENs2LhDCCDbua+UlQB6k1aqib/GIuG3as3bzKQHKBAiT9prjKpPVVLESJAmtNbhwquJ53CenL7TyzA2zheNrQNB8/uq5gOFXsM6vcU3CbaiUVmyt+uPCCdfDrEacuclib/eKUfD3GB5G1cI/FKl8fxS1Yy96Sgb9cqxRf8AEcDKg82IFSFbLiz8eq6o57pMT+nYAbtPRZG5c7LgCVo8IVxZQXJzRrJltzGY82iJ85repSpYEBR1XcZcU3n7/wCFSMivItxCnMJ8LNJOu4iNNZxcXOHxFprNzIysNh4mnkUCycw3Ea1OY/GJZQ3LrBVECT1JAAAGpYkgADUkgCvGBx3egt3V1F5G4uQn0UnOPRlFQqlkXuLucj2keR2jbotgfAiFzvsJwR8K73cXZNu5Ci2Xy5QDOYqVJAY6DUzG25q44m/YeJKlh8JU+MH7hXxA+lSuBx9q8CbbhsphhqGVomHU6q0EGCAa3K3XdF1zcOrveZMbDECMHUe6wpkMaGgKnfXMV/fX/wD0bf8A0pVxpXngP/6jv/X/AOV7zDoErHduBQSTAAkk7ADcmslVX6Qsd3eEKje6wt/uwWb2KqR71LY0ucGjde0qZqPDBqTCjMT2+BuZLVsZSYDu0btGaI0HPU/KpS9fCXEsldLgc5yw+JYOUyZLEFmkT8JmuVTWW1ibisrhjKxlMkkZdonl5bVu4jwQXPL4buWAepk7HXHfH2XS1OE08eFjHnP5uug3eLotm/dS1pauG06XFCrcgqDESGTx6HqIgaitnsx2wOKvGy1sIcpYENm2iQZA61ReKcev4hQjwFBmFUrJ5FpJ/lVk+jThjZ3xLDwgFF8ySMxHpEe56VrsuHOtbR3j/qkxkmNBE6aydMTCi1bFlG1c+sBzbft2XRaUqG7ScWGGtFhBdtEB69T90bn2HOsAJXPVHtptL3GANVk4jiQWFtWGYCWg+IKdhpquaDr901FJxSz3ZvLfy2gzKzTkTMrlDJIBBDAiRE+elUmxxG6jtcVznaczGDM9ZEVLcBd8Qz2LlsX0c5m7zYERq0gj9VYHkKrL6yuS81GOwIgAwf8Au6Z9Qq+y45b1nNplpBJO0jt7jtjrGVcuGWF7y4/65C5iNA4/VLgaZxBWY2jeBExWpgcOUBLfETrG3kB5fzNbdTLcPFJoqfqjPmrR0ThRvEeLW7JVWkltYAmB1Pl/XI14uccsZSQ4JgkCDqem1U/FYk3bj3D+sxj9kaKPlHvNY6uqdiwsBccqoqcQe15DQIU/fxWVrS5Q63SQz5lEErIMHVsx002npXjDY9M10C2ydwyqWZYVgyqxydVhoPn7VAZB0j00P4VsXsXccBWaQOUASRtMf18qoP8AhyqyqxzXg5lxyDrMxmSRgydfUqWOLMLXS2Og1236ZV6wmKtOItspjkOQ9OlbVVbsfY8Tv0AUe+p/IVaasa9MU3loK229Q1KYc4JVb4ji0EvckqbgtqMpYAs+QaDqdSeQ30GlY7Y9uXV2sYU5QpIa7uSRuLc6ADbN8uppb8ZxLobJvOysTKyTJYyQTuZJ2mqe+PitFNpjOfsr+14RWqNFQwJ0nWOsfQbrrP1te87gXCbuTPkYsQUnLqD4Ss+E89epmpnhdtFtILYhMvhWZAXkB5DYDkNK5hje0l+1bHeYU28Q6d39YdSpZRrpKSSCScswCZ8qiOzPae9g3EEtaJ8VsnQjqs7N/RrTZPq0pFYnbXPn6HCDhNWqwubGNIgz6gwO06zsu50rVwGLW9bS6hlXUMp8jWHimN7pRGrtoo/MnyH8hzq1fUaxpe44AlVAaSeWMr7xK7AVRGYnQ7kAbkefL3qGTH2/0pW9l7klbxnQEKrHOW6KQc3471gdmJzFjm+1z/l7VjZZzBhnDqVdX2ZSDptpudIjU1ytfinjVOYEtG2frtkexhTRauaNipPAd211LuYFmt+C4CPHbMHKxGjKMwZTuJMHUzYKpqiMoChVUBUVdlURoPkPkKsfC8VnWD8S7/wNWfDeIiqfBecjQ9f5A33WqtQLRzLfpSlXSirzmHWuc/SjiZu2bU7IzkftGF/0NVnvYuXVwCjbSQY8pmPMEem0VzvthjTexTsf1SqDWfhGsfvFqy4XcMr3HK3YT6aT7lWnC6JNy0nYE/KP3WpwR7AvKcQC1vXMFmSYMbEHerVbxfBZ/sXHme8I/BzVGpV9UoB5kk+hXQV7RtZ0lzh5GB7LrHDOG8Mu62bdl45EZiPUPqKsVm0qgKoAA0AAAAHkBX5zx+Ov4e/Yv27hFtWCuqmCC5gN6DT+jXauzPaNb9n9Ict1TlaATJgkMoHUA+4NVN1RNMF04Gs7TvPTbz2XO3tm+mS4EkA7650PkcjbI0VnrlPaXif1m+zg+BdLf7M6N+8dfSOlWzi3FHtYa9JJPwK2shnIUTOseKQf+tc9AqLa1G1W87fLyO4/PNcZ/qGu5jW0Bvk+Q0+efRK6NwP6thLIVriB2AL6yZ6aawNvnXOa+ipLmyFQ2V7/AEjy8NBMYnbr7rr+E4havf2dwNG4B19xvW5XBOzHHLrO+Ze6v2bmoE/A2qHfWRIPI+9do4VxNbtlLpIEiD5MDBHzrQ4ACdl1tlfms91Ko2HjoZBHUe49xnKpVyz3bvbP6jsvsD4fmpU+9b9jgt9wGVBBEgsQP+f4VKdxZe6XuwxBAzqfCY2zhdCIO/LUEwKsNtwRKkEeWoqSzifOwCnqMGeo/Pssv/zhzkvONoVLxPAsQilyLcKCTDmYAk7qB+NRoNW3tXictjIN7hC/u7v7QMv7wrlvbW/esLaxdu4RbsODetCR3iuyr7xJgHrPKplvXeaZe/I7fNRbmgxtQU6eDH+B6/uus9nbISws7sS3z2/AVk4/iWtYW/dX4ktXGHqqkj8q0MbiFygBTFvQMJ2ESdtNpBBmQPMVlxWOt9y64hlW2wyNcLKqZX8PiJOh8Ue49KoHX1N9YsnJOPPp2P12V1TpcjAOg/PdcLiCRW9wTHCxftXishGDFeo8vPmPOK1sXYFu46C4lzIYL22DK3MEFSRqCDHLasdQctPcL6DLKzJGWuHyK6H297Q4bEYO2LbhmNwNEQygBpLA7bx5zXPAKVl7HW8nFrOZTdS9LFToFNpZDHfTy0kkVsLvEMuMY/PkoLWM4dR+EEtnOdJED5wPWTO/cOyOEazg7Ft9GCSQeRYloPpMVo8Vu5r7/cyoB6gMT75gP3RWxgcXkZguo0JWRMHnoTruIO8A6VoX7oa/eI+0pj/w0H5qah8SuWVLQtYcggHy69xMZC5miS6uXu3k+6+VJcYwKd13qKA1sZpA1KDVlPWRJHmBUbUmvEB3LIfiylR0MjSfKq7hVWg01GVoAcNT8x+/p1hb7pryGluxUZW7we5FwDqCP4/wqtdpuGXb+EezYvNauQuV1JB8JBiQQRMRIrY7BcWOLw+GxB+JwM0faUlXjylSai2YLH06oP8AzgEef3z7d1sqmQ5h6fnthX+vteaV3MKnUL/sQyIdQAZHgkxy1BH4zNR3FuxNm+xud46XDuQEKk7eJSPbQg6DU1baisXx/DWnNt7qq4iQZ0naY2rXQoNpVOekId2me630qlYO/tkz2XOuJ9icVakoouqOdv4vdW/JS1VtljQggjQgiCCNwQdj5V21eNYUiRiLJH+Iv865H2lxKXcVeu2/gZhB6wqqT7lSferu0uKlQlrxtrEK/wCHXdxVcWVW6DWI9OnyUnwjsnZxeG/TE+J1ICkBl7ttN1PxFTOmo2rZwVhk4g9q2gAbNCLEQwDaZgYj26aVX+H8YvWARafKG1IgHXrqKtvYDC3L198XcMwCoMRLkLMeiiPeq+rZ3AqV313g03NIAzOSI2gcud/mSV5c0nUvGqvOCIHnI5RGmFs9o+H3FwzsVgC5aJ+EaBlEwpI5z6D2qnV2LiGEF21ctHZ1ZT+8ImuPZSNGEMAcw6MDDD2IIrTaUWUWlres/KPoAvmf+o2E1KdXtHsZ/cqZ7K8OS/fyXPhAJjaYjQ+WtZe1PBRZvqLQOS6CUWSYZSAVE8jmUj1PICo7g2ONi8lzkp1HUHQ/gasnbXilq4lnubgLhs0j9UZTv0ObKY8q2u5g7H8KNai2fY1BUgOBnbm2iJ3OR0k5UDc7HG1dvYnPINq2uUfaRpYnqsHTnVi7Koz4RgNSjkgddBI/OPOKh7/aR3tm2UAlcpbMSdRBOvl51bOxOFKYUE7sSfaYH5TUCgy4dSc25GT5aRnSYyrahUtal8x1poGGcEaQBqF8w2Fu5icjbKBJgaT1Gg16TWnjezWMuXGuJxK9h1MRatpbdBCgTLrJJiferfUbxzGdzZZh8R8KftHb5b+gNY21hTpP5manH5srx9X4c6KidzdV3W7irmJysVV7iosARmACAD4gdecCtl+A2cZYuWbxJV4BVTDDKysCDyMgDbad5rAqwAKsvZjAhkZ2nUwIJGg9PWrviNKoLPkou5TjPXOR66/wqWzqCpdc7hOvp0+y9WeEZwQGVRoNUnZQNNQZjnO/LlW1xHhNl7TriQLlqMzqyjIQhDagzsVB35VK2LQQQP51rcYwxu2L1td3tuo9WUgfnVHRs2NAc8Au3PfqP8K7c86DRcCxbW2uO1qyllGMi3bUKF5AHLzjc9ZqQwvZzFXbPfpYZ7euoiTG5VZzEctBUV6iJ5HceR866b9GvaNO7+q3WCspPdljGZSZyj7wJOnQ+VaaYD3/ABldlePfa24NuAQI74/IyuZlYkRtoQdCCNwehrpvBez+H7rD3ber21JS5mceK6F7yQrAEHKBBBiNNa1/pXwtgd3cgC+zQY3a2FMFusNlAJ6kVRMPxS/bXKl64q6wq3GAEzMAHTetF1ReDytdH2OxUZwdxK3a9vw5ODMeY3xt6rqnZe/9b75hChLmTWHPhk5lMAa5vPatniHAltM2ItKSzx30SWYKoCsANJUCIAkgncgTo/RVhSuFe4drlwlfRQFn5g/KrtUlljRdSILf1DJ32+0qguj4Nw5rDhp/yqbbcMJBBB5jUUziYkT0qzPw+ySWa1bJO5KKT7kioHH3VdxkACLIWBAJMS2nLQAe/WqG74W22pl7qnkIyT7rdSuTUdAasdpQWAJHoeZ6V77M8DtYXu7FhctpA5A1JktOpJM6sYrF/XSp/hOGKrmacx6kmB01r3hIdUqBg0GT6afP6LG6HL8XopClfaV1qrkrl3bDs7fOJe6i94t5xlCkZgcoBDBiNPDMjTrFdRqOx2CZ2R0cKyhhqpYEMVJ2IMyg1nrp0yFerRl1IAmNDopFrcvt387Fzu32GxJWS9sNyXM5+ZyafI1Xjgbne9zlPeZsuXnO8ekaz01rsBwV+P7RP8rflnrD/sHTNKd9nz95k0+DJlic2XL97fXyrChxK/Bd4gBwYnl/Vt+nbqD6KxZxeq2eY83pEfL5fMKlL2DvgAl0O2ZVJBA55SRBPSQKvvAxbW0LdpSoTwlG+JTuc3UmZnUGZBNeRgr/APeJ/kb8s9Z8BhGQszsGZoGi5RCzG5JnxHWemgrTTubyqYr6f+P+3VQbm6qVwA90x2A+gC365z2v4ORiM1kFu98RRNWVucgbI0TmOmaddRXRqgVt3bZf9EXLOzZlKagk5ZzspkLlWOUACayq1X0hLGyfz19lW3FpTuqZp1NPn6LnmL4detAG7aZATALZInpKEgH1iseFwty62S0jO0TCxIHUliAPc6610LiGGvX7b2jZYBwRLm3lE8/C5Om+grzg+FthS62bburNmBDJm+ECGzsuxE6dfWtYva/hF3hmZxjbrE7fNVLv9PUfGEP+CM9Z2gwBHpj1xUeHcAuteW3eU2gTqWjX7qFSVLHpPU1061bCqFUQAIA6AbVD3xduKUOHeCI8TWwPmHJHqBI5VLYZGCKGOZgAC3Uxqfes6FepUHxtiO0fJWdtw+jaSKWZ1nJ8sACPRecVi0tCXaJ0A1JJ6KBqT5AVWe0b3rpVls3O7QEz4ZJPPKGzaAdJ8R0qZxuGud93qqGGTLEww1JOWRHi8M6j4Rvyx57507m4PVrUfg5Nan3VelUmmyY07/MKU+kyowtccFU3POXL4i0BQupYnbL+fprtVv4biu5tKj2rqADVoVhJ3/s2YxrvFaGD4DdtXO+8DE94cgkFe8bN4SdGIjLqF3O2xkw97+5f1JtR+D/wqRfX9xUcGsZiAeuSMiZGhx31Ua0s20pLjnI9J/dSlq4rAMpBBEggyCDzBHKstR/CsO9tWzwMzswVTIUGNNhqTLHTdjvvUhWTSSASI7KUVzDtd2Q73Es+Egsxm6h8KIxE5s0RJ3KanWdjVc4z2TxWFTvLgRk0zG2xbLP2gygx5ifaurpg7ySEyMCztJZlPiYtqAjSdd9Jr5iMFfuAo3dqrCCwdmIB3gZAJjYz86q6jaxfinieo99Z0zorWhxStSa1vNIGxHymJXIeB9n7+MZu7iFjM7khQeQ0BJPkB6xImawnYW6t1RimVLM6tbJafumQMs/aIgV0i9g7ouO9vIQ5BIZmUghVXSFaR4R0515u4XEMCpFoAiCSzNv1XIJHlIrw06zXmGSPMZ+YIWypxiu8ktIbO0THrCksJhktIttAFVQAoHICvd++qKWdgqjcnQUsW8qqskwAJO5jrWnxXDPcCFMpKPmhiQD4WG4BggtOx29xaPJDSWieyptTlaXEcXcurltWnyk+ItlTMsHRQzBpJj4gNJqIF4QSfDlnMDoVI3B9tfMQRIIqdK4n7K+z/wD5rUvcFdy1xsof9HlUMSp7ts3jOWZMxoDED4tqoLuzrXbgS0ggdo8tTk9ffqJVKsKQhYMHbeQ7WXK7xKZvKQWGnlv5VYMJiUuAlDsYIIIYHowOoPPXqDWiExI0yL/5n81rJgcJcFxrlzKJULCktMEkFpUbSYGvxGpnD6TqHwCmQDqTH3K11X8+SVKUpSrVaEpSlESlKURKUpREpSlESlKURKUpREpSlESlKURKUpREpSlESlKURKUpREpSlESlKURKUpREpSlESlKURKUpREpSlESlKURKUpREpSlESlKURKUpREpSlESlKURKUpREpSlESlKURKUpREpSlESlKURKUpREpSlESlKURKUpREpSlESlKURKUpREpSlESlKURKUpREpSlESlKURKUpREpSlESlKURKUpREpSlESlKURKUpREpSlESlKURKUpREpSlESlKURKUpREpSlESlKURKUpRF//2Q==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Числа - 60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709" y="4051194"/>
            <a:ext cx="2382377" cy="1587715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anelok.in.ua/wp-content/uploads/2018/07/Demonstratsiyni-kartky-Veseli-tsyfry-Anelok-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639"/>
          <a:stretch/>
        </p:blipFill>
        <p:spPr bwMode="auto">
          <a:xfrm>
            <a:off x="7630722" y="4116026"/>
            <a:ext cx="2666077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anelok.in.ua/wp-content/uploads/2018/07/Demonstratsiyni-kartky-Veseli-tsyfry-Anelok-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" b="2193"/>
          <a:stretch/>
        </p:blipFill>
        <p:spPr bwMode="auto">
          <a:xfrm>
            <a:off x="1174487" y="3972803"/>
            <a:ext cx="2406109" cy="156128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19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890" y="599566"/>
            <a:ext cx="9893146" cy="707886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070927021"/>
              </p:ext>
            </p:extLst>
          </p:nvPr>
        </p:nvGraphicFramePr>
        <p:xfrm>
          <a:off x="649994" y="1577459"/>
          <a:ext cx="10785513" cy="42724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31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892629" y="520439"/>
            <a:ext cx="10308771" cy="67699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Усний рахунок. Постав </a:t>
            </a:r>
            <a:r>
              <a:rPr lang="uk-UA" sz="3200" b="1" dirty="0">
                <a:solidFill>
                  <a:schemeClr val="bg1"/>
                </a:solidFill>
              </a:rPr>
              <a:t>пропущений арифметичний знак.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sp>
        <p:nvSpPr>
          <p:cNvPr id="3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665516" y="1702897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+   10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40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4798" y="1662234"/>
            <a:ext cx="899450" cy="944800"/>
          </a:xfrm>
          <a:prstGeom prst="rect">
            <a:avLst/>
          </a:prstGeom>
        </p:spPr>
      </p:pic>
      <p:sp>
        <p:nvSpPr>
          <p:cNvPr id="35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687879" y="2759434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–   10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20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4798" y="2717548"/>
            <a:ext cx="899450" cy="944800"/>
          </a:xfrm>
          <a:prstGeom prst="rect">
            <a:avLst/>
          </a:prstGeom>
        </p:spPr>
      </p:pic>
      <p:sp>
        <p:nvSpPr>
          <p:cNvPr id="37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687879" y="3873703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5    ∙    8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40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3283" y="3873703"/>
            <a:ext cx="899450" cy="944800"/>
          </a:xfrm>
          <a:prstGeom prst="rect">
            <a:avLst/>
          </a:prstGeom>
        </p:spPr>
      </p:pic>
      <p:sp>
        <p:nvSpPr>
          <p:cNvPr id="40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1665516" y="4980119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30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  :    6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5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04798" y="4940785"/>
            <a:ext cx="899450" cy="944800"/>
          </a:xfrm>
          <a:prstGeom prst="rect">
            <a:avLst/>
          </a:prstGeom>
        </p:spPr>
      </p:pic>
      <p:sp>
        <p:nvSpPr>
          <p:cNvPr id="47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6468521" y="1714817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90   +   10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100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07803" y="1674154"/>
            <a:ext cx="899450" cy="944800"/>
          </a:xfrm>
          <a:prstGeom prst="rect">
            <a:avLst/>
          </a:prstGeom>
        </p:spPr>
      </p:pic>
      <p:sp>
        <p:nvSpPr>
          <p:cNvPr id="49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6490884" y="2771354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54   –   14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40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6188" y="2759434"/>
            <a:ext cx="899450" cy="944800"/>
          </a:xfrm>
          <a:prstGeom prst="rect">
            <a:avLst/>
          </a:prstGeom>
        </p:spPr>
      </p:pic>
      <p:sp>
        <p:nvSpPr>
          <p:cNvPr id="51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6490884" y="3885623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9    ∙     7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63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6845" y="3846289"/>
            <a:ext cx="899450" cy="944800"/>
          </a:xfrm>
          <a:prstGeom prst="rect">
            <a:avLst/>
          </a:prstGeom>
        </p:spPr>
      </p:pic>
      <p:sp>
        <p:nvSpPr>
          <p:cNvPr id="53" name="Облачко с текстом: прямоугольное со скругленными углами 30">
            <a:extLst>
              <a:ext uri="{FF2B5EF4-FFF2-40B4-BE49-F238E27FC236}">
                <a16:creationId xmlns="" xmlns:a16="http://schemas.microsoft.com/office/drawing/2014/main" id="{6D79D429-2F67-4C6D-A637-435CCFDA61C3}"/>
              </a:ext>
            </a:extLst>
          </p:cNvPr>
          <p:cNvSpPr/>
          <p:nvPr/>
        </p:nvSpPr>
        <p:spPr>
          <a:xfrm>
            <a:off x="6468521" y="4992039"/>
            <a:ext cx="3320142" cy="866132"/>
          </a:xfrm>
          <a:prstGeom prst="wedgeRoundRectCallout">
            <a:avLst>
              <a:gd name="adj1" fmla="val -36524"/>
              <a:gd name="adj2" fmla="val 1959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36   :    4 </a:t>
            </a:r>
            <a:r>
              <a:rPr lang="uk-UA" sz="3600" b="1" dirty="0">
                <a:solidFill>
                  <a:schemeClr val="accent2">
                    <a:lumMod val="50000"/>
                  </a:schemeClr>
                </a:solidFill>
              </a:rPr>
              <a:t>= </a:t>
            </a:r>
            <a:r>
              <a:rPr lang="uk-UA" sz="3600" b="1" dirty="0" smtClean="0">
                <a:solidFill>
                  <a:schemeClr val="accent2">
                    <a:lumMod val="50000"/>
                  </a:schemeClr>
                </a:solidFill>
              </a:rPr>
              <a:t>9</a:t>
            </a:r>
            <a:endParaRPr lang="uk-UA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235CDCA8-5F83-4CFF-8A74-422DDC4BCF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62915" y="4952705"/>
            <a:ext cx="899450" cy="9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0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1256437" y="493161"/>
            <a:ext cx="9738133" cy="60356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Прочитай формули і поясни їх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033" y="1290518"/>
            <a:ext cx="1764881" cy="298672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715010" y="-634974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491048" y="1213873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sp>
        <p:nvSpPr>
          <p:cNvPr id="71" name="Прямоугольник 70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154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xmlns="" id="{69C80A6D-925E-42DF-84BC-A4CA54E9137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47" t="14359" r="58556" b="71501"/>
          <a:stretch/>
        </p:blipFill>
        <p:spPr>
          <a:xfrm>
            <a:off x="5897551" y="1355097"/>
            <a:ext cx="633998" cy="382532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xmlns="" id="{8810C691-8EDF-4C61-8E9E-912F98DDB1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5" t="73026" r="61448" b="1795"/>
          <a:stretch/>
        </p:blipFill>
        <p:spPr>
          <a:xfrm>
            <a:off x="6178653" y="1118493"/>
            <a:ext cx="845954" cy="937962"/>
          </a:xfrm>
          <a:prstGeom prst="rect">
            <a:avLst/>
          </a:prstGeom>
        </p:spPr>
      </p:pic>
      <p:sp>
        <p:nvSpPr>
          <p:cNvPr id="64" name="Полилиния 63"/>
          <p:cNvSpPr/>
          <p:nvPr/>
        </p:nvSpPr>
        <p:spPr>
          <a:xfrm>
            <a:off x="6978567" y="1123183"/>
            <a:ext cx="318376" cy="562105"/>
          </a:xfrm>
          <a:custGeom>
            <a:avLst/>
            <a:gdLst>
              <a:gd name="connsiteX0" fmla="*/ 318494 w 1312793"/>
              <a:gd name="connsiteY0" fmla="*/ 1487800 h 2432595"/>
              <a:gd name="connsiteX1" fmla="*/ 780132 w 1312793"/>
              <a:gd name="connsiteY1" fmla="*/ 1026161 h 2432595"/>
              <a:gd name="connsiteX2" fmla="*/ 1161872 w 1312793"/>
              <a:gd name="connsiteY2" fmla="*/ 537889 h 2432595"/>
              <a:gd name="connsiteX3" fmla="*/ 1312793 w 1312793"/>
              <a:gd name="connsiteY3" fmla="*/ 156149 h 2432595"/>
              <a:gd name="connsiteX4" fmla="*/ 1161872 w 1312793"/>
              <a:gd name="connsiteY4" fmla="*/ 5229 h 2432595"/>
              <a:gd name="connsiteX5" fmla="*/ 860032 w 1312793"/>
              <a:gd name="connsiteY5" fmla="*/ 324825 h 2432595"/>
              <a:gd name="connsiteX6" fmla="*/ 7775 w 1312793"/>
              <a:gd name="connsiteY6" fmla="*/ 2153625 h 2432595"/>
              <a:gd name="connsiteX7" fmla="*/ 451659 w 1312793"/>
              <a:gd name="connsiteY7" fmla="*/ 2402200 h 2432595"/>
              <a:gd name="connsiteX8" fmla="*/ 691356 w 1312793"/>
              <a:gd name="connsiteY8" fmla="*/ 1913928 h 2432595"/>
              <a:gd name="connsiteX9" fmla="*/ 602579 w 1312793"/>
              <a:gd name="connsiteY9" fmla="*/ 1541066 h 2432595"/>
              <a:gd name="connsiteX10" fmla="*/ 229717 w 1312793"/>
              <a:gd name="connsiteY10" fmla="*/ 1683108 h 2432595"/>
              <a:gd name="connsiteX0" fmla="*/ 322928 w 1317227"/>
              <a:gd name="connsiteY0" fmla="*/ 1487800 h 2506226"/>
              <a:gd name="connsiteX1" fmla="*/ 784566 w 1317227"/>
              <a:gd name="connsiteY1" fmla="*/ 1026161 h 2506226"/>
              <a:gd name="connsiteX2" fmla="*/ 1166306 w 1317227"/>
              <a:gd name="connsiteY2" fmla="*/ 537889 h 2506226"/>
              <a:gd name="connsiteX3" fmla="*/ 1317227 w 1317227"/>
              <a:gd name="connsiteY3" fmla="*/ 156149 h 2506226"/>
              <a:gd name="connsiteX4" fmla="*/ 1166306 w 1317227"/>
              <a:gd name="connsiteY4" fmla="*/ 5229 h 2506226"/>
              <a:gd name="connsiteX5" fmla="*/ 864466 w 1317227"/>
              <a:gd name="connsiteY5" fmla="*/ 324825 h 2506226"/>
              <a:gd name="connsiteX6" fmla="*/ 12209 w 1317227"/>
              <a:gd name="connsiteY6" fmla="*/ 2153625 h 2506226"/>
              <a:gd name="connsiteX7" fmla="*/ 383068 w 1317227"/>
              <a:gd name="connsiteY7" fmla="*/ 2491100 h 2506226"/>
              <a:gd name="connsiteX8" fmla="*/ 695790 w 1317227"/>
              <a:gd name="connsiteY8" fmla="*/ 1913928 h 2506226"/>
              <a:gd name="connsiteX9" fmla="*/ 607013 w 1317227"/>
              <a:gd name="connsiteY9" fmla="*/ 1541066 h 2506226"/>
              <a:gd name="connsiteX10" fmla="*/ 234151 w 1317227"/>
              <a:gd name="connsiteY10" fmla="*/ 1683108 h 2506226"/>
              <a:gd name="connsiteX0" fmla="*/ 323279 w 1317578"/>
              <a:gd name="connsiteY0" fmla="*/ 1487800 h 2502195"/>
              <a:gd name="connsiteX1" fmla="*/ 784917 w 1317578"/>
              <a:gd name="connsiteY1" fmla="*/ 1026161 h 2502195"/>
              <a:gd name="connsiteX2" fmla="*/ 1166657 w 1317578"/>
              <a:gd name="connsiteY2" fmla="*/ 537889 h 2502195"/>
              <a:gd name="connsiteX3" fmla="*/ 1317578 w 1317578"/>
              <a:gd name="connsiteY3" fmla="*/ 156149 h 2502195"/>
              <a:gd name="connsiteX4" fmla="*/ 1166657 w 1317578"/>
              <a:gd name="connsiteY4" fmla="*/ 5229 h 2502195"/>
              <a:gd name="connsiteX5" fmla="*/ 864817 w 1317578"/>
              <a:gd name="connsiteY5" fmla="*/ 324825 h 2502195"/>
              <a:gd name="connsiteX6" fmla="*/ 12560 w 1317578"/>
              <a:gd name="connsiteY6" fmla="*/ 2153625 h 2502195"/>
              <a:gd name="connsiteX7" fmla="*/ 383419 w 1317578"/>
              <a:gd name="connsiteY7" fmla="*/ 2491100 h 2502195"/>
              <a:gd name="connsiteX8" fmla="*/ 765991 w 1317578"/>
              <a:gd name="connsiteY8" fmla="*/ 1974253 h 2502195"/>
              <a:gd name="connsiteX9" fmla="*/ 607364 w 1317578"/>
              <a:gd name="connsiteY9" fmla="*/ 1541066 h 2502195"/>
              <a:gd name="connsiteX10" fmla="*/ 234502 w 1317578"/>
              <a:gd name="connsiteY10" fmla="*/ 1683108 h 2502195"/>
              <a:gd name="connsiteX0" fmla="*/ 323087 w 1317386"/>
              <a:gd name="connsiteY0" fmla="*/ 1487800 h 2501360"/>
              <a:gd name="connsiteX1" fmla="*/ 784725 w 1317386"/>
              <a:gd name="connsiteY1" fmla="*/ 1026161 h 2501360"/>
              <a:gd name="connsiteX2" fmla="*/ 1166465 w 1317386"/>
              <a:gd name="connsiteY2" fmla="*/ 537889 h 2501360"/>
              <a:gd name="connsiteX3" fmla="*/ 1317386 w 1317386"/>
              <a:gd name="connsiteY3" fmla="*/ 156149 h 2501360"/>
              <a:gd name="connsiteX4" fmla="*/ 1166465 w 1317386"/>
              <a:gd name="connsiteY4" fmla="*/ 5229 h 2501360"/>
              <a:gd name="connsiteX5" fmla="*/ 864625 w 1317386"/>
              <a:gd name="connsiteY5" fmla="*/ 324825 h 2501360"/>
              <a:gd name="connsiteX6" fmla="*/ 12368 w 1317386"/>
              <a:gd name="connsiteY6" fmla="*/ 2153625 h 2501360"/>
              <a:gd name="connsiteX7" fmla="*/ 383227 w 1317386"/>
              <a:gd name="connsiteY7" fmla="*/ 2491100 h 2501360"/>
              <a:gd name="connsiteX8" fmla="*/ 727699 w 1317386"/>
              <a:gd name="connsiteY8" fmla="*/ 1986953 h 2501360"/>
              <a:gd name="connsiteX9" fmla="*/ 607172 w 1317386"/>
              <a:gd name="connsiteY9" fmla="*/ 1541066 h 2501360"/>
              <a:gd name="connsiteX10" fmla="*/ 234310 w 1317386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34262 w 1317338"/>
              <a:gd name="connsiteY10" fmla="*/ 16831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07124 w 1317338"/>
              <a:gd name="connsiteY9" fmla="*/ 1541066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039 w 1317338"/>
              <a:gd name="connsiteY0" fmla="*/ 1487800 h 2501360"/>
              <a:gd name="connsiteX1" fmla="*/ 784677 w 1317338"/>
              <a:gd name="connsiteY1" fmla="*/ 1026161 h 2501360"/>
              <a:gd name="connsiteX2" fmla="*/ 1166417 w 1317338"/>
              <a:gd name="connsiteY2" fmla="*/ 537889 h 2501360"/>
              <a:gd name="connsiteX3" fmla="*/ 1317338 w 1317338"/>
              <a:gd name="connsiteY3" fmla="*/ 156149 h 2501360"/>
              <a:gd name="connsiteX4" fmla="*/ 1166417 w 1317338"/>
              <a:gd name="connsiteY4" fmla="*/ 5229 h 2501360"/>
              <a:gd name="connsiteX5" fmla="*/ 864577 w 1317338"/>
              <a:gd name="connsiteY5" fmla="*/ 324825 h 2501360"/>
              <a:gd name="connsiteX6" fmla="*/ 12320 w 1317338"/>
              <a:gd name="connsiteY6" fmla="*/ 2153625 h 2501360"/>
              <a:gd name="connsiteX7" fmla="*/ 383179 w 1317338"/>
              <a:gd name="connsiteY7" fmla="*/ 2491100 h 2501360"/>
              <a:gd name="connsiteX8" fmla="*/ 718126 w 1317338"/>
              <a:gd name="connsiteY8" fmla="*/ 1986953 h 2501360"/>
              <a:gd name="connsiteX9" fmla="*/ 613474 w 1317338"/>
              <a:gd name="connsiteY9" fmla="*/ 1569641 h 2501360"/>
              <a:gd name="connsiteX10" fmla="*/ 221562 w 1317338"/>
              <a:gd name="connsiteY10" fmla="*/ 1619608 h 2501360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49 w 1317448"/>
              <a:gd name="connsiteY0" fmla="*/ 1487800 h 2495717"/>
              <a:gd name="connsiteX1" fmla="*/ 784787 w 1317448"/>
              <a:gd name="connsiteY1" fmla="*/ 1026161 h 2495717"/>
              <a:gd name="connsiteX2" fmla="*/ 1166527 w 1317448"/>
              <a:gd name="connsiteY2" fmla="*/ 537889 h 2495717"/>
              <a:gd name="connsiteX3" fmla="*/ 1317448 w 1317448"/>
              <a:gd name="connsiteY3" fmla="*/ 156149 h 2495717"/>
              <a:gd name="connsiteX4" fmla="*/ 1166527 w 1317448"/>
              <a:gd name="connsiteY4" fmla="*/ 5229 h 2495717"/>
              <a:gd name="connsiteX5" fmla="*/ 864687 w 1317448"/>
              <a:gd name="connsiteY5" fmla="*/ 324825 h 2495717"/>
              <a:gd name="connsiteX6" fmla="*/ 12430 w 1317448"/>
              <a:gd name="connsiteY6" fmla="*/ 2153625 h 2495717"/>
              <a:gd name="connsiteX7" fmla="*/ 383289 w 1317448"/>
              <a:gd name="connsiteY7" fmla="*/ 2491100 h 2495717"/>
              <a:gd name="connsiteX8" fmla="*/ 740461 w 1317448"/>
              <a:gd name="connsiteY8" fmla="*/ 2075853 h 2495717"/>
              <a:gd name="connsiteX9" fmla="*/ 613584 w 1317448"/>
              <a:gd name="connsiteY9" fmla="*/ 1569641 h 2495717"/>
              <a:gd name="connsiteX10" fmla="*/ 221672 w 1317448"/>
              <a:gd name="connsiteY10" fmla="*/ 1619608 h 2495717"/>
              <a:gd name="connsiteX0" fmla="*/ 323102 w 1317401"/>
              <a:gd name="connsiteY0" fmla="*/ 1487800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41775 h 2495333"/>
              <a:gd name="connsiteX1" fmla="*/ 784740 w 1317401"/>
              <a:gd name="connsiteY1" fmla="*/ 1026161 h 2495333"/>
              <a:gd name="connsiteX2" fmla="*/ 1166480 w 1317401"/>
              <a:gd name="connsiteY2" fmla="*/ 537889 h 2495333"/>
              <a:gd name="connsiteX3" fmla="*/ 1317401 w 1317401"/>
              <a:gd name="connsiteY3" fmla="*/ 156149 h 2495333"/>
              <a:gd name="connsiteX4" fmla="*/ 1166480 w 1317401"/>
              <a:gd name="connsiteY4" fmla="*/ 5229 h 2495333"/>
              <a:gd name="connsiteX5" fmla="*/ 864640 w 1317401"/>
              <a:gd name="connsiteY5" fmla="*/ 324825 h 2495333"/>
              <a:gd name="connsiteX6" fmla="*/ 12383 w 1317401"/>
              <a:gd name="connsiteY6" fmla="*/ 2153625 h 2495333"/>
              <a:gd name="connsiteX7" fmla="*/ 383242 w 1317401"/>
              <a:gd name="connsiteY7" fmla="*/ 2491100 h 2495333"/>
              <a:gd name="connsiteX8" fmla="*/ 730889 w 1317401"/>
              <a:gd name="connsiteY8" fmla="*/ 2082203 h 2495333"/>
              <a:gd name="connsiteX9" fmla="*/ 613537 w 1317401"/>
              <a:gd name="connsiteY9" fmla="*/ 1569641 h 2495333"/>
              <a:gd name="connsiteX10" fmla="*/ 221625 w 1317401"/>
              <a:gd name="connsiteY10" fmla="*/ 1619608 h 2495333"/>
              <a:gd name="connsiteX0" fmla="*/ 259602 w 1317401"/>
              <a:gd name="connsiteY0" fmla="*/ 1537917 h 2491475"/>
              <a:gd name="connsiteX1" fmla="*/ 784740 w 1317401"/>
              <a:gd name="connsiteY1" fmla="*/ 1022303 h 2491475"/>
              <a:gd name="connsiteX2" fmla="*/ 1166480 w 1317401"/>
              <a:gd name="connsiteY2" fmla="*/ 534031 h 2491475"/>
              <a:gd name="connsiteX3" fmla="*/ 1317401 w 1317401"/>
              <a:gd name="connsiteY3" fmla="*/ 152291 h 2491475"/>
              <a:gd name="connsiteX4" fmla="*/ 1166480 w 1317401"/>
              <a:gd name="connsiteY4" fmla="*/ 1371 h 2491475"/>
              <a:gd name="connsiteX5" fmla="*/ 864640 w 1317401"/>
              <a:gd name="connsiteY5" fmla="*/ 320967 h 2491475"/>
              <a:gd name="connsiteX6" fmla="*/ 12383 w 1317401"/>
              <a:gd name="connsiteY6" fmla="*/ 2149767 h 2491475"/>
              <a:gd name="connsiteX7" fmla="*/ 383242 w 1317401"/>
              <a:gd name="connsiteY7" fmla="*/ 2487242 h 2491475"/>
              <a:gd name="connsiteX8" fmla="*/ 730889 w 1317401"/>
              <a:gd name="connsiteY8" fmla="*/ 2078345 h 2491475"/>
              <a:gd name="connsiteX9" fmla="*/ 613537 w 1317401"/>
              <a:gd name="connsiteY9" fmla="*/ 1565783 h 2491475"/>
              <a:gd name="connsiteX10" fmla="*/ 221625 w 1317401"/>
              <a:gd name="connsiteY10" fmla="*/ 1615750 h 2491475"/>
              <a:gd name="connsiteX0" fmla="*/ 247220 w 1305019"/>
              <a:gd name="connsiteY0" fmla="*/ 1537917 h 2493118"/>
              <a:gd name="connsiteX1" fmla="*/ 772358 w 1305019"/>
              <a:gd name="connsiteY1" fmla="*/ 1022303 h 2493118"/>
              <a:gd name="connsiteX2" fmla="*/ 1154098 w 1305019"/>
              <a:gd name="connsiteY2" fmla="*/ 534031 h 2493118"/>
              <a:gd name="connsiteX3" fmla="*/ 1305019 w 1305019"/>
              <a:gd name="connsiteY3" fmla="*/ 152291 h 2493118"/>
              <a:gd name="connsiteX4" fmla="*/ 1154098 w 1305019"/>
              <a:gd name="connsiteY4" fmla="*/ 1371 h 2493118"/>
              <a:gd name="connsiteX5" fmla="*/ 852258 w 1305019"/>
              <a:gd name="connsiteY5" fmla="*/ 320967 h 2493118"/>
              <a:gd name="connsiteX6" fmla="*/ 1 w 1305019"/>
              <a:gd name="connsiteY6" fmla="*/ 2149767 h 2493118"/>
              <a:gd name="connsiteX7" fmla="*/ 370860 w 1305019"/>
              <a:gd name="connsiteY7" fmla="*/ 2487242 h 2493118"/>
              <a:gd name="connsiteX8" fmla="*/ 718507 w 1305019"/>
              <a:gd name="connsiteY8" fmla="*/ 2078345 h 2493118"/>
              <a:gd name="connsiteX9" fmla="*/ 601155 w 1305019"/>
              <a:gd name="connsiteY9" fmla="*/ 1565783 h 2493118"/>
              <a:gd name="connsiteX10" fmla="*/ 209243 w 1305019"/>
              <a:gd name="connsiteY10" fmla="*/ 1615750 h 2493118"/>
              <a:gd name="connsiteX0" fmla="*/ 258490 w 1316289"/>
              <a:gd name="connsiteY0" fmla="*/ 1541775 h 2495333"/>
              <a:gd name="connsiteX1" fmla="*/ 783628 w 1316289"/>
              <a:gd name="connsiteY1" fmla="*/ 1026161 h 2495333"/>
              <a:gd name="connsiteX2" fmla="*/ 1165368 w 1316289"/>
              <a:gd name="connsiteY2" fmla="*/ 537889 h 2495333"/>
              <a:gd name="connsiteX3" fmla="*/ 1316289 w 1316289"/>
              <a:gd name="connsiteY3" fmla="*/ 156149 h 2495333"/>
              <a:gd name="connsiteX4" fmla="*/ 1165368 w 1316289"/>
              <a:gd name="connsiteY4" fmla="*/ 5229 h 2495333"/>
              <a:gd name="connsiteX5" fmla="*/ 836895 w 1316289"/>
              <a:gd name="connsiteY5" fmla="*/ 324825 h 2495333"/>
              <a:gd name="connsiteX6" fmla="*/ 11271 w 1316289"/>
              <a:gd name="connsiteY6" fmla="*/ 2153625 h 2495333"/>
              <a:gd name="connsiteX7" fmla="*/ 382130 w 1316289"/>
              <a:gd name="connsiteY7" fmla="*/ 2491100 h 2495333"/>
              <a:gd name="connsiteX8" fmla="*/ 729777 w 1316289"/>
              <a:gd name="connsiteY8" fmla="*/ 2082203 h 2495333"/>
              <a:gd name="connsiteX9" fmla="*/ 612425 w 1316289"/>
              <a:gd name="connsiteY9" fmla="*/ 1569641 h 2495333"/>
              <a:gd name="connsiteX10" fmla="*/ 220513 w 1316289"/>
              <a:gd name="connsiteY10" fmla="*/ 1619608 h 2495333"/>
              <a:gd name="connsiteX0" fmla="*/ 258490 w 1316289"/>
              <a:gd name="connsiteY0" fmla="*/ 1540525 h 2494083"/>
              <a:gd name="connsiteX1" fmla="*/ 783628 w 1316289"/>
              <a:gd name="connsiteY1" fmla="*/ 1024911 h 2494083"/>
              <a:gd name="connsiteX2" fmla="*/ 1165368 w 1316289"/>
              <a:gd name="connsiteY2" fmla="*/ 536639 h 2494083"/>
              <a:gd name="connsiteX3" fmla="*/ 1316289 w 1316289"/>
              <a:gd name="connsiteY3" fmla="*/ 154899 h 2494083"/>
              <a:gd name="connsiteX4" fmla="*/ 1165368 w 1316289"/>
              <a:gd name="connsiteY4" fmla="*/ 3979 h 2494083"/>
              <a:gd name="connsiteX5" fmla="*/ 836895 w 1316289"/>
              <a:gd name="connsiteY5" fmla="*/ 323575 h 2494083"/>
              <a:gd name="connsiteX6" fmla="*/ 11271 w 1316289"/>
              <a:gd name="connsiteY6" fmla="*/ 2152375 h 2494083"/>
              <a:gd name="connsiteX7" fmla="*/ 382130 w 1316289"/>
              <a:gd name="connsiteY7" fmla="*/ 2489850 h 2494083"/>
              <a:gd name="connsiteX8" fmla="*/ 729777 w 1316289"/>
              <a:gd name="connsiteY8" fmla="*/ 2080953 h 2494083"/>
              <a:gd name="connsiteX9" fmla="*/ 612425 w 1316289"/>
              <a:gd name="connsiteY9" fmla="*/ 1568391 h 2494083"/>
              <a:gd name="connsiteX10" fmla="*/ 220513 w 1316289"/>
              <a:gd name="connsiteY10" fmla="*/ 1618358 h 2494083"/>
              <a:gd name="connsiteX0" fmla="*/ 257738 w 1315537"/>
              <a:gd name="connsiteY0" fmla="*/ 1540525 h 2491741"/>
              <a:gd name="connsiteX1" fmla="*/ 782876 w 1315537"/>
              <a:gd name="connsiteY1" fmla="*/ 1024911 h 2491741"/>
              <a:gd name="connsiteX2" fmla="*/ 1164616 w 1315537"/>
              <a:gd name="connsiteY2" fmla="*/ 536639 h 2491741"/>
              <a:gd name="connsiteX3" fmla="*/ 1315537 w 1315537"/>
              <a:gd name="connsiteY3" fmla="*/ 154899 h 2491741"/>
              <a:gd name="connsiteX4" fmla="*/ 1164616 w 1315537"/>
              <a:gd name="connsiteY4" fmla="*/ 3979 h 2491741"/>
              <a:gd name="connsiteX5" fmla="*/ 836143 w 1315537"/>
              <a:gd name="connsiteY5" fmla="*/ 323575 h 2491741"/>
              <a:gd name="connsiteX6" fmla="*/ 10519 w 1315537"/>
              <a:gd name="connsiteY6" fmla="*/ 2152375 h 2491741"/>
              <a:gd name="connsiteX7" fmla="*/ 381378 w 1315537"/>
              <a:gd name="connsiteY7" fmla="*/ 2489850 h 2491741"/>
              <a:gd name="connsiteX8" fmla="*/ 556997 w 1315537"/>
              <a:gd name="connsiteY8" fmla="*/ 2121432 h 2491741"/>
              <a:gd name="connsiteX9" fmla="*/ 611673 w 1315537"/>
              <a:gd name="connsiteY9" fmla="*/ 1568391 h 2491741"/>
              <a:gd name="connsiteX10" fmla="*/ 219761 w 1315537"/>
              <a:gd name="connsiteY10" fmla="*/ 1618358 h 2491741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618107 w 1321971"/>
              <a:gd name="connsiteY9" fmla="*/ 1568391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226195 w 1321971"/>
              <a:gd name="connsiteY10" fmla="*/ 1618358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780018 w 1321971"/>
              <a:gd name="connsiteY9" fmla="*/ 176065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1116709 w 1321971"/>
              <a:gd name="connsiteY10" fmla="*/ 1749915 h 2463838"/>
              <a:gd name="connsiteX0" fmla="*/ 264172 w 1321971"/>
              <a:gd name="connsiteY0" fmla="*/ 1540525 h 2463838"/>
              <a:gd name="connsiteX1" fmla="*/ 789310 w 1321971"/>
              <a:gd name="connsiteY1" fmla="*/ 1024911 h 2463838"/>
              <a:gd name="connsiteX2" fmla="*/ 1171050 w 1321971"/>
              <a:gd name="connsiteY2" fmla="*/ 536639 h 2463838"/>
              <a:gd name="connsiteX3" fmla="*/ 1321971 w 1321971"/>
              <a:gd name="connsiteY3" fmla="*/ 154899 h 2463838"/>
              <a:gd name="connsiteX4" fmla="*/ 1171050 w 1321971"/>
              <a:gd name="connsiteY4" fmla="*/ 3979 h 2463838"/>
              <a:gd name="connsiteX5" fmla="*/ 842577 w 1321971"/>
              <a:gd name="connsiteY5" fmla="*/ 323575 h 2463838"/>
              <a:gd name="connsiteX6" fmla="*/ 16953 w 1321971"/>
              <a:gd name="connsiteY6" fmla="*/ 2152375 h 2463838"/>
              <a:gd name="connsiteX7" fmla="*/ 306858 w 1321971"/>
              <a:gd name="connsiteY7" fmla="*/ 2459490 h 2463838"/>
              <a:gd name="connsiteX8" fmla="*/ 563431 w 1321971"/>
              <a:gd name="connsiteY8" fmla="*/ 2121432 h 2463838"/>
              <a:gd name="connsiteX9" fmla="*/ 446077 w 1321971"/>
              <a:gd name="connsiteY9" fmla="*/ 1902328 h 2463838"/>
              <a:gd name="connsiteX10" fmla="*/ 863719 w 1321971"/>
              <a:gd name="connsiteY10" fmla="*/ 1871348 h 2463838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32384 w 1321771"/>
              <a:gd name="connsiteY9" fmla="*/ 1902328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63519 w 1321771"/>
              <a:gd name="connsiteY10" fmla="*/ 1871348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33164 w 1321771"/>
              <a:gd name="connsiteY10" fmla="*/ 1921944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853405 w 1321771"/>
              <a:gd name="connsiteY10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34238 w 1321771"/>
              <a:gd name="connsiteY10" fmla="*/ 1837835 h 2460251"/>
              <a:gd name="connsiteX11" fmla="*/ 853405 w 1321771"/>
              <a:gd name="connsiteY11" fmla="*/ 1840989 h 2460251"/>
              <a:gd name="connsiteX0" fmla="*/ 263972 w 1321771"/>
              <a:gd name="connsiteY0" fmla="*/ 1540525 h 2460251"/>
              <a:gd name="connsiteX1" fmla="*/ 789110 w 1321771"/>
              <a:gd name="connsiteY1" fmla="*/ 1024911 h 2460251"/>
              <a:gd name="connsiteX2" fmla="*/ 1170850 w 1321771"/>
              <a:gd name="connsiteY2" fmla="*/ 536639 h 2460251"/>
              <a:gd name="connsiteX3" fmla="*/ 1321771 w 1321771"/>
              <a:gd name="connsiteY3" fmla="*/ 154899 h 2460251"/>
              <a:gd name="connsiteX4" fmla="*/ 1170850 w 1321771"/>
              <a:gd name="connsiteY4" fmla="*/ 3979 h 2460251"/>
              <a:gd name="connsiteX5" fmla="*/ 842377 w 1321771"/>
              <a:gd name="connsiteY5" fmla="*/ 323575 h 2460251"/>
              <a:gd name="connsiteX6" fmla="*/ 16753 w 1321771"/>
              <a:gd name="connsiteY6" fmla="*/ 2152375 h 2460251"/>
              <a:gd name="connsiteX7" fmla="*/ 306658 w 1321771"/>
              <a:gd name="connsiteY7" fmla="*/ 2459490 h 2460251"/>
              <a:gd name="connsiteX8" fmla="*/ 536245 w 1321771"/>
              <a:gd name="connsiteY8" fmla="*/ 2175402 h 2460251"/>
              <a:gd name="connsiteX9" fmla="*/ 445877 w 1321771"/>
              <a:gd name="connsiteY9" fmla="*/ 1888835 h 2460251"/>
              <a:gd name="connsiteX10" fmla="*/ 654475 w 1321771"/>
              <a:gd name="connsiteY10" fmla="*/ 1898550 h 2460251"/>
              <a:gd name="connsiteX11" fmla="*/ 853405 w 1321771"/>
              <a:gd name="connsiteY11" fmla="*/ 1840989 h 2460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1771" h="2460251">
                <a:moveTo>
                  <a:pt x="263972" y="1540525"/>
                </a:moveTo>
                <a:cubicBezTo>
                  <a:pt x="424509" y="1388864"/>
                  <a:pt x="637964" y="1192225"/>
                  <a:pt x="789110" y="1024911"/>
                </a:cubicBezTo>
                <a:cubicBezTo>
                  <a:pt x="940256" y="857597"/>
                  <a:pt x="1082073" y="681641"/>
                  <a:pt x="1170850" y="536639"/>
                </a:cubicBezTo>
                <a:cubicBezTo>
                  <a:pt x="1259627" y="391637"/>
                  <a:pt x="1321771" y="243676"/>
                  <a:pt x="1321771" y="154899"/>
                </a:cubicBezTo>
                <a:cubicBezTo>
                  <a:pt x="1321771" y="66122"/>
                  <a:pt x="1224116" y="11377"/>
                  <a:pt x="1170850" y="3979"/>
                </a:cubicBezTo>
                <a:cubicBezTo>
                  <a:pt x="1117584" y="-3419"/>
                  <a:pt x="1034727" y="-34491"/>
                  <a:pt x="842377" y="323575"/>
                </a:cubicBezTo>
                <a:cubicBezTo>
                  <a:pt x="650027" y="681641"/>
                  <a:pt x="106039" y="1796389"/>
                  <a:pt x="16753" y="2152375"/>
                </a:cubicBezTo>
                <a:cubicBezTo>
                  <a:pt x="-72533" y="2508361"/>
                  <a:pt x="220076" y="2455652"/>
                  <a:pt x="306658" y="2459490"/>
                </a:cubicBezTo>
                <a:cubicBezTo>
                  <a:pt x="393240" y="2463328"/>
                  <a:pt x="513042" y="2270511"/>
                  <a:pt x="536245" y="2175402"/>
                </a:cubicBezTo>
                <a:cubicBezTo>
                  <a:pt x="559448" y="2080293"/>
                  <a:pt x="426172" y="1934977"/>
                  <a:pt x="445877" y="1888835"/>
                </a:cubicBezTo>
                <a:cubicBezTo>
                  <a:pt x="465582" y="1842693"/>
                  <a:pt x="586554" y="1906524"/>
                  <a:pt x="654475" y="1898550"/>
                </a:cubicBezTo>
                <a:cubicBezTo>
                  <a:pt x="722396" y="1890576"/>
                  <a:pt x="816877" y="1840463"/>
                  <a:pt x="853405" y="184098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46587" r="75055" b="49321"/>
          <a:stretch/>
        </p:blipFill>
        <p:spPr>
          <a:xfrm>
            <a:off x="7380000" y="1368000"/>
            <a:ext cx="468000" cy="360000"/>
          </a:xfrm>
          <a:prstGeom prst="rect">
            <a:avLst/>
          </a:prstGeom>
        </p:spPr>
      </p:pic>
      <p:grpSp>
        <p:nvGrpSpPr>
          <p:cNvPr id="66" name="Группа 65"/>
          <p:cNvGrpSpPr/>
          <p:nvPr/>
        </p:nvGrpSpPr>
        <p:grpSpPr>
          <a:xfrm>
            <a:off x="7143799" y="1445543"/>
            <a:ext cx="267118" cy="208412"/>
            <a:chOff x="4864894" y="3710866"/>
            <a:chExt cx="1393840" cy="994484"/>
          </a:xfrm>
        </p:grpSpPr>
        <p:cxnSp>
          <p:nvCxnSpPr>
            <p:cNvPr id="68" name="Прямая соединительная линия 67"/>
            <p:cNvCxnSpPr/>
            <p:nvPr/>
          </p:nvCxnSpPr>
          <p:spPr>
            <a:xfrm flipH="1">
              <a:off x="4864894" y="3714750"/>
              <a:ext cx="461709" cy="990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/>
            <p:cNvCxnSpPr/>
            <p:nvPr/>
          </p:nvCxnSpPr>
          <p:spPr>
            <a:xfrm>
              <a:off x="5122415" y="4151549"/>
              <a:ext cx="59471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Полилиния 73"/>
            <p:cNvSpPr/>
            <p:nvPr/>
          </p:nvSpPr>
          <p:spPr>
            <a:xfrm>
              <a:off x="5593679" y="3710866"/>
              <a:ext cx="665055" cy="981930"/>
            </a:xfrm>
            <a:custGeom>
              <a:avLst/>
              <a:gdLst>
                <a:gd name="connsiteX0" fmla="*/ 351849 w 689200"/>
                <a:gd name="connsiteY0" fmla="*/ 0 h 914450"/>
                <a:gd name="connsiteX1" fmla="*/ 14497 w 689200"/>
                <a:gd name="connsiteY1" fmla="*/ 719091 h 914450"/>
                <a:gd name="connsiteX2" fmla="*/ 112152 w 689200"/>
                <a:gd name="connsiteY2" fmla="*/ 914400 h 914450"/>
                <a:gd name="connsiteX3" fmla="*/ 564913 w 689200"/>
                <a:gd name="connsiteY3" fmla="*/ 736847 h 914450"/>
                <a:gd name="connsiteX4" fmla="*/ 689200 w 689200"/>
                <a:gd name="connsiteY4" fmla="*/ 603682 h 914450"/>
                <a:gd name="connsiteX0" fmla="*/ 351849 w 564913"/>
                <a:gd name="connsiteY0" fmla="*/ 0 h 914450"/>
                <a:gd name="connsiteX1" fmla="*/ 14497 w 564913"/>
                <a:gd name="connsiteY1" fmla="*/ 719091 h 914450"/>
                <a:gd name="connsiteX2" fmla="*/ 112152 w 564913"/>
                <a:gd name="connsiteY2" fmla="*/ 914400 h 914450"/>
                <a:gd name="connsiteX3" fmla="*/ 564913 w 564913"/>
                <a:gd name="connsiteY3" fmla="*/ 736847 h 914450"/>
                <a:gd name="connsiteX0" fmla="*/ 354358 w 665054"/>
                <a:gd name="connsiteY0" fmla="*/ 0 h 915303"/>
                <a:gd name="connsiteX1" fmla="*/ 17006 w 665054"/>
                <a:gd name="connsiteY1" fmla="*/ 719091 h 915303"/>
                <a:gd name="connsiteX2" fmla="*/ 114661 w 665054"/>
                <a:gd name="connsiteY2" fmla="*/ 914400 h 915303"/>
                <a:gd name="connsiteX3" fmla="*/ 665054 w 665054"/>
                <a:gd name="connsiteY3" fmla="*/ 667643 h 915303"/>
                <a:gd name="connsiteX0" fmla="*/ 355525 w 705362"/>
                <a:gd name="connsiteY0" fmla="*/ 0 h 922538"/>
                <a:gd name="connsiteX1" fmla="*/ 18173 w 705362"/>
                <a:gd name="connsiteY1" fmla="*/ 719091 h 922538"/>
                <a:gd name="connsiteX2" fmla="*/ 115828 w 705362"/>
                <a:gd name="connsiteY2" fmla="*/ 914400 h 922538"/>
                <a:gd name="connsiteX3" fmla="*/ 705362 w 705362"/>
                <a:gd name="connsiteY3" fmla="*/ 511694 h 922538"/>
                <a:gd name="connsiteX0" fmla="*/ 354358 w 665054"/>
                <a:gd name="connsiteY0" fmla="*/ 0 h 920539"/>
                <a:gd name="connsiteX1" fmla="*/ 17006 w 665054"/>
                <a:gd name="connsiteY1" fmla="*/ 719091 h 920539"/>
                <a:gd name="connsiteX2" fmla="*/ 114661 w 665054"/>
                <a:gd name="connsiteY2" fmla="*/ 914400 h 920539"/>
                <a:gd name="connsiteX3" fmla="*/ 665054 w 665054"/>
                <a:gd name="connsiteY3" fmla="*/ 548388 h 92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5054" h="920539">
                  <a:moveTo>
                    <a:pt x="354358" y="0"/>
                  </a:moveTo>
                  <a:cubicBezTo>
                    <a:pt x="205657" y="283345"/>
                    <a:pt x="56956" y="566691"/>
                    <a:pt x="17006" y="719091"/>
                  </a:cubicBezTo>
                  <a:cubicBezTo>
                    <a:pt x="-22944" y="871491"/>
                    <a:pt x="6653" y="942851"/>
                    <a:pt x="114661" y="914400"/>
                  </a:cubicBezTo>
                  <a:cubicBezTo>
                    <a:pt x="222669" y="885950"/>
                    <a:pt x="568879" y="600174"/>
                    <a:pt x="665054" y="548388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61495" y="2137547"/>
            <a:ext cx="1709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а ∙ 1 = а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293586" y="2137546"/>
            <a:ext cx="236629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а ∙ 10 = а0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61494" y="2906492"/>
            <a:ext cx="1709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а : 1 = а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761494" y="3705223"/>
            <a:ext cx="1709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а : а = 1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3161043" y="2147751"/>
            <a:ext cx="1709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а ∙ 0 = 0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3128891" y="2903626"/>
            <a:ext cx="1709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0 : а = 0</a:t>
            </a:r>
            <a:endParaRPr lang="uk-UA" sz="3600" b="1" dirty="0">
              <a:solidFill>
                <a:srgbClr val="0070C0"/>
              </a:solidFill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3153644" y="3705223"/>
            <a:ext cx="170956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а : 0 = </a:t>
            </a:r>
            <a:endParaRPr lang="uk-UA" sz="3600" b="1" dirty="0">
              <a:solidFill>
                <a:srgbClr val="0070C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041690" y="3869334"/>
            <a:ext cx="1201642" cy="31920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60FFC4D-E6B2-4229-BA7E-EB3636FC55CB}"/>
              </a:ext>
            </a:extLst>
          </p:cNvPr>
          <p:cNvSpPr txBox="1"/>
          <p:nvPr/>
        </p:nvSpPr>
        <p:spPr>
          <a:xfrm>
            <a:off x="5339468" y="2951783"/>
            <a:ext cx="227453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70C0"/>
                </a:solidFill>
              </a:rPr>
              <a:t>а0 : </a:t>
            </a:r>
            <a:r>
              <a:rPr lang="uk-UA" sz="3600" b="1" smtClean="0">
                <a:solidFill>
                  <a:srgbClr val="0070C0"/>
                </a:solidFill>
              </a:rPr>
              <a:t>10 = а</a:t>
            </a:r>
            <a:endParaRPr lang="uk-UA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7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80" grpId="0" animBg="1"/>
      <p:bldP spid="85" grpId="0" animBg="1"/>
      <p:bldP spid="89" grpId="0" animBg="1"/>
      <p:bldP spid="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6" b="60606"/>
          <a:stretch/>
        </p:blipFill>
        <p:spPr>
          <a:xfrm>
            <a:off x="103054" y="1213873"/>
            <a:ext cx="11764031" cy="53109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Прямоугольник 4"/>
          <p:cNvSpPr/>
          <p:nvPr/>
        </p:nvSpPr>
        <p:spPr>
          <a:xfrm>
            <a:off x="838803" y="474594"/>
            <a:ext cx="10552473" cy="73927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виразу с</a:t>
            </a:r>
            <a:r>
              <a:rPr lang="en-US" sz="3600" b="1" dirty="0">
                <a:solidFill>
                  <a:schemeClr val="bg1"/>
                </a:solidFill>
              </a:rPr>
              <a:t>∙5+</a:t>
            </a:r>
            <a:r>
              <a:rPr lang="uk-UA" sz="3600" b="1" dirty="0">
                <a:solidFill>
                  <a:schemeClr val="bg1"/>
                </a:solidFill>
              </a:rPr>
              <a:t>3</a:t>
            </a:r>
            <a:r>
              <a:rPr lang="en-US" sz="3600" b="1" dirty="0">
                <a:solidFill>
                  <a:schemeClr val="bg1"/>
                </a:solidFill>
              </a:rPr>
              <a:t>7</a:t>
            </a:r>
            <a:r>
              <a:rPr lang="uk-UA" sz="3600" b="1" dirty="0">
                <a:solidFill>
                  <a:schemeClr val="bg1"/>
                </a:solidFill>
              </a:rPr>
              <a:t>, якщо с=1, с=0</a:t>
            </a:r>
            <a:r>
              <a:rPr lang="en-US" sz="3600" b="1" dirty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с</a:t>
            </a:r>
            <a:r>
              <a:rPr lang="en-US" sz="3600" b="1" dirty="0">
                <a:solidFill>
                  <a:schemeClr val="bg1"/>
                </a:solidFill>
              </a:rPr>
              <a:t>=</a:t>
            </a:r>
            <a:r>
              <a:rPr lang="uk-UA" sz="3600" b="1" dirty="0">
                <a:solidFill>
                  <a:schemeClr val="bg1"/>
                </a:solidFill>
              </a:rPr>
              <a:t>1</a:t>
            </a:r>
            <a:r>
              <a:rPr lang="en-US" sz="3600" b="1" dirty="0">
                <a:solidFill>
                  <a:schemeClr val="bg1"/>
                </a:solidFill>
              </a:rPr>
              <a:t>0</a:t>
            </a:r>
            <a:r>
              <a:rPr lang="uk-UA" sz="3600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3110" y="-681467"/>
            <a:ext cx="455016" cy="567661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5824" y="-672169"/>
            <a:ext cx="455016" cy="56766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9764" y="-676773"/>
            <a:ext cx="455016" cy="567661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6723" y="-695769"/>
            <a:ext cx="455016" cy="56766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0024" y="-663298"/>
            <a:ext cx="455016" cy="56766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3488" y="-655760"/>
            <a:ext cx="455016" cy="56766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14197" y="-634745"/>
            <a:ext cx="420821" cy="534599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1096" y="-676773"/>
            <a:ext cx="455016" cy="56766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3748" y="-695769"/>
            <a:ext cx="455016" cy="56766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5183" y="-634973"/>
            <a:ext cx="455016" cy="567661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0BFBF5D4-BBB3-48BB-BF7D-A17BA966FBB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85187" y="2416323"/>
            <a:ext cx="394062" cy="355057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925ACF69-93EA-4C0A-B971-E8F7F6498E1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175273"/>
            <a:ext cx="394062" cy="355057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="" xmlns:a16="http://schemas.microsoft.com/office/drawing/2014/main" id="{CC8714A9-B152-47C4-A0E8-330F746671B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0857" y="2436959"/>
            <a:ext cx="394062" cy="355057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="" xmlns:a16="http://schemas.microsoft.com/office/drawing/2014/main" id="{6C2931DB-6C7A-45F8-8E01-1862FCEE3C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8825062" y="2330656"/>
            <a:ext cx="455016" cy="567661"/>
          </a:xfrm>
          <a:prstGeom prst="rect">
            <a:avLst/>
          </a:prstGeom>
        </p:spPr>
      </p:pic>
      <p:pic>
        <p:nvPicPr>
          <p:cNvPr id="144" name="Рисунок 143">
            <a:extLst>
              <a:ext uri="{FF2B5EF4-FFF2-40B4-BE49-F238E27FC236}">
                <a16:creationId xmlns="" xmlns:a16="http://schemas.microsoft.com/office/drawing/2014/main" id="{D0B3D22B-1639-483F-A1C8-8E7F45CB10F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5833291" y="3174875"/>
            <a:ext cx="394062" cy="355057"/>
          </a:xfrm>
          <a:prstGeom prst="rect">
            <a:avLst/>
          </a:prstGeom>
        </p:spPr>
      </p:pic>
      <p:pic>
        <p:nvPicPr>
          <p:cNvPr id="142" name="Рисунок 141">
            <a:extLst>
              <a:ext uri="{FF2B5EF4-FFF2-40B4-BE49-F238E27FC236}">
                <a16:creationId xmlns="" xmlns:a16="http://schemas.microsoft.com/office/drawing/2014/main" id="{9F56E1D2-3192-4F02-83C2-C07EE1B16C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65680" y="2341877"/>
            <a:ext cx="455016" cy="567661"/>
          </a:xfrm>
          <a:prstGeom prst="rect">
            <a:avLst/>
          </a:prstGeom>
        </p:spPr>
      </p:pic>
      <p:pic>
        <p:nvPicPr>
          <p:cNvPr id="124" name="Рисунок 123">
            <a:extLst>
              <a:ext uri="{FF2B5EF4-FFF2-40B4-BE49-F238E27FC236}">
                <a16:creationId xmlns="" xmlns:a16="http://schemas.microsoft.com/office/drawing/2014/main" id="{CCA4F239-2A60-4741-AF0A-E36A863DD3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207688" y="3927854"/>
            <a:ext cx="394062" cy="355057"/>
          </a:xfrm>
          <a:prstGeom prst="rect">
            <a:avLst/>
          </a:prstGeom>
        </p:spPr>
      </p:pic>
      <p:sp>
        <p:nvSpPr>
          <p:cNvPr id="96" name="TextBox 95">
            <a:extLst>
              <a:ext uri="{FF2B5EF4-FFF2-40B4-BE49-F238E27FC236}">
                <a16:creationId xmlns="" xmlns:a16="http://schemas.microsoft.com/office/drawing/2014/main" id="{958E4532-0F72-43BC-AEB6-39CE2227AD07}"/>
              </a:ext>
            </a:extLst>
          </p:cNvPr>
          <p:cNvSpPr txBox="1"/>
          <p:nvPr/>
        </p:nvSpPr>
        <p:spPr>
          <a:xfrm>
            <a:off x="620267" y="2331191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="" xmlns:a16="http://schemas.microsoft.com/office/drawing/2014/main" id="{BA089841-B8FE-4717-8596-5585881C245B}"/>
              </a:ext>
            </a:extLst>
          </p:cNvPr>
          <p:cNvSpPr txBox="1"/>
          <p:nvPr/>
        </p:nvSpPr>
        <p:spPr>
          <a:xfrm>
            <a:off x="2713714" y="2354737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="" xmlns:a16="http://schemas.microsoft.com/office/drawing/2014/main" id="{547942FD-AF17-4D2C-ABBA-EAC863857C53}"/>
              </a:ext>
            </a:extLst>
          </p:cNvPr>
          <p:cNvSpPr txBox="1"/>
          <p:nvPr/>
        </p:nvSpPr>
        <p:spPr>
          <a:xfrm>
            <a:off x="3521609" y="2330015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="" xmlns:a16="http://schemas.microsoft.com/office/drawing/2014/main" id="{8BE1DB45-A2EA-4438-9F78-9E875670D4C2}"/>
              </a:ext>
            </a:extLst>
          </p:cNvPr>
          <p:cNvSpPr txBox="1"/>
          <p:nvPr/>
        </p:nvSpPr>
        <p:spPr>
          <a:xfrm>
            <a:off x="612322" y="3081020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="" xmlns:a16="http://schemas.microsoft.com/office/drawing/2014/main" id="{C4BBA39A-6CA3-4E46-9C40-52ADD841B72B}"/>
              </a:ext>
            </a:extLst>
          </p:cNvPr>
          <p:cNvSpPr txBox="1"/>
          <p:nvPr/>
        </p:nvSpPr>
        <p:spPr>
          <a:xfrm>
            <a:off x="2746081" y="3105834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pic>
        <p:nvPicPr>
          <p:cNvPr id="85" name="Рисунок 84">
            <a:extLst>
              <a:ext uri="{FF2B5EF4-FFF2-40B4-BE49-F238E27FC236}">
                <a16:creationId xmlns="" xmlns:a16="http://schemas.microsoft.com/office/drawing/2014/main" id="{BA5B40CD-0D4B-40FB-B8CD-72744FFBA8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38330" y="2426504"/>
            <a:ext cx="394062" cy="355057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="" xmlns:a16="http://schemas.microsoft.com/office/drawing/2014/main" id="{A9C1EE36-A0B3-44B2-B633-6E12FCC7DD8A}"/>
              </a:ext>
            </a:extLst>
          </p:cNvPr>
          <p:cNvSpPr txBox="1"/>
          <p:nvPr/>
        </p:nvSpPr>
        <p:spPr>
          <a:xfrm>
            <a:off x="3544909" y="3062852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22" name="Рисунок 121">
            <a:extLst>
              <a:ext uri="{FF2B5EF4-FFF2-40B4-BE49-F238E27FC236}">
                <a16:creationId xmlns="" xmlns:a16="http://schemas.microsoft.com/office/drawing/2014/main" id="{772780E1-E201-4011-B946-A3BC021FE1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8438330" y="3171305"/>
            <a:ext cx="394062" cy="355057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71C823CE-BB80-4946-A86B-6621A70BE8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9230778" y="2329140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98A3294A-CB2D-4560-8871-79827FD023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8274" y="3171499"/>
            <a:ext cx="394062" cy="403674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="" xmlns:a16="http://schemas.microsoft.com/office/drawing/2014/main" id="{A8E1FDF7-9EFC-4B5E-9040-9D712CD459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47651" y="2440521"/>
            <a:ext cx="394062" cy="403674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="" xmlns:a16="http://schemas.microsoft.com/office/drawing/2014/main" id="{7AD9FB32-A52A-472F-A16B-B784AA1C825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34347" y="2492821"/>
            <a:ext cx="440143" cy="288932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D5E6D79C-AE31-4621-9AD1-A1EB222D24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1617" y="3155600"/>
            <a:ext cx="394062" cy="403674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613AF678-C950-4C56-8488-2EE338A5EC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71275" y="2440521"/>
            <a:ext cx="394062" cy="403674"/>
          </a:xfrm>
          <a:prstGeom prst="rect">
            <a:avLst/>
          </a:prstGeom>
        </p:spPr>
      </p:pic>
      <p:pic>
        <p:nvPicPr>
          <p:cNvPr id="117" name="Рисунок 116">
            <a:extLst>
              <a:ext uri="{FF2B5EF4-FFF2-40B4-BE49-F238E27FC236}">
                <a16:creationId xmlns="" xmlns:a16="http://schemas.microsoft.com/office/drawing/2014/main" id="{8CA0A155-6F1F-4357-BB97-ABFAFFE04C8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39931" y="2492992"/>
            <a:ext cx="440143" cy="288932"/>
          </a:xfrm>
          <a:prstGeom prst="rect">
            <a:avLst/>
          </a:prstGeom>
        </p:spPr>
      </p:pic>
      <p:pic>
        <p:nvPicPr>
          <p:cNvPr id="126" name="Рисунок 125">
            <a:extLst>
              <a:ext uri="{FF2B5EF4-FFF2-40B4-BE49-F238E27FC236}">
                <a16:creationId xmlns="" xmlns:a16="http://schemas.microsoft.com/office/drawing/2014/main" id="{C4D2CD49-68F2-416C-8E9F-0B07D9D365B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93127" y="3228870"/>
            <a:ext cx="440143" cy="288932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="" xmlns:a16="http://schemas.microsoft.com/office/drawing/2014/main" id="{D0E38F27-DB7B-44AA-AEF7-3A67E5F6E87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8008141" y="3968968"/>
            <a:ext cx="440143" cy="288932"/>
          </a:xfrm>
          <a:prstGeom prst="rect">
            <a:avLst/>
          </a:prstGeom>
        </p:spPr>
      </p:pic>
      <p:pic>
        <p:nvPicPr>
          <p:cNvPr id="137" name="Рисунок 136">
            <a:extLst>
              <a:ext uri="{FF2B5EF4-FFF2-40B4-BE49-F238E27FC236}">
                <a16:creationId xmlns="" xmlns:a16="http://schemas.microsoft.com/office/drawing/2014/main" id="{F07C4E09-30BA-4435-92A6-CD369300DA2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4636310" y="3235815"/>
            <a:ext cx="440143" cy="288932"/>
          </a:xfrm>
          <a:prstGeom prst="rect">
            <a:avLst/>
          </a:prstGeom>
        </p:spPr>
      </p:pic>
      <p:pic>
        <p:nvPicPr>
          <p:cNvPr id="147" name="Рисунок 146">
            <a:extLst>
              <a:ext uri="{FF2B5EF4-FFF2-40B4-BE49-F238E27FC236}">
                <a16:creationId xmlns="" xmlns:a16="http://schemas.microsoft.com/office/drawing/2014/main" id="{35D73AA6-6106-4C52-8622-DD2CCEA8E5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29447" y="3914959"/>
            <a:ext cx="394062" cy="403674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="" xmlns:a16="http://schemas.microsoft.com/office/drawing/2014/main" id="{7ABF5AE6-502F-44D3-8C1F-51A4CC84F5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352256" y="3089506"/>
            <a:ext cx="455016" cy="567661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="" xmlns:a16="http://schemas.microsoft.com/office/drawing/2014/main" id="{A73041CE-173F-46FA-AF64-F82336F56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2069805" y="3923322"/>
            <a:ext cx="394062" cy="355057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="" xmlns:a16="http://schemas.microsoft.com/office/drawing/2014/main" id="{ADBE432C-584D-4FE8-915D-07FFBCE6E88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6214559" y="3914959"/>
            <a:ext cx="394062" cy="35505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F4A5B51A-AA18-45E7-A94F-EFF396D1012A}"/>
              </a:ext>
            </a:extLst>
          </p:cNvPr>
          <p:cNvSpPr txBox="1"/>
          <p:nvPr/>
        </p:nvSpPr>
        <p:spPr>
          <a:xfrm>
            <a:off x="612322" y="3829069"/>
            <a:ext cx="1464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Якщо </a:t>
            </a:r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157" name="TextBox 156">
            <a:extLst>
              <a:ext uri="{FF2B5EF4-FFF2-40B4-BE49-F238E27FC236}">
                <a16:creationId xmlns="" xmlns:a16="http://schemas.microsoft.com/office/drawing/2014/main" id="{C033E68F-0A78-4082-AC50-E3EFECE2B881}"/>
              </a:ext>
            </a:extLst>
          </p:cNvPr>
          <p:cNvSpPr txBox="1"/>
          <p:nvPr/>
        </p:nvSpPr>
        <p:spPr>
          <a:xfrm>
            <a:off x="3114171" y="3841599"/>
            <a:ext cx="867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, то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="" xmlns:a16="http://schemas.microsoft.com/office/drawing/2014/main" id="{1FDD56B7-DAE0-4941-AB4D-69CE2583A225}"/>
              </a:ext>
            </a:extLst>
          </p:cNvPr>
          <p:cNvSpPr txBox="1"/>
          <p:nvPr/>
        </p:nvSpPr>
        <p:spPr>
          <a:xfrm>
            <a:off x="3922603" y="3820375"/>
            <a:ext cx="492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golian Baiti" panose="03000500000000000000" pitchFamily="66" charset="0"/>
                <a:cs typeface="Mongolian Baiti" panose="03000500000000000000" pitchFamily="66" charset="0"/>
              </a:rPr>
              <a:t>с</a:t>
            </a:r>
            <a:endParaRPr lang="uk-UA" sz="3600" dirty="0"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9EB47FDF-CF1A-45EF-BC16-0C3C5324B9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5015992" y="3986658"/>
            <a:ext cx="440143" cy="288932"/>
          </a:xfrm>
          <a:prstGeom prst="rect">
            <a:avLst/>
          </a:prstGeom>
        </p:spPr>
      </p:pic>
      <p:pic>
        <p:nvPicPr>
          <p:cNvPr id="166" name="Рисунок 165">
            <a:extLst>
              <a:ext uri="{FF2B5EF4-FFF2-40B4-BE49-F238E27FC236}">
                <a16:creationId xmlns="" xmlns:a16="http://schemas.microsoft.com/office/drawing/2014/main" id="{1C58180E-69A3-40A2-B0B3-6ECDCF1B98E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20408" y="2351448"/>
            <a:ext cx="455016" cy="567661"/>
          </a:xfrm>
          <a:prstGeom prst="rect">
            <a:avLst/>
          </a:prstGeom>
        </p:spPr>
      </p:pic>
      <p:pic>
        <p:nvPicPr>
          <p:cNvPr id="167" name="Рисунок 166">
            <a:extLst>
              <a:ext uri="{FF2B5EF4-FFF2-40B4-BE49-F238E27FC236}">
                <a16:creationId xmlns="" xmlns:a16="http://schemas.microsoft.com/office/drawing/2014/main" id="{A5539E81-473C-4AB2-A64E-B238E45543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9648116" y="3821553"/>
            <a:ext cx="455016" cy="567661"/>
          </a:xfrm>
          <a:prstGeom prst="rect">
            <a:avLst/>
          </a:prstGeom>
        </p:spPr>
      </p:pic>
      <p:pic>
        <p:nvPicPr>
          <p:cNvPr id="173" name="Рисунок 172">
            <a:extLst>
              <a:ext uri="{FF2B5EF4-FFF2-40B4-BE49-F238E27FC236}">
                <a16:creationId xmlns="" xmlns:a16="http://schemas.microsoft.com/office/drawing/2014/main" id="{62ED87B9-6D52-45DE-A10C-68221A0800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37121" y="3914959"/>
            <a:ext cx="394062" cy="403674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="" xmlns:a16="http://schemas.microsoft.com/office/drawing/2014/main" id="{AB8FCE1B-0B77-4726-B188-C05A65D8AD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8801" y="2343184"/>
            <a:ext cx="455016" cy="567661"/>
          </a:xfrm>
          <a:prstGeom prst="rect">
            <a:avLst/>
          </a:prstGeom>
        </p:spPr>
      </p:pic>
      <p:pic>
        <p:nvPicPr>
          <p:cNvPr id="179" name="Рисунок 178">
            <a:extLst>
              <a:ext uri="{FF2B5EF4-FFF2-40B4-BE49-F238E27FC236}">
                <a16:creationId xmlns="" xmlns:a16="http://schemas.microsoft.com/office/drawing/2014/main" id="{D0C22C48-35D5-4E91-BB6F-ECE72E00369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23078" y="3097611"/>
            <a:ext cx="420821" cy="534599"/>
          </a:xfrm>
          <a:prstGeom prst="rect">
            <a:avLst/>
          </a:prstGeom>
        </p:spPr>
      </p:pic>
      <p:pic>
        <p:nvPicPr>
          <p:cNvPr id="180" name="Рисунок 179">
            <a:extLst>
              <a:ext uri="{FF2B5EF4-FFF2-40B4-BE49-F238E27FC236}">
                <a16:creationId xmlns="" xmlns:a16="http://schemas.microsoft.com/office/drawing/2014/main" id="{D7290D43-D388-4968-9BB6-F4C0A5FFF1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906444" y="3831567"/>
            <a:ext cx="420821" cy="534599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="" xmlns:a16="http://schemas.microsoft.com/office/drawing/2014/main" id="{A81605F2-A993-4D38-9B41-167586AB36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102179" y="2358215"/>
            <a:ext cx="420821" cy="534599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="" xmlns:a16="http://schemas.microsoft.com/office/drawing/2014/main" id="{D21DFB6F-0A62-41E7-A449-D60468928EA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517039" y="2354229"/>
            <a:ext cx="420821" cy="534599"/>
          </a:xfrm>
          <a:prstGeom prst="rect">
            <a:avLst/>
          </a:prstGeom>
        </p:spPr>
      </p:pic>
      <p:pic>
        <p:nvPicPr>
          <p:cNvPr id="183" name="Рисунок 182">
            <a:extLst>
              <a:ext uri="{FF2B5EF4-FFF2-40B4-BE49-F238E27FC236}">
                <a16:creationId xmlns="" xmlns:a16="http://schemas.microsoft.com/office/drawing/2014/main" id="{637A8F0B-9050-4143-858F-8FF74F502AB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10008326" y="3848754"/>
            <a:ext cx="420821" cy="534599"/>
          </a:xfrm>
          <a:prstGeom prst="rect">
            <a:avLst/>
          </a:prstGeom>
        </p:spPr>
      </p:pic>
      <p:pic>
        <p:nvPicPr>
          <p:cNvPr id="114" name="Рисунок 113">
            <a:extLst>
              <a:ext uri="{FF2B5EF4-FFF2-40B4-BE49-F238E27FC236}">
                <a16:creationId xmlns="" xmlns:a16="http://schemas.microsoft.com/office/drawing/2014/main" id="{63459020-32BE-4739-AD6D-90A04C428E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438284" y="3064386"/>
            <a:ext cx="455016" cy="567661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A96C3893-9135-47BC-BEC6-EBA21B226F7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4732939" y="3826699"/>
            <a:ext cx="455016" cy="567661"/>
          </a:xfrm>
          <a:prstGeom prst="rect">
            <a:avLst/>
          </a:prstGeom>
        </p:spPr>
      </p:pic>
      <p:pic>
        <p:nvPicPr>
          <p:cNvPr id="176" name="Рисунок 175">
            <a:extLst>
              <a:ext uri="{FF2B5EF4-FFF2-40B4-BE49-F238E27FC236}">
                <a16:creationId xmlns="" xmlns:a16="http://schemas.microsoft.com/office/drawing/2014/main" id="{F974E36F-F435-4E9E-9C83-3BF81D8647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543884" y="3823601"/>
            <a:ext cx="455016" cy="567661"/>
          </a:xfrm>
          <a:prstGeom prst="rect">
            <a:avLst/>
          </a:prstGeom>
        </p:spPr>
      </p:pic>
      <p:pic>
        <p:nvPicPr>
          <p:cNvPr id="186" name="Рисунок 185">
            <a:extLst>
              <a:ext uri="{FF2B5EF4-FFF2-40B4-BE49-F238E27FC236}">
                <a16:creationId xmlns="" xmlns:a16="http://schemas.microsoft.com/office/drawing/2014/main" id="{21906954-B2B8-4A11-B5A9-1B6B5CFF7D6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272853" y="2351448"/>
            <a:ext cx="455016" cy="567661"/>
          </a:xfrm>
          <a:prstGeom prst="rect">
            <a:avLst/>
          </a:prstGeom>
        </p:spPr>
      </p:pic>
      <p:pic>
        <p:nvPicPr>
          <p:cNvPr id="187" name="Рисунок 186">
            <a:extLst>
              <a:ext uri="{FF2B5EF4-FFF2-40B4-BE49-F238E27FC236}">
                <a16:creationId xmlns="" xmlns:a16="http://schemas.microsoft.com/office/drawing/2014/main" id="{C4CEF536-2C1F-4D1B-9FD6-F54A6CA1DE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6647735" y="3826090"/>
            <a:ext cx="455016" cy="567661"/>
          </a:xfrm>
          <a:prstGeom prst="rect">
            <a:avLst/>
          </a:prstGeom>
        </p:spPr>
      </p:pic>
      <p:pic>
        <p:nvPicPr>
          <p:cNvPr id="188" name="Рисунок 187">
            <a:extLst>
              <a:ext uri="{FF2B5EF4-FFF2-40B4-BE49-F238E27FC236}">
                <a16:creationId xmlns="" xmlns:a16="http://schemas.microsoft.com/office/drawing/2014/main" id="{B91D9C35-8B45-429B-B366-1A5B7DE44C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44175" y="2342969"/>
            <a:ext cx="455016" cy="567661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="" xmlns:a16="http://schemas.microsoft.com/office/drawing/2014/main" id="{AC910E83-869E-4C13-A77C-D865BC5288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117001" y="3107031"/>
            <a:ext cx="420821" cy="534599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="" xmlns:a16="http://schemas.microsoft.com/office/drawing/2014/main" id="{AF003ACF-0925-4F4E-A3A5-3DD2D01B9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71288" y="3052194"/>
            <a:ext cx="455016" cy="567661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="" xmlns:a16="http://schemas.microsoft.com/office/drawing/2014/main" id="{1BB7CF3C-0D54-4FF0-9EAD-F7596E17E14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6994711" y="3080309"/>
            <a:ext cx="455016" cy="567661"/>
          </a:xfrm>
          <a:prstGeom prst="rect">
            <a:avLst/>
          </a:prstGeom>
        </p:spPr>
      </p:pic>
      <p:pic>
        <p:nvPicPr>
          <p:cNvPr id="196" name="Рисунок 195">
            <a:extLst>
              <a:ext uri="{FF2B5EF4-FFF2-40B4-BE49-F238E27FC236}">
                <a16:creationId xmlns="" xmlns:a16="http://schemas.microsoft.com/office/drawing/2014/main" id="{AFA9DF5D-8E78-4DEA-966B-0D3BCCA03AF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7704764" y="3832224"/>
            <a:ext cx="455016" cy="567661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="" xmlns:a16="http://schemas.microsoft.com/office/drawing/2014/main" id="{1432C162-6B0C-4D4D-BCEE-6CFE17C9610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8865580" y="3845071"/>
            <a:ext cx="420821" cy="534599"/>
          </a:xfrm>
          <a:prstGeom prst="rect">
            <a:avLst/>
          </a:prstGeom>
        </p:spPr>
      </p:pic>
      <p:pic>
        <p:nvPicPr>
          <p:cNvPr id="210" name="Рисунок 209">
            <a:extLst>
              <a:ext uri="{FF2B5EF4-FFF2-40B4-BE49-F238E27FC236}">
                <a16:creationId xmlns="" xmlns:a16="http://schemas.microsoft.com/office/drawing/2014/main" id="{A1A0D1D4-76AC-4431-83BD-1052FC4914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9260836" y="3097448"/>
            <a:ext cx="420821" cy="534599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F0C2F2F5-9978-4683-9E0C-EFB2CE81E1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148764" y="3079997"/>
            <a:ext cx="455016" cy="567661"/>
          </a:xfrm>
          <a:prstGeom prst="rect">
            <a:avLst/>
          </a:prstGeom>
        </p:spPr>
      </p:pic>
      <p:pic>
        <p:nvPicPr>
          <p:cNvPr id="113" name="Рисунок 112">
            <a:extLst>
              <a:ext uri="{FF2B5EF4-FFF2-40B4-BE49-F238E27FC236}">
                <a16:creationId xmlns="" xmlns:a16="http://schemas.microsoft.com/office/drawing/2014/main" id="{EB64B1F1-04AC-44C7-80C3-74D17CE653F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78119" y="2343184"/>
            <a:ext cx="455016" cy="567661"/>
          </a:xfrm>
          <a:prstGeom prst="rect">
            <a:avLst/>
          </a:prstGeom>
        </p:spPr>
      </p:pic>
      <p:pic>
        <p:nvPicPr>
          <p:cNvPr id="115" name="Рисунок 114">
            <a:extLst>
              <a:ext uri="{FF2B5EF4-FFF2-40B4-BE49-F238E27FC236}">
                <a16:creationId xmlns="" xmlns:a16="http://schemas.microsoft.com/office/drawing/2014/main" id="{9532A4E7-2C72-4D92-B0FF-E45C250420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7778119" y="3094379"/>
            <a:ext cx="455016" cy="567661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="" xmlns:a16="http://schemas.microsoft.com/office/drawing/2014/main" id="{41DEAB33-CDFB-49BB-AED1-8928A89781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865962" y="3079997"/>
            <a:ext cx="455016" cy="567661"/>
          </a:xfrm>
          <a:prstGeom prst="rect">
            <a:avLst/>
          </a:prstGeom>
        </p:spPr>
      </p:pic>
      <p:pic>
        <p:nvPicPr>
          <p:cNvPr id="123" name="Рисунок 122">
            <a:extLst>
              <a:ext uri="{FF2B5EF4-FFF2-40B4-BE49-F238E27FC236}">
                <a16:creationId xmlns="" xmlns:a16="http://schemas.microsoft.com/office/drawing/2014/main" id="{1B528D74-D3BA-46F4-A87E-BAC7C3BF09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06857" y="3800964"/>
            <a:ext cx="455016" cy="567661"/>
          </a:xfrm>
          <a:prstGeom prst="rect">
            <a:avLst/>
          </a:prstGeom>
        </p:spPr>
      </p:pic>
      <p:pic>
        <p:nvPicPr>
          <p:cNvPr id="125" name="Рисунок 124">
            <a:extLst>
              <a:ext uri="{FF2B5EF4-FFF2-40B4-BE49-F238E27FC236}">
                <a16:creationId xmlns="" xmlns:a16="http://schemas.microsoft.com/office/drawing/2014/main" id="{17B695B3-00D8-49B6-9E60-AFC3894E2F5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504911" y="3829069"/>
            <a:ext cx="455016" cy="567661"/>
          </a:xfrm>
          <a:prstGeom prst="rect">
            <a:avLst/>
          </a:prstGeom>
        </p:spPr>
      </p:pic>
      <p:pic>
        <p:nvPicPr>
          <p:cNvPr id="129" name="Рисунок 128">
            <a:extLst>
              <a:ext uri="{FF2B5EF4-FFF2-40B4-BE49-F238E27FC236}">
                <a16:creationId xmlns="" xmlns:a16="http://schemas.microsoft.com/office/drawing/2014/main" id="{3CA16BB1-ED58-4ACC-9C6E-D84983CE96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8503865" y="3829069"/>
            <a:ext cx="455016" cy="567661"/>
          </a:xfrm>
          <a:prstGeom prst="rect">
            <a:avLst/>
          </a:prstGeom>
        </p:spPr>
      </p:pic>
      <p:pic>
        <p:nvPicPr>
          <p:cNvPr id="132" name="Рисунок 131">
            <a:extLst>
              <a:ext uri="{FF2B5EF4-FFF2-40B4-BE49-F238E27FC236}">
                <a16:creationId xmlns="" xmlns:a16="http://schemas.microsoft.com/office/drawing/2014/main" id="{DCD2A775-DCD9-4A36-B58E-D3F259BA5D2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22228" y="3800726"/>
            <a:ext cx="455016" cy="567661"/>
          </a:xfrm>
          <a:prstGeom prst="rect">
            <a:avLst/>
          </a:prstGeom>
        </p:spPr>
      </p:pic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="" xmlns:a16="http://schemas.microsoft.com/office/drawing/2014/main" id="{EBA2CB7B-C16C-4554-AEFE-6CD6D306F9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06796" y="1396516"/>
            <a:ext cx="1579200" cy="2192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5116286" y="1363288"/>
            <a:ext cx="6107669" cy="1510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/>
              <a:t>У будинку живе 10 сімей, по 4 особи в кожній, і 6 сімей, по 3 особи в кожній. Скільки всього осіб живе в будинку?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4100" y="524068"/>
            <a:ext cx="10172700" cy="7428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</a:rPr>
              <a:t>№9</a:t>
            </a:r>
            <a:r>
              <a:rPr lang="en-US" sz="4000" b="1" dirty="0" smtClean="0">
                <a:solidFill>
                  <a:schemeClr val="bg1"/>
                </a:solidFill>
              </a:rPr>
              <a:t>6</a:t>
            </a:r>
            <a:r>
              <a:rPr lang="uk-UA" sz="4000" b="1" dirty="0" smtClean="0">
                <a:solidFill>
                  <a:schemeClr val="bg1"/>
                </a:solidFill>
              </a:rPr>
              <a:t>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920382" y="5111489"/>
            <a:ext cx="20864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/>
              <a:t>Відповідь</a:t>
            </a:r>
            <a:r>
              <a:rPr lang="uk-UA" sz="3200" b="1" dirty="0" smtClean="0"/>
              <a:t>:</a:t>
            </a:r>
            <a:endParaRPr lang="uk-UA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8C52B505-0071-45FC-8AFC-36E842CA0FAE}"/>
              </a:ext>
            </a:extLst>
          </p:cNvPr>
          <p:cNvSpPr txBox="1"/>
          <p:nvPr/>
        </p:nvSpPr>
        <p:spPr>
          <a:xfrm>
            <a:off x="3006783" y="5120207"/>
            <a:ext cx="487447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58 осіб живе в будинку.</a:t>
            </a:r>
            <a:endParaRPr lang="uk-UA" sz="32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48318" y="3105261"/>
            <a:ext cx="1849312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1) 4 ∙ 10 =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808815" y="3105261"/>
            <a:ext cx="1455000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40 (ос.)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2797630" y="3787791"/>
            <a:ext cx="1466185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18 (ос.)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20382" y="3787791"/>
            <a:ext cx="1877248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2) 3 ∙ 6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E4CE27D-7746-4A89-8027-FB5FF93B0514}"/>
              </a:ext>
            </a:extLst>
          </p:cNvPr>
          <p:cNvSpPr txBox="1"/>
          <p:nvPr/>
        </p:nvSpPr>
        <p:spPr>
          <a:xfrm>
            <a:off x="4274701" y="3100906"/>
            <a:ext cx="4050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у сім’ях по 4 особи. </a:t>
            </a:r>
            <a:endParaRPr lang="uk-UA" sz="3200" dirty="0"/>
          </a:p>
        </p:txBody>
      </p:sp>
      <p:sp>
        <p:nvSpPr>
          <p:cNvPr id="16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948317" y="1363288"/>
            <a:ext cx="3857059" cy="141136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В – 10 с. по 4 ос.</a:t>
            </a:r>
          </a:p>
          <a:p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М – 6 с. по 3 ос.</a:t>
            </a:r>
          </a:p>
        </p:txBody>
      </p:sp>
      <p:sp>
        <p:nvSpPr>
          <p:cNvPr id="3" name="Правая фигурная скобка 2"/>
          <p:cNvSpPr/>
          <p:nvPr/>
        </p:nvSpPr>
        <p:spPr>
          <a:xfrm>
            <a:off x="3654849" y="1477236"/>
            <a:ext cx="111582" cy="1186544"/>
          </a:xfrm>
          <a:prstGeom prst="rightBrac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923633" y="1807358"/>
            <a:ext cx="881743" cy="52322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</a:rPr>
              <a:t>? ос.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3014749" y="4463567"/>
            <a:ext cx="150336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</a:rPr>
              <a:t>58 (ос.)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DD70C638-4CDA-4183-A2A5-2399CB88630E}"/>
              </a:ext>
            </a:extLst>
          </p:cNvPr>
          <p:cNvSpPr txBox="1"/>
          <p:nvPr/>
        </p:nvSpPr>
        <p:spPr>
          <a:xfrm>
            <a:off x="902997" y="4459663"/>
            <a:ext cx="2129313" cy="5847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smtClean="0">
                <a:solidFill>
                  <a:schemeClr val="bg1"/>
                </a:solidFill>
              </a:rPr>
              <a:t>3) </a:t>
            </a:r>
            <a:r>
              <a:rPr lang="uk-UA" sz="3200" b="1" dirty="0" smtClean="0">
                <a:solidFill>
                  <a:schemeClr val="bg1"/>
                </a:solidFill>
              </a:rPr>
              <a:t>40 + 18 = </a:t>
            </a:r>
            <a:endParaRPr lang="uk-UA" sz="3200" b="1" dirty="0">
              <a:solidFill>
                <a:schemeClr val="bg1"/>
              </a:solidFill>
            </a:endParaRPr>
          </a:p>
        </p:txBody>
      </p:sp>
      <p:pic>
        <p:nvPicPr>
          <p:cNvPr id="21" name="Picture 2" descr="High rises isometric building icons for game">
            <a:extLst>
              <a:ext uri="{FF2B5EF4-FFF2-40B4-BE49-F238E27FC236}">
                <a16:creationId xmlns="" xmlns:a16="http://schemas.microsoft.com/office/drawing/2014/main" id="{88C34A8C-7F1F-46C1-97DF-2E8C60B908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314503"/>
            <a:ext cx="2679449" cy="2814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4CE27D-7746-4A89-8027-FB5FF93B0514}"/>
              </a:ext>
            </a:extLst>
          </p:cNvPr>
          <p:cNvSpPr txBox="1"/>
          <p:nvPr/>
        </p:nvSpPr>
        <p:spPr>
          <a:xfrm>
            <a:off x="4263815" y="3787791"/>
            <a:ext cx="40501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dirty="0" smtClean="0"/>
              <a:t>– у сім’ях по 3 особи.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91448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  <p:bldP spid="29" grpId="0" animBg="1"/>
      <p:bldP spid="30" grpId="0" animBg="1"/>
      <p:bldP spid="27" grpId="0" animBg="1"/>
      <p:bldP spid="31" grpId="0" animBg="1"/>
      <p:bldP spid="16" grpId="0" animBg="1"/>
      <p:bldP spid="3" grpId="0" animBg="1"/>
      <p:bldP spid="17" grpId="0"/>
      <p:bldP spid="18" grpId="0" animBg="1"/>
      <p:bldP spid="20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6">
            <a:extLst>
              <a:ext uri="{FF2B5EF4-FFF2-40B4-BE49-F238E27FC236}">
                <a16:creationId xmlns="" xmlns:a16="http://schemas.microsoft.com/office/drawing/2014/main" id="{7099438C-FDA5-46C5-A5BD-6686C334B88A}"/>
              </a:ext>
            </a:extLst>
          </p:cNvPr>
          <p:cNvSpPr/>
          <p:nvPr/>
        </p:nvSpPr>
        <p:spPr>
          <a:xfrm>
            <a:off x="1309327" y="624890"/>
            <a:ext cx="9739986" cy="735823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Обчисли периметр прямокутника</a:t>
            </a:r>
          </a:p>
        </p:txBody>
      </p:sp>
      <p:pic>
        <p:nvPicPr>
          <p:cNvPr id="92" name="Рисунок 91">
            <a:extLst>
              <a:ext uri="{FF2B5EF4-FFF2-40B4-BE49-F238E27FC236}">
                <a16:creationId xmlns="" xmlns:a16="http://schemas.microsoft.com/office/drawing/2014/main" id="{2484E29B-10A6-4A66-BF4F-9256ADE10C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7247" y="-730873"/>
            <a:ext cx="578402" cy="721593"/>
          </a:xfrm>
          <a:prstGeom prst="rect">
            <a:avLst/>
          </a:prstGeom>
        </p:spPr>
      </p:pic>
      <p:pic>
        <p:nvPicPr>
          <p:cNvPr id="93" name="Рисунок 92">
            <a:extLst>
              <a:ext uri="{FF2B5EF4-FFF2-40B4-BE49-F238E27FC236}">
                <a16:creationId xmlns="" xmlns:a16="http://schemas.microsoft.com/office/drawing/2014/main" id="{D0B68C7B-69E8-4B55-8150-0A9E67C038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9961" y="-721575"/>
            <a:ext cx="578402" cy="721593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="" xmlns:a16="http://schemas.microsoft.com/office/drawing/2014/main" id="{257A04C5-B405-45F7-8C15-A53A36B12B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83901" y="-726179"/>
            <a:ext cx="578402" cy="721593"/>
          </a:xfrm>
          <a:prstGeom prst="rect">
            <a:avLst/>
          </a:prstGeom>
        </p:spPr>
      </p:pic>
      <p:pic>
        <p:nvPicPr>
          <p:cNvPr id="95" name="Рисунок 94">
            <a:extLst>
              <a:ext uri="{FF2B5EF4-FFF2-40B4-BE49-F238E27FC236}">
                <a16:creationId xmlns="" xmlns:a16="http://schemas.microsoft.com/office/drawing/2014/main" id="{DA1CAE3D-57FB-42AF-9BD8-FA6F59F76F5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50860" y="-745175"/>
            <a:ext cx="578402" cy="721593"/>
          </a:xfrm>
          <a:prstGeom prst="rect">
            <a:avLst/>
          </a:prstGeom>
        </p:spPr>
      </p:pic>
      <p:pic>
        <p:nvPicPr>
          <p:cNvPr id="96" name="Рисунок 95">
            <a:extLst>
              <a:ext uri="{FF2B5EF4-FFF2-40B4-BE49-F238E27FC236}">
                <a16:creationId xmlns="" xmlns:a16="http://schemas.microsoft.com/office/drawing/2014/main" id="{8F772E05-BB91-467A-B1BD-4BB82D1B59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64161" y="-712704"/>
            <a:ext cx="578402" cy="721593"/>
          </a:xfrm>
          <a:prstGeom prst="rect">
            <a:avLst/>
          </a:prstGeom>
        </p:spPr>
      </p:pic>
      <p:pic>
        <p:nvPicPr>
          <p:cNvPr id="97" name="Рисунок 96">
            <a:extLst>
              <a:ext uri="{FF2B5EF4-FFF2-40B4-BE49-F238E27FC236}">
                <a16:creationId xmlns="" xmlns:a16="http://schemas.microsoft.com/office/drawing/2014/main" id="{C7EDE17E-22DE-4E07-8CBA-0A103533C2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9320" y="-684379"/>
            <a:ext cx="578402" cy="721593"/>
          </a:xfrm>
          <a:prstGeom prst="rect">
            <a:avLst/>
          </a:prstGeom>
        </p:spPr>
      </p:pic>
      <p:pic>
        <p:nvPicPr>
          <p:cNvPr id="98" name="Рисунок 97">
            <a:extLst>
              <a:ext uri="{FF2B5EF4-FFF2-40B4-BE49-F238E27FC236}">
                <a16:creationId xmlns="" xmlns:a16="http://schemas.microsoft.com/office/drawing/2014/main" id="{F7C1854D-73FB-4A7B-8BE8-81B47C731CA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407625" y="-705166"/>
            <a:ext cx="578402" cy="721593"/>
          </a:xfrm>
          <a:prstGeom prst="rect">
            <a:avLst/>
          </a:prstGeom>
        </p:spPr>
      </p:pic>
      <p:pic>
        <p:nvPicPr>
          <p:cNvPr id="99" name="Рисунок 98">
            <a:extLst>
              <a:ext uri="{FF2B5EF4-FFF2-40B4-BE49-F238E27FC236}">
                <a16:creationId xmlns="" xmlns:a16="http://schemas.microsoft.com/office/drawing/2014/main" id="{09CA1725-9E11-47FA-8373-C614AB7EF1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27608" y="-684151"/>
            <a:ext cx="534934" cy="679565"/>
          </a:xfrm>
          <a:prstGeom prst="rect">
            <a:avLst/>
          </a:prstGeom>
        </p:spPr>
      </p:pic>
      <p:pic>
        <p:nvPicPr>
          <p:cNvPr id="100" name="Рисунок 99">
            <a:extLst>
              <a:ext uri="{FF2B5EF4-FFF2-40B4-BE49-F238E27FC236}">
                <a16:creationId xmlns="" xmlns:a16="http://schemas.microsoft.com/office/drawing/2014/main" id="{61D619A0-F915-4649-A539-3289739F6F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8005233" y="-726179"/>
            <a:ext cx="578402" cy="721593"/>
          </a:xfrm>
          <a:prstGeom prst="rect">
            <a:avLst/>
          </a:prstGeom>
        </p:spPr>
      </p:pic>
      <p:pic>
        <p:nvPicPr>
          <p:cNvPr id="101" name="Рисунок 100">
            <a:extLst>
              <a:ext uri="{FF2B5EF4-FFF2-40B4-BE49-F238E27FC236}">
                <a16:creationId xmlns="" xmlns:a16="http://schemas.microsoft.com/office/drawing/2014/main" id="{3275453D-E9F7-401D-BE9D-6F07E241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87885" y="-745175"/>
            <a:ext cx="578402" cy="721593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2843ED55-4449-4E43-B390-86DAD98ECD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5810" y="3653047"/>
            <a:ext cx="2653503" cy="278729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8A74BCE-63F0-4390-AF61-A4BE362355D0}"/>
              </a:ext>
            </a:extLst>
          </p:cNvPr>
          <p:cNvSpPr/>
          <p:nvPr/>
        </p:nvSpPr>
        <p:spPr>
          <a:xfrm>
            <a:off x="1275804" y="2091494"/>
            <a:ext cx="5310054" cy="18621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E03479FD-71A9-4C74-813C-8C0982C85465}"/>
              </a:ext>
            </a:extLst>
          </p:cNvPr>
          <p:cNvSpPr/>
          <p:nvPr/>
        </p:nvSpPr>
        <p:spPr>
          <a:xfrm>
            <a:off x="0" y="5861950"/>
            <a:ext cx="1054100" cy="996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 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132776" y="1568274"/>
            <a:ext cx="88718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7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6585858" y="2605206"/>
            <a:ext cx="884112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3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09548" y="4191731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7 ∙ 2 + 3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86191" y="4191731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14 + 6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326695" y="4191731"/>
            <a:ext cx="11741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см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1309547" y="4785084"/>
            <a:ext cx="2576643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Р = (7 + 3)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3886190" y="4785084"/>
            <a:ext cx="142979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10 ∙ 2 =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D70C638-4CDA-4183-A2A5-2399CB88630E}"/>
              </a:ext>
            </a:extLst>
          </p:cNvPr>
          <p:cNvSpPr txBox="1"/>
          <p:nvPr/>
        </p:nvSpPr>
        <p:spPr>
          <a:xfrm>
            <a:off x="5326694" y="4785084"/>
            <a:ext cx="1174156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20 см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8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153886" y="365194"/>
            <a:ext cx="9856332" cy="647178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FA65252A-FFE7-46D1-990F-6BC576ECE940}"/>
              </a:ext>
            </a:extLst>
          </p:cNvPr>
          <p:cNvSpPr/>
          <p:nvPr/>
        </p:nvSpPr>
        <p:spPr>
          <a:xfrm>
            <a:off x="0" y="6019800"/>
            <a:ext cx="914400" cy="83819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r>
              <a:rPr lang="en-US" sz="2800" b="1" dirty="0" smtClean="0">
                <a:solidFill>
                  <a:schemeClr val="bg1"/>
                </a:solidFill>
              </a:rPr>
              <a:t>5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FCA22F16-A46E-4DC6-AE2D-0E511B6AF0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0347" y="1669917"/>
            <a:ext cx="2871002" cy="2172741"/>
          </a:xfrm>
          <a:prstGeom prst="rect">
            <a:avLst/>
          </a:prstGeom>
        </p:spPr>
      </p:pic>
      <p:pic>
        <p:nvPicPr>
          <p:cNvPr id="1026" name="Picture 2" descr="D:\2 клас\3 Математика\1 Листопад\09 Таблиці множення на 6_9\№124 - Множення і ділення чисел на 10\2025-04-30_161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49" y="1088573"/>
            <a:ext cx="7828869" cy="5348573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246914" y="1807029"/>
            <a:ext cx="835138" cy="1"/>
          </a:xfrm>
          <a:prstGeom prst="lin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8708572" y="1785258"/>
            <a:ext cx="11647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668485" y="2144486"/>
            <a:ext cx="96882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9873343" y="2144485"/>
            <a:ext cx="835138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138057" y="2492829"/>
            <a:ext cx="1295400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91400" y="2492829"/>
            <a:ext cx="835138" cy="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55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13500</TotalTime>
  <Words>405</Words>
  <Application>Microsoft Office PowerPoint</Application>
  <PresentationFormat>Произвольный</PresentationFormat>
  <Paragraphs>92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Рефлексія. Вправа «Веселі числа»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1358</cp:revision>
  <dcterms:created xsi:type="dcterms:W3CDTF">2018-01-05T16:38:53Z</dcterms:created>
  <dcterms:modified xsi:type="dcterms:W3CDTF">2025-05-05T09:35:29Z</dcterms:modified>
</cp:coreProperties>
</file>