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917" r:id="rId3"/>
    <p:sldId id="918" r:id="rId4"/>
    <p:sldId id="887" r:id="rId5"/>
    <p:sldId id="854" r:id="rId6"/>
    <p:sldId id="869" r:id="rId7"/>
    <p:sldId id="911" r:id="rId8"/>
    <p:sldId id="885" r:id="rId9"/>
    <p:sldId id="919" r:id="rId10"/>
    <p:sldId id="92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FA9418-B836-4164-A94E-7C9DD6F5B995}">
          <p14:sldIdLst>
            <p14:sldId id="258"/>
            <p14:sldId id="917"/>
            <p14:sldId id="918"/>
            <p14:sldId id="887"/>
            <p14:sldId id="854"/>
            <p14:sldId id="869"/>
            <p14:sldId id="911"/>
            <p14:sldId id="885"/>
            <p14:sldId id="919"/>
            <p14:sldId id="92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  <p:cmAuthor id="2" name="Василь Цупа" initials="ВЦ" lastIdx="1" clrIdx="1">
    <p:extLst/>
  </p:cmAuthor>
  <p:cmAuthor id="3" name="gulevataya.anna@gmail.com" initials="g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109F"/>
    <a:srgbClr val="FEDAFA"/>
    <a:srgbClr val="0D0D0D"/>
    <a:srgbClr val="FF3131"/>
    <a:srgbClr val="295FFF"/>
    <a:srgbClr val="9E0000"/>
    <a:srgbClr val="00B050"/>
    <a:srgbClr val="FFFF00"/>
    <a:srgbClr val="2F3242"/>
    <a:srgbClr val="BA1C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12" autoAdjust="0"/>
    <p:restoredTop sz="27568" autoAdjust="0"/>
  </p:normalViewPr>
  <p:slideViewPr>
    <p:cSldViewPr snapToGrid="0">
      <p:cViewPr varScale="1">
        <p:scale>
          <a:sx n="88" d="100"/>
          <a:sy n="88" d="100"/>
        </p:scale>
        <p:origin x="-600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Усний рахунок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>
              <a:solidFill>
                <a:schemeClr val="bg1"/>
              </a:solidFill>
            </a:rPr>
            <a:t>Обчисле-ння</a:t>
          </a:r>
          <a:r>
            <a:rPr lang="uk-UA" sz="3200" b="1" dirty="0" smtClean="0">
              <a:solidFill>
                <a:schemeClr val="bg1"/>
              </a:solidFill>
            </a:rPr>
            <a:t> </a:t>
          </a:r>
          <a:r>
            <a:rPr lang="uk-UA" sz="3200" b="1" dirty="0" smtClean="0">
              <a:solidFill>
                <a:schemeClr val="bg1"/>
              </a:solidFill>
            </a:rPr>
            <a:t>виразів на дві дії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Складання і </a:t>
          </a:r>
          <a:r>
            <a:rPr lang="uk-UA" sz="3200" b="1" dirty="0" err="1" smtClean="0">
              <a:solidFill>
                <a:schemeClr val="bg1"/>
              </a:solidFill>
            </a:rPr>
            <a:t>розв’язува-ння</a:t>
          </a:r>
          <a:r>
            <a:rPr lang="uk-UA" sz="3200" b="1" dirty="0" smtClean="0">
              <a:solidFill>
                <a:schemeClr val="bg1"/>
              </a:solidFill>
            </a:rPr>
            <a:t> </a:t>
          </a:r>
          <a:r>
            <a:rPr lang="uk-UA" sz="3200" b="1" dirty="0" smtClean="0">
              <a:solidFill>
                <a:schemeClr val="bg1"/>
              </a:solidFill>
            </a:rPr>
            <a:t>задач за даними таблиці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Знаходження периметру прямокутника</a:t>
          </a:r>
          <a:endParaRPr lang="ru-RU" sz="3200" b="1" dirty="0"/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34245" custLinFactX="349483" custLinFactNeighborX="400000" custLinFactNeighborY="10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25161" custLinFactX="76335" custLinFactNeighborX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96741" custLinFactX="-287441" custLinFactNeighborX="-300000" custLinFactNeighborY="-10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11148" custLinFactX="-254160" custLinFactNeighborX="-300000" custLinFactNeighborY="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F71BCC-A625-4CFE-BE87-F9D249C83068}" type="presOf" srcId="{289AA968-9F58-4A6E-B11C-582CA574AD65}" destId="{6408D3F1-0C0E-4F5D-B5D5-053E6D4B4C50}" srcOrd="0" destOrd="0" presId="urn:microsoft.com/office/officeart/2005/8/layout/hList6"/>
    <dgm:cxn modelId="{26B0E46D-82BB-4660-9ADB-D705AD461B66}" type="presOf" srcId="{B8BDD424-9492-4512-80FF-938BF7CFE1AC}" destId="{D128CD1A-1E54-41AB-ABBF-267B83BF69D9}" srcOrd="0" destOrd="0" presId="urn:microsoft.com/office/officeart/2005/8/layout/hList6"/>
    <dgm:cxn modelId="{257CE810-B3A5-4401-8D1E-495B6DF9AA5F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81D8D382-7B2F-42CC-9D30-84CDA0491430}" type="presOf" srcId="{17FCBCD0-5166-44EF-A995-697AB50FC98B}" destId="{8C93B566-6306-40C5-A3D5-B84E788E517B}" srcOrd="0" destOrd="0" presId="urn:microsoft.com/office/officeart/2005/8/layout/hList6"/>
    <dgm:cxn modelId="{837D3AA7-B10C-470C-A755-A72CBEB6423B}" type="presOf" srcId="{BC7931E8-86A7-44AD-A246-C659A84EF1D0}" destId="{D2B473EA-0294-46C9-BEB1-B63C89DB6F91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786CD694-41A1-43B9-8DF7-87C16493DFB6}" type="presParOf" srcId="{6408D3F1-0C0E-4F5D-B5D5-053E6D4B4C50}" destId="{D128CD1A-1E54-41AB-ABBF-267B83BF69D9}" srcOrd="0" destOrd="0" presId="urn:microsoft.com/office/officeart/2005/8/layout/hList6"/>
    <dgm:cxn modelId="{005FC18F-36E6-45C9-BE6F-08E7999DB7C2}" type="presParOf" srcId="{6408D3F1-0C0E-4F5D-B5D5-053E6D4B4C50}" destId="{ECBD397D-046F-40AA-B079-23418C3C10A6}" srcOrd="1" destOrd="0" presId="urn:microsoft.com/office/officeart/2005/8/layout/hList6"/>
    <dgm:cxn modelId="{C6E83156-AE8B-461C-BA54-7C71776BADA1}" type="presParOf" srcId="{6408D3F1-0C0E-4F5D-B5D5-053E6D4B4C50}" destId="{00E23834-4C97-4BAD-9028-AA93134EBB29}" srcOrd="2" destOrd="0" presId="urn:microsoft.com/office/officeart/2005/8/layout/hList6"/>
    <dgm:cxn modelId="{5781B93C-9B9B-4489-A5EC-DBB18706523B}" type="presParOf" srcId="{6408D3F1-0C0E-4F5D-B5D5-053E6D4B4C50}" destId="{8876FB75-3E41-41EA-914C-4542E25630F3}" srcOrd="3" destOrd="0" presId="urn:microsoft.com/office/officeart/2005/8/layout/hList6"/>
    <dgm:cxn modelId="{B0C79AB2-CF87-465F-937C-05B3E23249B8}" type="presParOf" srcId="{6408D3F1-0C0E-4F5D-B5D5-053E6D4B4C50}" destId="{8C93B566-6306-40C5-A3D5-B84E788E517B}" srcOrd="4" destOrd="0" presId="urn:microsoft.com/office/officeart/2005/8/layout/hList6"/>
    <dgm:cxn modelId="{E44CBA57-3FAC-4729-A2AA-D8125675810A}" type="presParOf" srcId="{6408D3F1-0C0E-4F5D-B5D5-053E6D4B4C50}" destId="{B4E8D5E2-E5AE-41CC-80D3-5A0016AFADCC}" srcOrd="5" destOrd="0" presId="urn:microsoft.com/office/officeart/2005/8/layout/hList6"/>
    <dgm:cxn modelId="{23209834-F2F9-4B1F-A368-8BD855690C08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7171670" y="658654"/>
          <a:ext cx="4272497" cy="2955188"/>
        </a:xfrm>
        <a:prstGeom prst="flowChartManualOperati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Знаходження периметру прямокутника</a:t>
          </a:r>
          <a:endParaRPr lang="ru-RU" sz="3200" b="1" kern="1200" dirty="0"/>
        </a:p>
      </dsp:txBody>
      <dsp:txXfrm rot="5400000">
        <a:off x="7830325" y="854498"/>
        <a:ext cx="2955188" cy="2563499"/>
      </dsp:txXfrm>
    </dsp:sp>
    <dsp:sp modelId="{00E23834-4C97-4BAD-9028-AA93134EBB29}">
      <dsp:nvSpPr>
        <dsp:cNvPr id="0" name=""/>
        <dsp:cNvSpPr/>
      </dsp:nvSpPr>
      <dsp:spPr>
        <a:xfrm rot="16200000">
          <a:off x="4208873" y="758638"/>
          <a:ext cx="4272497" cy="2755219"/>
        </a:xfrm>
        <a:prstGeom prst="flowChartManualOperation">
          <a:avLst/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Складання і </a:t>
          </a:r>
          <a:r>
            <a:rPr lang="uk-UA" sz="3200" b="1" kern="1200" dirty="0" err="1" smtClean="0">
              <a:solidFill>
                <a:schemeClr val="bg1"/>
              </a:solidFill>
            </a:rPr>
            <a:t>розв’язува-ння</a:t>
          </a:r>
          <a:r>
            <a:rPr lang="uk-UA" sz="3200" b="1" kern="1200" dirty="0" smtClean="0">
              <a:solidFill>
                <a:schemeClr val="bg1"/>
              </a:solidFill>
            </a:rPr>
            <a:t> </a:t>
          </a:r>
          <a:r>
            <a:rPr lang="uk-UA" sz="3200" b="1" kern="1200" dirty="0" smtClean="0">
              <a:solidFill>
                <a:schemeClr val="bg1"/>
              </a:solidFill>
            </a:rPr>
            <a:t>задач за даними таблиці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4967512" y="854498"/>
        <a:ext cx="2755219" cy="2563499"/>
      </dsp:txXfrm>
    </dsp:sp>
    <dsp:sp modelId="{8C93B566-6306-40C5-A3D5-B84E788E517B}">
      <dsp:nvSpPr>
        <dsp:cNvPr id="0" name=""/>
        <dsp:cNvSpPr/>
      </dsp:nvSpPr>
      <dsp:spPr>
        <a:xfrm rot="16200000">
          <a:off x="-1071449" y="1071449"/>
          <a:ext cx="4272497" cy="2129598"/>
        </a:xfrm>
        <a:prstGeom prst="flowChartManualOperation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Усний рахунок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0" y="854499"/>
        <a:ext cx="2129598" cy="2563499"/>
      </dsp:txXfrm>
    </dsp:sp>
    <dsp:sp modelId="{D2B473EA-0294-46C9-BEB1-B63C89DB6F91}">
      <dsp:nvSpPr>
        <dsp:cNvPr id="0" name=""/>
        <dsp:cNvSpPr/>
      </dsp:nvSpPr>
      <dsp:spPr>
        <a:xfrm rot="16200000">
          <a:off x="1333934" y="912875"/>
          <a:ext cx="4272497" cy="2446745"/>
        </a:xfrm>
        <a:prstGeom prst="flowChartManualOperation">
          <a:avLst/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>
              <a:solidFill>
                <a:schemeClr val="bg1"/>
              </a:solidFill>
            </a:rPr>
            <a:t>Обчисле-ння</a:t>
          </a:r>
          <a:r>
            <a:rPr lang="uk-UA" sz="3200" b="1" kern="1200" dirty="0" smtClean="0">
              <a:solidFill>
                <a:schemeClr val="bg1"/>
              </a:solidFill>
            </a:rPr>
            <a:t> </a:t>
          </a:r>
          <a:r>
            <a:rPr lang="uk-UA" sz="3200" b="1" kern="1200" dirty="0" smtClean="0">
              <a:solidFill>
                <a:schemeClr val="bg1"/>
              </a:solidFill>
            </a:rPr>
            <a:t>виразів на дві дії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2246810" y="854498"/>
        <a:ext cx="2446745" cy="2563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577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458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458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06.05.2025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06.05.2025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06.05.2025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microsoft.com/office/2007/relationships/hdphoto" Target="../media/hdphoto1.wdp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microsoft.com/office/2007/relationships/hdphoto" Target="../media/hdphoto1.wdp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16.jpe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microsoft.com/office/2007/relationships/hdphoto" Target="../media/hdphoto1.wdp"/><Relationship Id="rId5" Type="http://schemas.openxmlformats.org/officeDocument/2006/relationships/image" Target="../media/image10.png"/><Relationship Id="rId15" Type="http://schemas.openxmlformats.org/officeDocument/2006/relationships/image" Target="../media/image2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86482" y="3952679"/>
            <a:ext cx="9013372" cy="160043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7030A0"/>
                </a:solidFill>
              </a:rPr>
              <a:t>Закріплення вивчених випадків множення і </a:t>
            </a:r>
            <a:r>
              <a:rPr lang="uk-UA" sz="4400" b="1" dirty="0" smtClean="0">
                <a:solidFill>
                  <a:srgbClr val="7030A0"/>
                </a:solidFill>
              </a:rPr>
              <a:t>ділення </a:t>
            </a:r>
            <a:endParaRPr lang="uk-UA" sz="333300" b="1" dirty="0">
              <a:solidFill>
                <a:srgbClr val="7030A0"/>
              </a:solidFill>
            </a:endParaRPr>
          </a:p>
        </p:txBody>
      </p:sp>
      <p:pic>
        <p:nvPicPr>
          <p:cNvPr id="2" name="Picture 2" descr="smirking rectangle character cartoon style">
            <a:extLst>
              <a:ext uri="{FF2B5EF4-FFF2-40B4-BE49-F238E27FC236}">
                <a16:creationId xmlns="" xmlns:a16="http://schemas.microsoft.com/office/drawing/2014/main" id="{7AE794FE-0265-4C2A-9004-3FB80E91D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482" y="1235334"/>
            <a:ext cx="2266950" cy="2381250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34951" y="1235334"/>
            <a:ext cx="3095592" cy="214526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Таблиці множення на 6 – 9  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126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057" y="623189"/>
            <a:ext cx="10080172" cy="720080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Рефлексія. Вправа «Веселі числа»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29200" y="1492253"/>
            <a:ext cx="8318315" cy="5107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Оціни свою роботу на </a:t>
            </a:r>
            <a:r>
              <a:rPr lang="uk-UA" sz="2400" b="1" dirty="0" err="1" smtClean="0">
                <a:solidFill>
                  <a:srgbClr val="7030A0"/>
                </a:solidFill>
              </a:rPr>
              <a:t>уроці</a:t>
            </a:r>
            <a:r>
              <a:rPr lang="uk-UA" sz="2400" b="1" dirty="0" smtClean="0">
                <a:solidFill>
                  <a:srgbClr val="7030A0"/>
                </a:solidFill>
              </a:rPr>
              <a:t> і розфарбуй  число візерунками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" name="AutoShape 2" descr="data:image/jpeg;base64,/9j/4AAQSkZJRgABAQAAAQABAAD/2wCEAAkGBxISEhUSEhMWFhUXGBcaGBYWFxgXGBwYGBoYHhobFSAYHSggIBolIBgdITEhJSkrLjAxHiAzODMtNyktLisBCgoKDg0OGxAQGy0mICYtMDcvLzAwLS0vNS8vLS0tLS8vLS0tLS0tLS0tLS0tLS0tLS0tLS0tLS0tLS0tLS0tLf/AABEIAOEA4QMBIgACEQEDEQH/xAAcAAEAAgMBAQEAAAAAAAAAAAAABQYDBAcCAQj/xABHEAACAQIEAwYCBgcFBQkAAAABAhEAAwQSITEFQVEGEyJhcYEykQcUUmKhsSNCcoLB0fAzU3OSshU1ouHxNGODk5SzwtLi/8QAGwEBAAIDAQEAAAAAAAAAAAAAAAQFAgMGAQf/xAA5EQABAwMCBAQFAwMCBwEAAAABAAIRAwQhMUEFElFhE3GBkSKhsdHwMsHhFCPxBsIWQlNigqLSFf/aAAwDAQACEQMRAD8A7jSlKIlKUoiUpSiJSlKIlKUoiUpSiJSlKIlKUoiUpSiJSlKIlKUoiUpSiJSlKIlKUoiUpSiJSlKIlKUoiUpSiJSlKIlKUoiUpSiJSlKIlKUoiUpSiJSlKIlKUoiUpSiJSlKIlKUoiUpSiJSlKIlReO4zYtP3bMzXNCbdu3cvOA0gMy2lYqpg+IgDQ61KVXsZiUQu5YW0LgEg5MzyEBciCWJAUa7AVouLhtBnM72Gqya0uMBS17HWkKK9xUa5oiswVmPRQdSfKtuq5iGzqbNxkuAqZtOFIZJjxgiY5ZuuscqluFIFtIqszqAMrOczZeQYnUkDSTJMakmTWNvd0688m3XHqjmFuq3aUpUlYpSlVrE4NHuszg3ddBdYm2sbKlseHTm5BaZ5QBqrVqdFvNUMBetaXGArLSq9j7ruAyO9h1GjSHSf+9tzDJ1IIaNiu9TGEZyim4oV48SqcwDc8pgSOhIB8htXtOtTqCWOB8kII1WzSlK2LxaPEOJWrAButBacqgM7sQJItogLMY1hQTQ8UtC131xu6t82ug2o/aFwAr7xWtxBh3mkAqvicDxZSfhDbhfDJA+7WnZxwKoyXxkuQbZlWzZhIys05gRqAPP2gVuI0qVQsM46Cc9PbK2NplwkKwW3BAIMg6gjYjyr3UTwLCrbV8nhBYk2x8CtzNsfqhpDFRpJPMkmWqa1wc0OGhWs4SlKw4i+EUsdh/UDzrJF8uYhFIVnUM2wJAJ9Ad6z1WcBhhZJuJbTO3xM2txv27hliR8o0AFe7HfLeDIxh28dt3Z0M7m2WlrbgahR4CARCkhqh0r+3quDWuydNVmabgJIVjpSlTFglaPEcb3QGW29xmMKiAdJJYsQqqANSSOQEkgHeqL4o8lU5EEnziBB8tfyrTXrNo0zUdoFk1vMYC94XGXGts7W1LCYSzdFwmBtLhFDeRMede+H8SS9mjMrIYe24yup5Zh0PIiQeRNVjE8Xw62nxV5XRbTMjB1IYQ+UEoCZmQy6TlcR8UGwcNtjOxIllAAbnlJPhncgFSR0motrfis4NLSDnyxqJ8isnU4EypWlKVYLWlKVG8fxhtWGZTDGFX1bSR6CW9q8c4NElDhQ/GuMszG3aMKNGYbk8wvQDaf6MM15indk+GZ21BmdDy11B3HI14VYEDlW9wjAi+5ViQApMiJ5DmCOdc46pUuao6nTsoYqPc7B1WL60mcXjbJvrbNsOT4cpIJ0nmQDtOkTFe+GcQewRBJXmp5+nQ1i4hg2sXTbJzCAytESpka/eBGseR0mBgrXyvoPgYI/PbtovalWoSObZdAw19bih1Mg1mqr9lMSQzWjsRmHqN/68qluO3Lq4e61gTdCkqAJM+Q5tGw5mK6G3rCrTD/yQpDXy2Vr8Z7S4bC6XHlvsLqffkPciqRju11tra5BdV1dW0KqGCtMOdZDDcRr1G9VC8WmX3YkyZknnvuax1X13ePHMMDIXPVONXAceQBo7jPn+Y7Lpd7iaLnxJxAaw1pQlmBPeyxJneSCFy8o5V8+jzjeIxDXEvMXCqpDEKIOoI8IG+/tXNLtxEGZ2CrpLMQBr5mu+4bDpbUJbUKo2CiB+FZWFuWEkHGPXX8lWFvd1b2oH/pa3bJ5ifYY9VsVUO0vavumNqzBcaM51CnoBzb8B56gTPafHmxhrlxfigKp6M5Cg+0z7Vyn8fx/o04neOogMZqd+gXW8JsG3BNSpoNup+wUla47iFLnPmL75xm+XTfbbyrNguK2u7RMRba53VwXLZB2YSVkZgPCSYGoGmggVGX8LcSM9t0nYujKD6FgAaxVz7n1Gn4pnvIPn1V86ytqwwB5j8j88lMYftJfS811TozSbZMrAgAeRgDUf8q6PwzHLftLdTZhtzB5g+YNcV4hxG3YCm40BmCjQnU7bctN66R9Hdw91dU7BwR6ka/kKtuF16gfyO/SZjzHRVnFrSiKPPTgFsA+R0nv3W52k401lhat6OVzFjrAJIEDqYPpHnVWfEuWDsSxDBhmJOoIPy0q6cS4HbvXRdYtooUgbEAkieYjMdutYsd2bstbIRcjwcrAmQ3KZOo8jXW0a9BlPkLZmQfI4+ir7a7oUaYBaSTqfzsq2vEh9YW8UyjJkaGZvDMgxoND5TE+hyYbHLhwipca+Rce4WcloVy5yA+WaANYA15Com0+ZQ3UA/OsNzG21uLaLgXGBKpOpA3I/rr0rEcAtG1WVGyA2MTgkTEk5xOxyAArF1jRkO2+s/ddRweIW4iuuzCa2KhuyykYdZ5liPSpmo1Rga8tGxXPVmBlRzRsT9VivXVRSzEBVBJJ0AA1JPlXEO0/aq7icSbtt3tooK2srFTkO5Mc2gEjyUcqtP0jcea7cXh+H8TMyi5l5sYy2/yZvYdao3aHg7YO+bDsGICmVBA8QnnV1wy1p4dVglwMA5+Hcxpnvsq+4qE4boNT3WzwDtLewufKA6uczK8/F9oHeTz3mBXX+yGIN3C27zRmuAs0bTJAA8gABXA7l1VBZiABuSYFd37A/wC78P8AsH/U1YcWsramfHYwCoSJO8Rj6dBMdl7bVHn4ScD7qw0pSqVS1C8TxyTAcqUImDG4HTpM6iOXOovtJii62VIghi2kwYQiR/m2/PepTHcOuFmyEQ3VmEE77SPPbmai+0GAZLdtzl8LgEKOTKVmdN2yjaqev/U8z/h+GD7bEd9sa7r2py+GesKHqX7L3IvR9pSPyP8ACoitrhV3Lett94D2On8ag0H8tVru4+yr2GHBSvbGzrZuebp/mAYf+2fnXOzi79niQt3XzWMSpFkfYe2AWB056nzkdK6j2stzhieavbI/zqD+BNVsdnLV5sPfckvZLOoBGWbiAQ4gkgDXQjX8J17yMrS/Rzem+30Cl+C57yB0/Pms/AWjEW/cf8JqwYnHQ6lWDKRGTQSRJJE66jY7aec1B9nLM3x90MT8o/jW4eH3AQoQkBhqMo0B32G48z7VqpOqst/7YmXHTaO241BXtq0QZW12hu27uDvjQnurjZTuCqnWDqCDGvWK4wK6l2s4PduYZ2F57AtpcY920s4Ck928g+AxrBrloqVUe97Wmo2DnCo+PCHU47/7Vhx3DhiENoqTOwG8gGCPSuwfRlxdsVw3C3XJL93lYncm2zISeslJmqV2HvWlvnvIDEQhJAAPOJPxHlz3rpHCFUEhIywNBsIOkDYbk1jbXPLV8GDnfbQ/ZTOD0oti/mmTp0/z9IX3tBat3LRtXASHIHhmQR4gRAOoyzsfOoPh2CtJcV8ud0AWWAUkcmiY7wAEecDbSLPxDC96mXYyCDAOo9a0bHCCpJNwax8KgGBPOY59Kyu6Nd9RrqYGIyevft7+iuadTlbEka/PX33UP214rZbDtZDL3rPb/RypdcrB8zAEkCF38x1qiVucdNl8Vcu2lGsKbkDNcy6ZmIGo0AHkBWnVLxGv4tXOwjGk7x2nRdbwm2NG3zq4z9vktTi3DPrNm7bFvvG7u4ygLmIZUYgqBrm5CNSTHOrx2FlOH4dXzC6yqzzoQ2UAZhOadBy3msnZPhdxLZusnhuRGhLZROsdDP4elTtnCliRmywZhgT1OxI0HWt9BlcM8NrDnfsRtsDj13Cp+J3QfWLQRAgecT9J+q334paUS7hNJ8Ryj5nSoLifaYMpWyCJHxnSAeajr61ucV7K4fFDLiVW6o1VSCIaCM2+4BPzqv2+z+KiDb1Gk5kho5rrMHziur4byvaXXUB3TbX8/lQ7NlsXHxTpESo0LAgbCq12ww1tDYxkEXLN20My7m2zwyHWIIJ/HzqzOpBKspVgYKtoQfP+ex5VLcHvWshV8qkGZZgCZHLnpAqfxW6NC28RjebI027/AG7kK5vHTRkZmIPTurhgblsoO7+EaRtEcjPOo3tNxFrVoi2huXPCQgdU0za6kjSAdpNQeC4mtnEOwYCyZzRtAEk+xmqvY7eMcReu3Vc23A7tFOqZfhB8SjUEkmTB2GulcbW5qUPEpM5jytcQZE8xEjBDp10IPqucuWNoOaHHDhIP3/OisnZrgFrD4m5inZmDBjbzglkLT3mc6ktrE9M061UvpR/3g/8Ah2/yNbtzt8oXJbsmCGkuwB16QD13qlYkW8xNpHRDHhe611pgA+JteW1WXBaHEfFFS8boIBJExECQDjzjJkqvuH0eXlpndYXwPfjucpbOQAo3JJERHOa6/wDQzje94Rhsx8Si4vstxwPwiqL2Dv2UxQN2JKkIzEBVbTWTsYkA9THOukWeJol/D2rTI3etcVgGzEKqMxIg6HMoHua0cbvCb5tsGHSebY4JPo2CB3nCztWxTL530/OqtdKUqDKkJWpxHCi7be2dAwieh5EeYMH2rbpSJRc4hgSriHU5WHRh08juDzBB519qf7TYNGYMjRfj4ACxdeWYKCRrMOdOR8oG7buIAbttrYMRmykSeRKMQD5GucubY0nkDT813UN9It0GFKcQ4ybtnuisE5ZadPCQdB5xUfZxToMqsQNTEDnvuPOaxW1Zmyopdt4WNB1JJAA9TryqR4bgAbgGIBt66K3655AMpK69Jnyrw+LcOAOVk3xXZE+al+zGDyobh3bb9kfzqeryoAGm1R/HeKphbDX3BKrGgiZYgDfzNX9KmKVMNGy34Y3OgXntJ/2TEf4N3/Q1cPFdZxONxOKw7omGFoXEZc165l8LiJChCZ12MVzbjHCLuGcJdABIlSplWA3ykgHSRIIESPKodxUa8jlMql4zTe9ragBgTJ8421+S0V3HrX6Brj3DOx2JvWxdGRAwlA5IYjkTAMA/PyFTuN7W4/CkJiLKHox0DRvDKYnygHypb1msmd0sGPs2OfWaQDGYnrrEkeoXRaqHbfjfdr9XQ+Nx4yP1UPL1b8p8qk8XxwLgxisvxKpVT9p4Cg+UnU9K51ZwuIxLM6I91iSWfQCeerELptAOm1ecQunMb4dP9RHsOv2XYcLt6dQ+PVIDB13OoH7n2WoTSs2Nwdyy2S6hQkSJggjqCpIPzkSJ3rLw/hl++CbVssoMFpUCRuBmIn2rmRRfPLC6w3NIM8QuEdVP3u2J7gW7aFLmUKXnQaRKjr+XnUZ2VvkYu0QTLMQTO4ad+vWo3E4e5abJdRkbow39CND7E1I9lbLNiUyiSpLf5Qd/eB71MFetVr0xU1BEe6h+Bb0raoaUQQc6zj76dF1Wa+1zJeJ3dLjXGBO5LFYbmI2BnSPapC32lxCAZpg6A3LTqD5AkAE13L7ItgczZOgmPbquedwx4iHNz3/JW121A762RvkbN6ZlyT/xx71BA17xmLZ2z3DLNA21PQKB76DzrCXggMGUnYOjIT6BgJ9qsqHLRa2kXDm6Tn0GpVxas8Cm2mSJ/leMXhGvW3tWxLsjBR1MHT32rn2YV23srwsg984jSEB84lv4Cp9uH2SZNq2SdyUUn30rE8TFCo5obzDzjOexXP8AGeWvWHKf0iPWf2X5zkda+g1+iTw6wNTatD9xf5VyD6TDa+uDucmU2U+DLGYPdn4dJiPwqXacUFxVFPkiZ3nT0CpalvyNmVVauX0Z8GuviUxIWLVotLHSWKEZV6nxA9Kpldi+itx9Syz4hccleYBiJG9buKVzTtyBvj0OuFjbsDniVdIpX2lcgrJKUpXqKCS1dts5FouWdmzKU1BPhBzspkLC+wrHjLd68jWzZZcwIlzbyiRucrsdN9BU+zQJqGwfErzuM9u3aQ7K9ybxnbMijKpPTOT+VQnWNIu5iTr1xMz+ZWYeV5OEe1cc27JKvBHd92sQoGUhivME6faO3Nd724pRsO8EQQxtRr1i4dPY1sYni4tXAl1GRGZVS9obZdtlaDKMToMwAJIAMkAytZPsqbnFxJz3/PqgeQIWDCoyoisczBQGbqQNT7msPE8IL1sppurCRmGZGDLI5iVGkj1FbtKlESIKwUR9XxA/uz++y/8AwP51BdpOzGIxgVS9pFAb7bsSdN4ECOXp0qzcS4jbsKGuE+I5VVVZ3ZoJyoqgsxgEwBsCdga+2MdNs3Gt3LYEmGUFiBzC2yx9t/KoosaIIIGnd33Sr/cYWO0Ou30ytGzhcSqgHuiQBJDMgJ6gZWj0k1ixnBDicq4jKbatmyqWkmCB4tIGvIa/OpbBY23eXPadXWSJUzqDBB6EHQg6itqjbKi0yB83R7EwsnOLgQ7MqOxvDEfDtYAUKUyqCJCwPCfYgH2rUw9u7bUILBAUAAI1vKAOSyVMewqcr4TWytbsqxzTjoYRri0QFX8Rw1sQyC9a8CtmOcrr4WAC5CftcyPevuBwt2wi2ltEhRAKskEDn4mBk7kdSdTvWSzxG81zxLbs252di90idCyrC255SzHqAZFZcfxgWGJuJ+hEZrysGFued5d1T7wkAatlAJrT/RUeXlE4Os5nuf20WXiO/jZRnHsBexNkoLIDSpBdlGxElcpbWJGsb1s9l+AfVlLOQbrbxsB9kfxNWGlZ07Okx4eBkdSs/wCpqeEaQPwkyVVMRhe7xN28bBYsVyOiFvDlWfhBhi2aTEkBdTAj7jbzXENs2LhDCCDbua+UlQB6k1aqib/GIuG3as3bzKQHKBAiT9prjKpPVVLESJAmtNbhwquJ53CenL7TyzA2zheNrQNB8/uq5gOFXsM6vcU3CbaiUVmyt+uPCCdfDrEacuclib/eKUfD3GB5G1cI/FKl8fxS1Yy96Sgb9cqxRf8AEcDKg82IFSFbLiz8eq6o57pMT+nYAbtPRZG5c7LgCVo8IVxZQXJzRrJltzGY82iJ85repSpYEBR1XcZcU3n7/wCFSMivItxCnMJ8LNJOu4iNNZxcXOHxFprNzIysNh4mnkUCycw3Ea1OY/GJZQ3LrBVECT1JAAAGpYkgADUkgCvGBx3egt3V1F5G4uQn0UnOPRlFQqlkXuLucj2keR2jbotgfAiFzvsJwR8K73cXZNu5Ci2Xy5QDOYqVJAY6DUzG25q44m/YeJKlh8JU+MH7hXxA+lSuBx9q8CbbhsphhqGVomHU6q0EGCAa3K3XdF1zcOrveZMbDECMHUe6wpkMaGgKnfXMV/fX/wD0bf8A0pVxpXngP/6jv/X/AOV7zDoErHduBQSTAAkk7ADcmslVX6Qsd3eEKje6wt/uwWb2KqR71LY0ucGjde0qZqPDBqTCjMT2+BuZLVsZSYDu0btGaI0HPU/KpS9fCXEsldLgc5yw+JYOUyZLEFmkT8JmuVTWW1ibisrhjKxlMkkZdonl5bVu4jwQXPL4buWAepk7HXHfH2XS1OE08eFjHnP5uug3eLotm/dS1pauG06XFCrcgqDESGTx6HqIgaitnsx2wOKvGy1sIcpYENm2iQZA61ReKcev4hQjwFBmFUrJ5FpJ/lVk+jThjZ3xLDwgFF8ySMxHpEe56VrsuHOtbR3j/qkxkmNBE6aydMTCi1bFlG1c+sBzbft2XRaUqG7ScWGGtFhBdtEB69T90bn2HOsAJXPVHtptL3GANVk4jiQWFtWGYCWg+IKdhpquaDr901FJxSz3ZvLfy2gzKzTkTMrlDJIBBDAiRE+elUmxxG6jtcVznaczGDM9ZEVLcBd8Qz2LlsX0c5m7zYERq0gj9VYHkKrL6yuS81GOwIgAwf8Au6Z9Qq+y45b1nNplpBJO0jt7jtjrGVcuGWF7y4/65C5iNA4/VLgaZxBWY2jeBExWpgcOUBLfETrG3kB5fzNbdTLcPFJoqfqjPmrR0ThRvEeLW7JVWkltYAmB1Pl/XI14uccsZSQ4JgkCDqem1U/FYk3bj3D+sxj9kaKPlHvNY6uqdiwsBccqoqcQe15DQIU/fxWVrS5Q63SQz5lEErIMHVsx002npXjDY9M10C2ydwyqWZYVgyqxydVhoPn7VAZB0j00P4VsXsXccBWaQOUASRtMf18qoP8AhyqyqxzXg5lxyDrMxmSRgydfUqWOLMLXS2Og1236ZV6wmKtOItspjkOQ9OlbVVbsfY8Tv0AUe+p/IVaasa9MU3loK229Q1KYc4JVb4ji0EvckqbgtqMpYAs+QaDqdSeQ30GlY7Y9uXV2sYU5QpIa7uSRuLc6ADbN8uppb8ZxLobJvOysTKyTJYyQTuZJ2mqe+PitFNpjOfsr+14RWqNFQwJ0nWOsfQbrrP1te87gXCbuTPkYsQUnLqD4Ss+E89epmpnhdtFtILYhMvhWZAXkB5DYDkNK5hje0l+1bHeYU28Q6d39YdSpZRrpKSSCScswCZ8qiOzPae9g3EEtaJ8VsnQjqs7N/RrTZPq0pFYnbXPn6HCDhNWqwubGNIgz6gwO06zsu50rVwGLW9bS6hlXUMp8jWHimN7pRGrtoo/MnyH8hzq1fUaxpe44AlVAaSeWMr7xK7AVRGYnQ7kAbkefL3qGTH2/0pW9l7klbxnQEKrHOW6KQc3471gdmJzFjm+1z/l7VjZZzBhnDqVdX2ZSDptpudIjU1ytfinjVOYEtG2frtkexhTRauaNipPAd211LuYFmt+C4CPHbMHKxGjKMwZTuJMHUzYKpqiMoChVUBUVdlURoPkPkKsfC8VnWD8S7/wNWfDeIiqfBecjQ9f5A33WqtQLRzLfpSlXSirzmHWuc/SjiZu2bU7IzkftGF/0NVnvYuXVwCjbSQY8pmPMEem0VzvthjTexTsf1SqDWfhGsfvFqy4XcMr3HK3YT6aT7lWnC6JNy0nYE/KP3WpwR7AvKcQC1vXMFmSYMbEHerVbxfBZ/sXHme8I/BzVGpV9UoB5kk+hXQV7RtZ0lzh5GB7LrHDOG8Mu62bdl45EZiPUPqKsVm0qgKoAA0AAAAHkBX5zx+Ov4e/Yv27hFtWCuqmCC5gN6DT+jXauzPaNb9n9Ict1TlaATJgkMoHUA+4NVN1RNMF04Gs7TvPTbz2XO3tm+mS4EkA7650PkcjbI0VnrlPaXif1m+zg+BdLf7M6N+8dfSOlWzi3FHtYa9JJPwK2shnIUTOseKQf+tc9AqLa1G1W87fLyO4/PNcZ/qGu5jW0Bvk+Q0+efRK6NwP6thLIVriB2AL6yZ6aawNvnXOa+ipLmyFQ2V7/AEjy8NBMYnbr7rr+E4havf2dwNG4B19xvW5XBOzHHLrO+Ze6v2bmoE/A2qHfWRIPI+9do4VxNbtlLpIEiD5MDBHzrQ4ACdl1tlfms91Ko2HjoZBHUe49xnKpVyz3bvbP6jsvsD4fmpU+9b9jgt9wGVBBEgsQP+f4VKdxZe6XuwxBAzqfCY2zhdCIO/LUEwKsNtwRKkEeWoqSzifOwCnqMGeo/Pssv/zhzkvONoVLxPAsQilyLcKCTDmYAk7qB+NRoNW3tXictjIN7hC/u7v7QMv7wrlvbW/esLaxdu4RbsODetCR3iuyr7xJgHrPKplvXeaZe/I7fNRbmgxtQU6eDH+B6/uus9nbISws7sS3z2/AVk4/iWtYW/dX4ktXGHqqkj8q0MbiFygBTFvQMJ2ESdtNpBBmQPMVlxWOt9y64hlW2wyNcLKqZX8PiJOh8Ue49KoHX1N9YsnJOPPp2P12V1TpcjAOg/PdcLiCRW9wTHCxftXishGDFeo8vPmPOK1sXYFu46C4lzIYL22DK3MEFSRqCDHLasdQctPcL6DLKzJGWuHyK6H297Q4bEYO2LbhmNwNEQygBpLA7bx5zXPAKVl7HW8nFrOZTdS9LFToFNpZDHfTy0kkVsLvEMuMY/PkoLWM4dR+EEtnOdJED5wPWTO/cOyOEazg7Ft9GCSQeRYloPpMVo8Vu5r7/cyoB6gMT75gP3RWxgcXkZguo0JWRMHnoTruIO8A6VoX7oa/eI+0pj/w0H5qah8SuWVLQtYcggHy69xMZC5miS6uXu3k+6+VJcYwKd13qKA1sZpA1KDVlPWRJHmBUbUmvEB3LIfiylR0MjSfKq7hVWg01GVoAcNT8x+/p1hb7pryGluxUZW7we5FwDqCP4/wqtdpuGXb+EezYvNauQuV1JB8JBiQQRMRIrY7BcWOLw+GxB+JwM0faUlXjylSai2YLH06oP8AzgEef3z7d1sqmQ5h6fnthX+vteaV3MKnUL/sQyIdQAZHgkxy1BH4zNR3FuxNm+xud46XDuQEKk7eJSPbQg6DU1baisXx/DWnNt7qq4iQZ0naY2rXQoNpVOekId2me630qlYO/tkz2XOuJ9icVakoouqOdv4vdW/JS1VtljQggjQgiCCNwQdj5V21eNYUiRiLJH+Iv865H2lxKXcVeu2/gZhB6wqqT7lSferu0uKlQlrxtrEK/wCHXdxVcWVW6DWI9OnyUnwjsnZxeG/TE+J1ICkBl7ttN1PxFTOmo2rZwVhk4g9q2gAbNCLEQwDaZgYj26aVX+H8YvWARafKG1IgHXrqKtvYDC3L198XcMwCoMRLkLMeiiPeq+rZ3AqV313g03NIAzOSI2gcud/mSV5c0nUvGqvOCIHnI5RGmFs9o+H3FwzsVgC5aJ+EaBlEwpI5z6D2qnV2LiGEF21ctHZ1ZT+8ImuPZSNGEMAcw6MDDD2IIrTaUWUWlres/KPoAvmf+o2E1KdXtHsZ/cqZ7K8OS/fyXPhAJjaYjQ+WtZe1PBRZvqLQOS6CUWSYZSAVE8jmUj1PICo7g2ONi8lzkp1HUHQ/gasnbXilq4lnubgLhs0j9UZTv0ObKY8q2u5g7H8KNai2fY1BUgOBnbm2iJ3OR0k5UDc7HG1dvYnPINq2uUfaRpYnqsHTnVi7Koz4RgNSjkgddBI/OPOKh7/aR3tm2UAlcpbMSdRBOvl51bOxOFKYUE7sSfaYH5TUCgy4dSc25GT5aRnSYyrahUtal8x1poGGcEaQBqF8w2Fu5icjbKBJgaT1Gg16TWnjezWMuXGuJxK9h1MRatpbdBCgTLrJJiferfUbxzGdzZZh8R8KftHb5b+gNY21hTpP5manH5srx9X4c6KidzdV3W7irmJysVV7iosARmACAD4gdecCtl+A2cZYuWbxJV4BVTDDKysCDyMgDbad5rAqwAKsvZjAhkZ2nUwIJGg9PWrviNKoLPkou5TjPXOR66/wqWzqCpdc7hOvp0+y9WeEZwQGVRoNUnZQNNQZjnO/LlW1xHhNl7TriQLlqMzqyjIQhDagzsVB35VK2LQQQP51rcYwxu2L1td3tuo9WUgfnVHRs2NAc8Au3PfqP8K7c86DRcCxbW2uO1qyllGMi3bUKF5AHLzjc9ZqQwvZzFXbPfpYZ7euoiTG5VZzEctBUV6iJ5HceR866b9GvaNO7+q3WCspPdljGZSZyj7wJOnQ+VaaYD3/ABldlePfa24NuAQI74/IyuZlYkRtoQdCCNwehrpvBez+H7rD3ber21JS5mceK6F7yQrAEHKBBBiNNa1/pXwtgd3cgC+zQY3a2FMFusNlAJ6kVRMPxS/bXKl64q6wq3GAEzMAHTetF1ReDytdH2OxUZwdxK3a9vw5ODMeY3xt6rqnZe/9b75hChLmTWHPhk5lMAa5vPatniHAltM2ItKSzx30SWYKoCsANJUCIAkgncgTo/RVhSuFe4drlwlfRQFn5g/KrtUlljRdSILf1DJ32+0qguj4Nw5rDhp/yqbbcMJBBB5jUUziYkT0qzPw+ySWa1bJO5KKT7kioHH3VdxkACLIWBAJMS2nLQAe/WqG74W22pl7qnkIyT7rdSuTUdAasdpQWAJHoeZ6V77M8DtYXu7FhctpA5A1JktOpJM6sYrF/XSp/hOGKrmacx6kmB01r3hIdUqBg0GT6afP6LG6HL8XopClfaV1qrkrl3bDs7fOJe6i94t5xlCkZgcoBDBiNPDMjTrFdRqOx2CZ2R0cKyhhqpYEMVJ2IMyg1nrp0yFerRl1IAmNDopFrcvt387Fzu32GxJWS9sNyXM5+ZyafI1Xjgbne9zlPeZsuXnO8ekaz01rsBwV+P7RP8rflnrD/sHTNKd9nz95k0+DJlic2XL97fXyrChxK/Bd4gBwYnl/Vt+nbqD6KxZxeq2eY83pEfL5fMKlL2DvgAl0O2ZVJBA55SRBPSQKvvAxbW0LdpSoTwlG+JTuc3UmZnUGZBNeRgr/APeJ/kb8s9Z8BhGQszsGZoGi5RCzG5JnxHWemgrTTubyqYr6f+P+3VQbm6qVwA90x2A+gC365z2v4ORiM1kFu98RRNWVucgbI0TmOmaddRXRqgVt3bZf9EXLOzZlKagk5ZzspkLlWOUACayq1X0hLGyfz19lW3FpTuqZp1NPn6LnmL4detAG7aZATALZInpKEgH1iseFwty62S0jO0TCxIHUliAPc6610LiGGvX7b2jZYBwRLm3lE8/C5Om+grzg+FthS62bburNmBDJm+ECGzsuxE6dfWtYva/hF3hmZxjbrE7fNVLv9PUfGEP+CM9Z2gwBHpj1xUeHcAuteW3eU2gTqWjX7qFSVLHpPU1061bCqFUQAIA6AbVD3xduKUOHeCI8TWwPmHJHqBI5VLYZGCKGOZgAC3Uxqfes6FepUHxtiO0fJWdtw+jaSKWZ1nJ8sACPRecVi0tCXaJ0A1JJ6KBqT5AVWe0b3rpVls3O7QEz4ZJPPKGzaAdJ8R0qZxuGud93qqGGTLEww1JOWRHi8M6j4Rvyx57507m4PVrUfg5Nan3VelUmmyY07/MKU+kyowtccFU3POXL4i0BQupYnbL+fprtVv4biu5tKj2rqADVoVhJ3/s2YxrvFaGD4DdtXO+8DE94cgkFe8bN4SdGIjLqF3O2xkw97+5f1JtR+D/wqRfX9xUcGsZiAeuSMiZGhx31Ua0s20pLjnI9J/dSlq4rAMpBBEggyCDzBHKstR/CsO9tWzwMzswVTIUGNNhqTLHTdjvvUhWTSSASI7KUVzDtd2Q73Es+Egsxm6h8KIxE5s0RJ3KanWdjVc4z2TxWFTvLgRk0zG2xbLP2gygx5ifaurpg7ySEyMCztJZlPiYtqAjSdd9Jr5iMFfuAo3dqrCCwdmIB3gZAJjYz86q6jaxfinieo99Z0zorWhxStSa1vNIGxHymJXIeB9n7+MZu7iFjM7khQeQ0BJPkB6xImawnYW6t1RimVLM6tbJafumQMs/aIgV0i9g7ouO9vIQ5BIZmUghVXSFaR4R0515u4XEMCpFoAiCSzNv1XIJHlIrw06zXmGSPMZ+YIWypxiu8ktIbO0THrCksJhktIttAFVQAoHICvd++qKWdgqjcnQUsW8qqskwAJO5jrWnxXDPcCFMpKPmhiQD4WG4BggtOx29xaPJDSWieyptTlaXEcXcurltWnyk+ItlTMsHRQzBpJj4gNJqIF4QSfDlnMDoVI3B9tfMQRIIqdK4n7K+z/wD5rUvcFdy1xsof9HlUMSp7ts3jOWZMxoDED4tqoLuzrXbgS0ggdo8tTk9ffqJVKsKQhYMHbeQ7WXK7xKZvKQWGnlv5VYMJiUuAlDsYIIIYHowOoPPXqDWiExI0yL/5n81rJgcJcFxrlzKJULCktMEkFpUbSYGvxGpnD6TqHwCmQDqTH3K11X8+SVKUpSrVaEpSlESlKURKUpREpSlESlKURKUpREpSlESlKURKUpREpSlESlKURKUpREpSlESlKURKUpREpSlESlKURKUpREpSlESlKURKUpREpSlESlKURKUpREpSlESlKURKUpREpSlESlKURKUpREpSlESlKURKUpREpSlESlKURKUpREpSlESlKURKUpREpSlESlKURKUpREpSlESlKURKUpREpSlESlKURKUpREpSlESlKURKUpREpSlESlKURKUpREpSlESlKURKUpREpSlESlKURKUpRF//2Q=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Числа - 60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641" y="2285097"/>
            <a:ext cx="2807888" cy="1871293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anelok.in.ua/wp-content/uploads/2018/07/Demonstratsiyni-kartky-Veseli-tsyfry-Anelok-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8" b="639"/>
          <a:stretch/>
        </p:blipFill>
        <p:spPr bwMode="auto">
          <a:xfrm>
            <a:off x="4649100" y="2329511"/>
            <a:ext cx="3142260" cy="1840137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anelok.in.ua/wp-content/uploads/2018/07/Demonstratsiyni-kartky-Veseli-tsyfry-Anelok-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7" b="2193"/>
          <a:stretch/>
        </p:blipFill>
        <p:spPr bwMode="auto">
          <a:xfrm>
            <a:off x="1077987" y="2329511"/>
            <a:ext cx="2835859" cy="1840137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985588" y="4411777"/>
            <a:ext cx="3194525" cy="153233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Все </a:t>
            </a:r>
            <a:r>
              <a:rPr lang="ru-RU" sz="2800" b="1" dirty="0" err="1">
                <a:solidFill>
                  <a:schemeClr val="bg1"/>
                </a:solidFill>
              </a:rPr>
              <a:t>вийшло</a:t>
            </a:r>
            <a:r>
              <a:rPr lang="ru-RU" sz="2800" b="1" dirty="0">
                <a:solidFill>
                  <a:schemeClr val="bg1"/>
                </a:solidFill>
              </a:rPr>
              <a:t>! Уроком </a:t>
            </a:r>
            <a:r>
              <a:rPr lang="ru-RU" sz="2800" b="1" dirty="0" err="1" smtClean="0">
                <a:solidFill>
                  <a:schemeClr val="bg1"/>
                </a:solidFill>
              </a:rPr>
              <a:t>задоволений</a:t>
            </a:r>
            <a:r>
              <a:rPr lang="ru-RU" sz="2800" b="1" dirty="0" smtClean="0">
                <a:solidFill>
                  <a:schemeClr val="bg1"/>
                </a:solidFill>
              </a:rPr>
              <a:t>/на!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49100" y="4411777"/>
            <a:ext cx="3067892" cy="153233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Не </a:t>
            </a:r>
            <a:r>
              <a:rPr lang="ru-RU" sz="2800" b="1" dirty="0" err="1">
                <a:solidFill>
                  <a:schemeClr val="bg1"/>
                </a:solidFill>
              </a:rPr>
              <a:t>зовсім</a:t>
            </a:r>
            <a:r>
              <a:rPr lang="ru-RU" sz="2800" b="1" dirty="0">
                <a:solidFill>
                  <a:schemeClr val="bg1"/>
                </a:solidFill>
              </a:rPr>
              <a:t> все </a:t>
            </a:r>
            <a:r>
              <a:rPr lang="ru-RU" sz="2800" b="1" dirty="0" err="1">
                <a:solidFill>
                  <a:schemeClr val="bg1"/>
                </a:solidFill>
              </a:rPr>
              <a:t>виходило</a:t>
            </a:r>
            <a:r>
              <a:rPr lang="ru-RU" sz="2800" b="1" dirty="0">
                <a:solidFill>
                  <a:schemeClr val="bg1"/>
                </a:solidFill>
              </a:rPr>
              <a:t>, але я </a:t>
            </a:r>
            <a:r>
              <a:rPr lang="ru-RU" sz="2800" b="1" dirty="0" err="1">
                <a:solidFill>
                  <a:schemeClr val="bg1"/>
                </a:solidFill>
              </a:rPr>
              <a:t>старав</a:t>
            </a:r>
            <a:r>
              <a:rPr lang="ru-RU" sz="2800" b="1" dirty="0">
                <a:solidFill>
                  <a:schemeClr val="bg1"/>
                </a:solidFill>
              </a:rPr>
              <a:t>(</a:t>
            </a:r>
            <a:r>
              <a:rPr lang="ru-RU" sz="2800" b="1" dirty="0" err="1">
                <a:solidFill>
                  <a:schemeClr val="bg1"/>
                </a:solidFill>
              </a:rPr>
              <a:t>лася</a:t>
            </a:r>
            <a:r>
              <a:rPr lang="ru-RU" sz="2800" b="1" dirty="0">
                <a:solidFill>
                  <a:schemeClr val="bg1"/>
                </a:solidFill>
              </a:rPr>
              <a:t>).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337641" y="4442429"/>
            <a:ext cx="2807888" cy="153233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Мало </a:t>
            </a:r>
            <a:r>
              <a:rPr lang="ru-RU" sz="2800" b="1" dirty="0">
                <a:solidFill>
                  <a:schemeClr val="bg1"/>
                </a:solidFill>
              </a:rPr>
              <a:t>що </a:t>
            </a:r>
            <a:r>
              <a:rPr lang="ru-RU" sz="2800" b="1" dirty="0" err="1">
                <a:solidFill>
                  <a:schemeClr val="bg1"/>
                </a:solidFill>
              </a:rPr>
              <a:t>вийшло</a:t>
            </a:r>
            <a:r>
              <a:rPr lang="ru-RU" sz="2800" b="1" dirty="0">
                <a:solidFill>
                  <a:schemeClr val="bg1"/>
                </a:solidFill>
              </a:rPr>
              <a:t>, не </a:t>
            </a:r>
            <a:r>
              <a:rPr lang="ru-RU" sz="2800" b="1" dirty="0" err="1">
                <a:solidFill>
                  <a:schemeClr val="bg1"/>
                </a:solidFill>
              </a:rPr>
              <a:t>розумів</a:t>
            </a:r>
            <a:r>
              <a:rPr lang="ru-RU" sz="2800" b="1" dirty="0">
                <a:solidFill>
                  <a:schemeClr val="bg1"/>
                </a:solidFill>
              </a:rPr>
              <a:t>(ла).</a:t>
            </a:r>
          </a:p>
        </p:txBody>
      </p:sp>
    </p:spTree>
    <p:extLst>
      <p:ext uri="{BB962C8B-B14F-4D97-AF65-F5344CB8AC3E}">
        <p14:creationId xmlns:p14="http://schemas.microsoft.com/office/powerpoint/2010/main" val="365014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915900" y="1492253"/>
            <a:ext cx="5509479" cy="228147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Сядьте, діти, всі рівненько.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Усміхніться всі гарненько,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Настрій на урок візьмемо,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Й працювати розпочнемо.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057" y="623189"/>
            <a:ext cx="10080172" cy="720080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82486" y="1492253"/>
            <a:ext cx="8643257" cy="105560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</a:rPr>
              <a:t>Вправа «Веселі числа</a:t>
            </a:r>
            <a:r>
              <a:rPr lang="uk-UA" sz="2800" b="1" dirty="0" smtClean="0">
                <a:solidFill>
                  <a:srgbClr val="7030A0"/>
                </a:solidFill>
              </a:rPr>
              <a:t>». 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Обер</a:t>
            </a:r>
            <a:r>
              <a:rPr lang="uk-UA" sz="2800" b="1" dirty="0">
                <a:solidFill>
                  <a:srgbClr val="7030A0"/>
                </a:solidFill>
              </a:rPr>
              <a:t>и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число, </a:t>
            </a:r>
            <a:r>
              <a:rPr lang="ru-RU" sz="2800" b="1" dirty="0" err="1">
                <a:solidFill>
                  <a:srgbClr val="7030A0"/>
                </a:solidFill>
              </a:rPr>
              <a:t>що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відповідає</a:t>
            </a:r>
            <a:r>
              <a:rPr lang="ru-RU" sz="2800" b="1" dirty="0">
                <a:solidFill>
                  <a:srgbClr val="7030A0"/>
                </a:solidFill>
              </a:rPr>
              <a:t>  </a:t>
            </a:r>
            <a:r>
              <a:rPr lang="ru-RU" sz="2800" b="1" dirty="0" err="1">
                <a:solidFill>
                  <a:srgbClr val="7030A0"/>
                </a:solidFill>
              </a:rPr>
              <a:t>твоєму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настрою зараз.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AutoShape 2" descr="data:image/jpeg;base64,/9j/4AAQSkZJRgABAQAAAQABAAD/2wCEAAkGBxISEhUSEhMWFhUXGBcaGBYWFxgXGBwYGBoYHhobFSAYHSggIBolIBgdITEhJSkrLjAxHiAzODMtNyktLisBCgoKDg0OGxAQGy0mICYtMDcvLzAwLS0vNS8vLS0tLS8vLS0tLS0tLS0tLS0tLS0tLS0tLS0tLS0tLS0tLS0tLf/AABEIAOEA4QMBIgACEQEDEQH/xAAcAAEAAgMBAQEAAAAAAAAAAAAABQYDBAcCAQj/xABHEAACAQIEAwYCBgcFBQkAAAABAhEAAwQSITEFQVEGEyJhcYEykQcUUmKhsSNCcoLB0fAzU3OSshU1ouHxNGODk5SzwtLi/8QAGwEBAAIDAQEAAAAAAAAAAAAAAAQFAgMGAQf/xAA5EQABAwMCBAQFAwMCBwEAAAABAAIRAwQhMUEFElFhE3GBkSKhsdHwMsHhFCPxBsIWQlNigqLSFf/aAAwDAQACEQMRAD8A7jSlKIlKUoiUpSiJSlKIlKUoiUpSiJSlKIlKUoiUpSiJSlKIlKUoiUpSiJSlKIlKUoiUpSiJSlKIlKUoiUpSiJSlKIlKUoiUpSiJSlKIlKUoiUpSiJSlKIlKUoiUpSiJSlKIlKUoiUpSiJSlKIlReO4zYtP3bMzXNCbdu3cvOA0gMy2lYqpg+IgDQ61KVXsZiUQu5YW0LgEg5MzyEBciCWJAUa7AVouLhtBnM72Gqya0uMBS17HWkKK9xUa5oiswVmPRQdSfKtuq5iGzqbNxkuAqZtOFIZJjxgiY5ZuuscqluFIFtIqszqAMrOczZeQYnUkDSTJMakmTWNvd0688m3XHqjmFuq3aUpUlYpSlVrE4NHuszg3ddBdYm2sbKlseHTm5BaZ5QBqrVqdFvNUMBetaXGArLSq9j7ruAyO9h1GjSHSf+9tzDJ1IIaNiu9TGEZyim4oV48SqcwDc8pgSOhIB8htXtOtTqCWOB8kII1WzSlK2LxaPEOJWrAButBacqgM7sQJItogLMY1hQTQ8UtC131xu6t82ug2o/aFwAr7xWtxBh3mkAqvicDxZSfhDbhfDJA+7WnZxwKoyXxkuQbZlWzZhIys05gRqAPP2gVuI0qVQsM46Cc9PbK2NplwkKwW3BAIMg6gjYjyr3UTwLCrbV8nhBYk2x8CtzNsfqhpDFRpJPMkmWqa1wc0OGhWs4SlKw4i+EUsdh/UDzrJF8uYhFIVnUM2wJAJ9Ad6z1WcBhhZJuJbTO3xM2txv27hliR8o0AFe7HfLeDIxh28dt3Z0M7m2WlrbgahR4CARCkhqh0r+3quDWuydNVmabgJIVjpSlTFglaPEcb3QGW29xmMKiAdJJYsQqqANSSOQEkgHeqL4o8lU5EEnziBB8tfyrTXrNo0zUdoFk1vMYC94XGXGts7W1LCYSzdFwmBtLhFDeRMede+H8SS9mjMrIYe24yup5Zh0PIiQeRNVjE8Xw62nxV5XRbTMjB1IYQ+UEoCZmQy6TlcR8UGwcNtjOxIllAAbnlJPhncgFSR0motrfis4NLSDnyxqJ8isnU4EypWlKVYLWlKVG8fxhtWGZTDGFX1bSR6CW9q8c4NElDhQ/GuMszG3aMKNGYbk8wvQDaf6MM15indk+GZ21BmdDy11B3HI14VYEDlW9wjAi+5ViQApMiJ5DmCOdc46pUuao6nTsoYqPc7B1WL60mcXjbJvrbNsOT4cpIJ0nmQDtOkTFe+GcQewRBJXmp5+nQ1i4hg2sXTbJzCAytESpka/eBGseR0mBgrXyvoPgYI/PbtovalWoSObZdAw19bih1Mg1mqr9lMSQzWjsRmHqN/68qluO3Lq4e61gTdCkqAJM+Q5tGw5mK6G3rCrTD/yQpDXy2Vr8Z7S4bC6XHlvsLqffkPciqRju11tra5BdV1dW0KqGCtMOdZDDcRr1G9VC8WmX3YkyZknnvuax1X13ePHMMDIXPVONXAceQBo7jPn+Y7Lpd7iaLnxJxAaw1pQlmBPeyxJneSCFy8o5V8+jzjeIxDXEvMXCqpDEKIOoI8IG+/tXNLtxEGZ2CrpLMQBr5mu+4bDpbUJbUKo2CiB+FZWFuWEkHGPXX8lWFvd1b2oH/pa3bJ5ifYY9VsVUO0vavumNqzBcaM51CnoBzb8B56gTPafHmxhrlxfigKp6M5Cg+0z7Vyn8fx/o04neOogMZqd+gXW8JsG3BNSpoNup+wUla47iFLnPmL75xm+XTfbbyrNguK2u7RMRba53VwXLZB2YSVkZgPCSYGoGmggVGX8LcSM9t0nYujKD6FgAaxVz7n1Gn4pnvIPn1V86ytqwwB5j8j88lMYftJfS811TozSbZMrAgAeRgDUf8q6PwzHLftLdTZhtzB5g+YNcV4hxG3YCm40BmCjQnU7bctN66R9Hdw91dU7BwR6ka/kKtuF16gfyO/SZjzHRVnFrSiKPPTgFsA+R0nv3W52k401lhat6OVzFjrAJIEDqYPpHnVWfEuWDsSxDBhmJOoIPy0q6cS4HbvXRdYtooUgbEAkieYjMdutYsd2bstbIRcjwcrAmQ3KZOo8jXW0a9BlPkLZmQfI4+ir7a7oUaYBaSTqfzsq2vEh9YW8UyjJkaGZvDMgxoND5TE+hyYbHLhwipca+Rce4WcloVy5yA+WaANYA15Com0+ZQ3UA/OsNzG21uLaLgXGBKpOpA3I/rr0rEcAtG1WVGyA2MTgkTEk5xOxyAArF1jRkO2+s/ddRweIW4iuuzCa2KhuyykYdZ5liPSpmo1Rga8tGxXPVmBlRzRsT9VivXVRSzEBVBJJ0AA1JPlXEO0/aq7icSbtt3tooK2srFTkO5Mc2gEjyUcqtP0jcea7cXh+H8TMyi5l5sYy2/yZvYdao3aHg7YO+bDsGICmVBA8QnnV1wy1p4dVglwMA5+Hcxpnvsq+4qE4boNT3WzwDtLewufKA6uczK8/F9oHeTz3mBXX+yGIN3C27zRmuAs0bTJAA8gABXA7l1VBZiABuSYFd37A/wC78P8AsH/U1YcWsramfHYwCoSJO8Rj6dBMdl7bVHn4ScD7qw0pSqVS1C8TxyTAcqUImDG4HTpM6iOXOovtJii62VIghi2kwYQiR/m2/PepTHcOuFmyEQ3VmEE77SPPbmai+0GAZLdtzl8LgEKOTKVmdN2yjaqev/U8z/h+GD7bEd9sa7r2py+GesKHqX7L3IvR9pSPyP8ACoitrhV3Lett94D2On8ag0H8tVru4+yr2GHBSvbGzrZuebp/mAYf+2fnXOzi79niQt3XzWMSpFkfYe2AWB056nzkdK6j2stzhieavbI/zqD+BNVsdnLV5sPfckvZLOoBGWbiAQ4gkgDXQjX8J17yMrS/Rzem+30Cl+C57yB0/Pms/AWjEW/cf8JqwYnHQ6lWDKRGTQSRJJE66jY7aec1B9nLM3x90MT8o/jW4eH3AQoQkBhqMo0B32G48z7VqpOqst/7YmXHTaO241BXtq0QZW12hu27uDvjQnurjZTuCqnWDqCDGvWK4wK6l2s4PduYZ2F57AtpcY920s4Ck928g+AxrBrloqVUe97Wmo2DnCo+PCHU47/7Vhx3DhiENoqTOwG8gGCPSuwfRlxdsVw3C3XJL93lYncm2zISeslJmqV2HvWlvnvIDEQhJAAPOJPxHlz3rpHCFUEhIywNBsIOkDYbk1jbXPLV8GDnfbQ/ZTOD0oti/mmTp0/z9IX3tBat3LRtXASHIHhmQR4gRAOoyzsfOoPh2CtJcV8ud0AWWAUkcmiY7wAEecDbSLPxDC96mXYyCDAOo9a0bHCCpJNwax8KgGBPOY59Kyu6Nd9RrqYGIyevft7+iuadTlbEka/PX33UP214rZbDtZDL3rPb/RypdcrB8zAEkCF38x1qiVucdNl8Vcu2lGsKbkDNcy6ZmIGo0AHkBWnVLxGv4tXOwjGk7x2nRdbwm2NG3zq4z9vktTi3DPrNm7bFvvG7u4ygLmIZUYgqBrm5CNSTHOrx2FlOH4dXzC6yqzzoQ2UAZhOadBy3msnZPhdxLZusnhuRGhLZROsdDP4elTtnCliRmywZhgT1OxI0HWt9BlcM8NrDnfsRtsDj13Cp+J3QfWLQRAgecT9J+q334paUS7hNJ8Ryj5nSoLifaYMpWyCJHxnSAeajr61ucV7K4fFDLiVW6o1VSCIaCM2+4BPzqv2+z+KiDb1Gk5kho5rrMHziur4byvaXXUB3TbX8/lQ7NlsXHxTpESo0LAgbCq12ww1tDYxkEXLN20My7m2zwyHWIIJ/HzqzOpBKspVgYKtoQfP+ex5VLcHvWshV8qkGZZgCZHLnpAqfxW6NC28RjebI027/AG7kK5vHTRkZmIPTurhgblsoO7+EaRtEcjPOo3tNxFrVoi2huXPCQgdU0za6kjSAdpNQeC4mtnEOwYCyZzRtAEk+xmqvY7eMcReu3Vc23A7tFOqZfhB8SjUEkmTB2GulcbW5qUPEpM5jytcQZE8xEjBDp10IPqucuWNoOaHHDhIP3/OisnZrgFrD4m5inZmDBjbzglkLT3mc6ktrE9M061UvpR/3g/8Ah2/yNbtzt8oXJbsmCGkuwB16QD13qlYkW8xNpHRDHhe611pgA+JteW1WXBaHEfFFS8boIBJExECQDjzjJkqvuH0eXlpndYXwPfjucpbOQAo3JJERHOa6/wDQzje94Rhsx8Si4vstxwPwiqL2Dv2UxQN2JKkIzEBVbTWTsYkA9THOukWeJol/D2rTI3etcVgGzEKqMxIg6HMoHua0cbvCb5tsGHSebY4JPo2CB3nCztWxTL530/OqtdKUqDKkJWpxHCi7be2dAwieh5EeYMH2rbpSJRc4hgSriHU5WHRh08juDzBB519qf7TYNGYMjRfj4ACxdeWYKCRrMOdOR8oG7buIAbttrYMRmykSeRKMQD5GucubY0nkDT813UN9It0GFKcQ4ybtnuisE5ZadPCQdB5xUfZxToMqsQNTEDnvuPOaxW1Zmyopdt4WNB1JJAA9TryqR4bgAbgGIBt66K3655AMpK69Jnyrw+LcOAOVk3xXZE+al+zGDyobh3bb9kfzqeryoAGm1R/HeKphbDX3BKrGgiZYgDfzNX9KmKVMNGy34Y3OgXntJ/2TEf4N3/Q1cPFdZxONxOKw7omGFoXEZc165l8LiJChCZ12MVzbjHCLuGcJdABIlSplWA3ykgHSRIIESPKodxUa8jlMql4zTe9ragBgTJ8421+S0V3HrX6Brj3DOx2JvWxdGRAwlA5IYjkTAMA/PyFTuN7W4/CkJiLKHox0DRvDKYnygHypb1msmd0sGPs2OfWaQDGYnrrEkeoXRaqHbfjfdr9XQ+Nx4yP1UPL1b8p8qk8XxwLgxisvxKpVT9p4Cg+UnU9K51ZwuIxLM6I91iSWfQCeerELptAOm1ecQunMb4dP9RHsOv2XYcLt6dQ+PVIDB13OoH7n2WoTSs2Nwdyy2S6hQkSJggjqCpIPzkSJ3rLw/hl++CbVssoMFpUCRuBmIn2rmRRfPLC6w3NIM8QuEdVP3u2J7gW7aFLmUKXnQaRKjr+XnUZ2VvkYu0QTLMQTO4ad+vWo3E4e5abJdRkbow39CND7E1I9lbLNiUyiSpLf5Qd/eB71MFetVr0xU1BEe6h+Bb0raoaUQQc6zj76dF1Wa+1zJeJ3dLjXGBO5LFYbmI2BnSPapC32lxCAZpg6A3LTqD5AkAE13L7ItgczZOgmPbquedwx4iHNz3/JW121A762RvkbN6ZlyT/xx71BA17xmLZ2z3DLNA21PQKB76DzrCXggMGUnYOjIT6BgJ9qsqHLRa2kXDm6Tn0GpVxas8Cm2mSJ/leMXhGvW3tWxLsjBR1MHT32rn2YV23srwsg984jSEB84lv4Cp9uH2SZNq2SdyUUn30rE8TFCo5obzDzjOexXP8AGeWvWHKf0iPWf2X5zkda+g1+iTw6wNTatD9xf5VyD6TDa+uDucmU2U+DLGYPdn4dJiPwqXacUFxVFPkiZ3nT0CpalvyNmVVauX0Z8GuviUxIWLVotLHSWKEZV6nxA9Kpldi+itx9Syz4hccleYBiJG9buKVzTtyBvj0OuFjbsDniVdIpX2lcgrJKUpXqKCS1dts5FouWdmzKU1BPhBzspkLC+wrHjLd68jWzZZcwIlzbyiRucrsdN9BU+zQJqGwfErzuM9u3aQ7K9ybxnbMijKpPTOT+VQnWNIu5iTr1xMz+ZWYeV5OEe1cc27JKvBHd92sQoGUhivME6faO3Nd724pRsO8EQQxtRr1i4dPY1sYni4tXAl1GRGZVS9obZdtlaDKMToMwAJIAMkAytZPsqbnFxJz3/PqgeQIWDCoyoisczBQGbqQNT7msPE8IL1sppurCRmGZGDLI5iVGkj1FbtKlESIKwUR9XxA/uz++y/8AwP51BdpOzGIxgVS9pFAb7bsSdN4ECOXp0qzcS4jbsKGuE+I5VVVZ3ZoJyoqgsxgEwBsCdga+2MdNs3Gt3LYEmGUFiBzC2yx9t/KoosaIIIGnd33Sr/cYWO0Ou30ytGzhcSqgHuiQBJDMgJ6gZWj0k1ixnBDicq4jKbatmyqWkmCB4tIGvIa/OpbBY23eXPadXWSJUzqDBB6EHQg6itqjbKi0yB83R7EwsnOLgQ7MqOxvDEfDtYAUKUyqCJCwPCfYgH2rUw9u7bUILBAUAAI1vKAOSyVMewqcr4TWytbsqxzTjoYRri0QFX8Rw1sQyC9a8CtmOcrr4WAC5CftcyPevuBwt2wi2ltEhRAKskEDn4mBk7kdSdTvWSzxG81zxLbs252di90idCyrC255SzHqAZFZcfxgWGJuJ+hEZrysGFued5d1T7wkAatlAJrT/RUeXlE4Os5nuf20WXiO/jZRnHsBexNkoLIDSpBdlGxElcpbWJGsb1s9l+AfVlLOQbrbxsB9kfxNWGlZ07Okx4eBkdSs/wCpqeEaQPwkyVVMRhe7xN28bBYsVyOiFvDlWfhBhi2aTEkBdTAj7jbzXENs2LhDCCDbua+UlQB6k1aqib/GIuG3as3bzKQHKBAiT9prjKpPVVLESJAmtNbhwquJ53CenL7TyzA2zheNrQNB8/uq5gOFXsM6vcU3CbaiUVmyt+uPCCdfDrEacuclib/eKUfD3GB5G1cI/FKl8fxS1Yy96Sgb9cqxRf8AEcDKg82IFSFbLiz8eq6o57pMT+nYAbtPRZG5c7LgCVo8IVxZQXJzRrJltzGY82iJ85repSpYEBR1XcZcU3n7/wCFSMivItxCnMJ8LNJOu4iNNZxcXOHxFprNzIysNh4mnkUCycw3Ea1OY/GJZQ3LrBVECT1JAAAGpYkgADUkgCvGBx3egt3V1F5G4uQn0UnOPRlFQqlkXuLucj2keR2jbotgfAiFzvsJwR8K73cXZNu5Ci2Xy5QDOYqVJAY6DUzG25q44m/YeJKlh8JU+MH7hXxA+lSuBx9q8CbbhsphhqGVomHU6q0EGCAa3K3XdF1zcOrveZMbDECMHUe6wpkMaGgKnfXMV/fX/wD0bf8A0pVxpXngP/6jv/X/AOV7zDoErHduBQSTAAkk7ADcmslVX6Qsd3eEKje6wt/uwWb2KqR71LY0ucGjde0qZqPDBqTCjMT2+BuZLVsZSYDu0btGaI0HPU/KpS9fCXEsldLgc5yw+JYOUyZLEFmkT8JmuVTWW1ibisrhjKxlMkkZdonl5bVu4jwQXPL4buWAepk7HXHfH2XS1OE08eFjHnP5uug3eLotm/dS1pauG06XFCrcgqDESGTx6HqIgaitnsx2wOKvGy1sIcpYENm2iQZA61ReKcev4hQjwFBmFUrJ5FpJ/lVk+jThjZ3xLDwgFF8ySMxHpEe56VrsuHOtbR3j/qkxkmNBE6aydMTCi1bFlG1c+sBzbft2XRaUqG7ScWGGtFhBdtEB69T90bn2HOsAJXPVHtptL3GANVk4jiQWFtWGYCWg+IKdhpquaDr901FJxSz3ZvLfy2gzKzTkTMrlDJIBBDAiRE+elUmxxG6jtcVznaczGDM9ZEVLcBd8Qz2LlsX0c5m7zYERq0gj9VYHkKrL6yuS81GOwIgAwf8Au6Z9Qq+y45b1nNplpBJO0jt7jtjrGVcuGWF7y4/65C5iNA4/VLgaZxBWY2jeBExWpgcOUBLfETrG3kB5fzNbdTLcPFJoqfqjPmrR0ThRvEeLW7JVWkltYAmB1Pl/XI14uccsZSQ4JgkCDqem1U/FYk3bj3D+sxj9kaKPlHvNY6uqdiwsBccqoqcQe15DQIU/fxWVrS5Q63SQz5lEErIMHVsx002npXjDY9M10C2ydwyqWZYVgyqxydVhoPn7VAZB0j00P4VsXsXccBWaQOUASRtMf18qoP8AhyqyqxzXg5lxyDrMxmSRgydfUqWOLMLXS2Og1236ZV6wmKtOItspjkOQ9OlbVVbsfY8Tv0AUe+p/IVaasa9MU3loK229Q1KYc4JVb4ji0EvckqbgtqMpYAs+QaDqdSeQ30GlY7Y9uXV2sYU5QpIa7uSRuLc6ADbN8uppb8ZxLobJvOysTKyTJYyQTuZJ2mqe+PitFNpjOfsr+14RWqNFQwJ0nWOsfQbrrP1te87gXCbuTPkYsQUnLqD4Ss+E89epmpnhdtFtILYhMvhWZAXkB5DYDkNK5hje0l+1bHeYU28Q6d39YdSpZRrpKSSCScswCZ8qiOzPae9g3EEtaJ8VsnQjqs7N/RrTZPq0pFYnbXPn6HCDhNWqwubGNIgz6gwO06zsu50rVwGLW9bS6hlXUMp8jWHimN7pRGrtoo/MnyH8hzq1fUaxpe44AlVAaSeWMr7xK7AVRGYnQ7kAbkefL3qGTH2/0pW9l7klbxnQEKrHOW6KQc3471gdmJzFjm+1z/l7VjZZzBhnDqVdX2ZSDptpudIjU1ytfinjVOYEtG2frtkexhTRauaNipPAd211LuYFmt+C4CPHbMHKxGjKMwZTuJMHUzYKpqiMoChVUBUVdlURoPkPkKsfC8VnWD8S7/wNWfDeIiqfBecjQ9f5A33WqtQLRzLfpSlXSirzmHWuc/SjiZu2bU7IzkftGF/0NVnvYuXVwCjbSQY8pmPMEem0VzvthjTexTsf1SqDWfhGsfvFqy4XcMr3HK3YT6aT7lWnC6JNy0nYE/KP3WpwR7AvKcQC1vXMFmSYMbEHerVbxfBZ/sXHme8I/BzVGpV9UoB5kk+hXQV7RtZ0lzh5GB7LrHDOG8Mu62bdl45EZiPUPqKsVm0qgKoAA0AAAAHkBX5zx+Ov4e/Yv27hFtWCuqmCC5gN6DT+jXauzPaNb9n9Ict1TlaATJgkMoHUA+4NVN1RNMF04Gs7TvPTbz2XO3tm+mS4EkA7650PkcjbI0VnrlPaXif1m+zg+BdLf7M6N+8dfSOlWzi3FHtYa9JJPwK2shnIUTOseKQf+tc9AqLa1G1W87fLyO4/PNcZ/qGu5jW0Bvk+Q0+efRK6NwP6thLIVriB2AL6yZ6aawNvnXOa+ipLmyFQ2V7/AEjy8NBMYnbr7rr+E4havf2dwNG4B19xvW5XBOzHHLrO+Ze6v2bmoE/A2qHfWRIPI+9do4VxNbtlLpIEiD5MDBHzrQ4ACdl1tlfms91Ko2HjoZBHUe49xnKpVyz3bvbP6jsvsD4fmpU+9b9jgt9wGVBBEgsQP+f4VKdxZe6XuwxBAzqfCY2zhdCIO/LUEwKsNtwRKkEeWoqSzifOwCnqMGeo/Pssv/zhzkvONoVLxPAsQilyLcKCTDmYAk7qB+NRoNW3tXictjIN7hC/u7v7QMv7wrlvbW/esLaxdu4RbsODetCR3iuyr7xJgHrPKplvXeaZe/I7fNRbmgxtQU6eDH+B6/uus9nbISws7sS3z2/AVk4/iWtYW/dX4ktXGHqqkj8q0MbiFygBTFvQMJ2ESdtNpBBmQPMVlxWOt9y64hlW2wyNcLKqZX8PiJOh8Ue49KoHX1N9YsnJOPPp2P12V1TpcjAOg/PdcLiCRW9wTHCxftXishGDFeo8vPmPOK1sXYFu46C4lzIYL22DK3MEFSRqCDHLasdQctPcL6DLKzJGWuHyK6H297Q4bEYO2LbhmNwNEQygBpLA7bx5zXPAKVl7HW8nFrOZTdS9LFToFNpZDHfTy0kkVsLvEMuMY/PkoLWM4dR+EEtnOdJED5wPWTO/cOyOEazg7Ft9GCSQeRYloPpMVo8Vu5r7/cyoB6gMT75gP3RWxgcXkZguo0JWRMHnoTruIO8A6VoX7oa/eI+0pj/w0H5qah8SuWVLQtYcggHy69xMZC5miS6uXu3k+6+VJcYwKd13qKA1sZpA1KDVlPWRJHmBUbUmvEB3LIfiylR0MjSfKq7hVWg01GVoAcNT8x+/p1hb7pryGluxUZW7we5FwDqCP4/wqtdpuGXb+EezYvNauQuV1JB8JBiQQRMRIrY7BcWOLw+GxB+JwM0faUlXjylSai2YLH06oP8AzgEef3z7d1sqmQ5h6fnthX+vteaV3MKnUL/sQyIdQAZHgkxy1BH4zNR3FuxNm+xud46XDuQEKk7eJSPbQg6DU1baisXx/DWnNt7qq4iQZ0naY2rXQoNpVOekId2me630qlYO/tkz2XOuJ9icVakoouqOdv4vdW/JS1VtljQggjQgiCCNwQdj5V21eNYUiRiLJH+Iv865H2lxKXcVeu2/gZhB6wqqT7lSferu0uKlQlrxtrEK/wCHXdxVcWVW6DWI9OnyUnwjsnZxeG/TE+J1ICkBl7ttN1PxFTOmo2rZwVhk4g9q2gAbNCLEQwDaZgYj26aVX+H8YvWARafKG1IgHXrqKtvYDC3L198XcMwCoMRLkLMeiiPeq+rZ3AqV313g03NIAzOSI2gcud/mSV5c0nUvGqvOCIHnI5RGmFs9o+H3FwzsVgC5aJ+EaBlEwpI5z6D2qnV2LiGEF21ctHZ1ZT+8ImuPZSNGEMAcw6MDDD2IIrTaUWUWlres/KPoAvmf+o2E1KdXtHsZ/cqZ7K8OS/fyXPhAJjaYjQ+WtZe1PBRZvqLQOS6CUWSYZSAVE8jmUj1PICo7g2ONi8lzkp1HUHQ/gasnbXilq4lnubgLhs0j9UZTv0ObKY8q2u5g7H8KNai2fY1BUgOBnbm2iJ3OR0k5UDc7HG1dvYnPINq2uUfaRpYnqsHTnVi7Koz4RgNSjkgddBI/OPOKh7/aR3tm2UAlcpbMSdRBOvl51bOxOFKYUE7sSfaYH5TUCgy4dSc25GT5aRnSYyrahUtal8x1poGGcEaQBqF8w2Fu5icjbKBJgaT1Gg16TWnjezWMuXGuJxK9h1MRatpbdBCgTLrJJiferfUbxzGdzZZh8R8KftHb5b+gNY21hTpP5manH5srx9X4c6KidzdV3W7irmJysVV7iosARmACAD4gdecCtl+A2cZYuWbxJV4BVTDDKysCDyMgDbad5rAqwAKsvZjAhkZ2nUwIJGg9PWrviNKoLPkou5TjPXOR66/wqWzqCpdc7hOvp0+y9WeEZwQGVRoNUnZQNNQZjnO/LlW1xHhNl7TriQLlqMzqyjIQhDagzsVB35VK2LQQQP51rcYwxu2L1td3tuo9WUgfnVHRs2NAc8Au3PfqP8K7c86DRcCxbW2uO1qyllGMi3bUKF5AHLzjc9ZqQwvZzFXbPfpYZ7euoiTG5VZzEctBUV6iJ5HceR866b9GvaNO7+q3WCspPdljGZSZyj7wJOnQ+VaaYD3/ABldlePfa24NuAQI74/IyuZlYkRtoQdCCNwehrpvBez+H7rD3ber21JS5mceK6F7yQrAEHKBBBiNNa1/pXwtgd3cgC+zQY3a2FMFusNlAJ6kVRMPxS/bXKl64q6wq3GAEzMAHTetF1ReDytdH2OxUZwdxK3a9vw5ODMeY3xt6rqnZe/9b75hChLmTWHPhk5lMAa5vPatniHAltM2ItKSzx30SWYKoCsANJUCIAkgncgTo/RVhSuFe4drlwlfRQFn5g/KrtUlljRdSILf1DJ32+0qguj4Nw5rDhp/yqbbcMJBBB5jUUziYkT0qzPw+ySWa1bJO5KKT7kioHH3VdxkACLIWBAJMS2nLQAe/WqG74W22pl7qnkIyT7rdSuTUdAasdpQWAJHoeZ6V77M8DtYXu7FhctpA5A1JktOpJM6sYrF/XSp/hOGKrmacx6kmB01r3hIdUqBg0GT6afP6LG6HL8XopClfaV1qrkrl3bDs7fOJe6i94t5xlCkZgcoBDBiNPDMjTrFdRqOx2CZ2R0cKyhhqpYEMVJ2IMyg1nrp0yFerRl1IAmNDopFrcvt387Fzu32GxJWS9sNyXM5+ZyafI1Xjgbne9zlPeZsuXnO8ekaz01rsBwV+P7RP8rflnrD/sHTNKd9nz95k0+DJlic2XL97fXyrChxK/Bd4gBwYnl/Vt+nbqD6KxZxeq2eY83pEfL5fMKlL2DvgAl0O2ZVJBA55SRBPSQKvvAxbW0LdpSoTwlG+JTuc3UmZnUGZBNeRgr/APeJ/kb8s9Z8BhGQszsGZoGi5RCzG5JnxHWemgrTTubyqYr6f+P+3VQbm6qVwA90x2A+gC365z2v4ORiM1kFu98RRNWVucgbI0TmOmaddRXRqgVt3bZf9EXLOzZlKagk5ZzspkLlWOUACayq1X0hLGyfz19lW3FpTuqZp1NPn6LnmL4detAG7aZATALZInpKEgH1iseFwty62S0jO0TCxIHUliAPc6610LiGGvX7b2jZYBwRLm3lE8/C5Om+grzg+FthS62bburNmBDJm+ECGzsuxE6dfWtYva/hF3hmZxjbrE7fNVLv9PUfGEP+CM9Z2gwBHpj1xUeHcAuteW3eU2gTqWjX7qFSVLHpPU1061bCqFUQAIA6AbVD3xduKUOHeCI8TWwPmHJHqBI5VLYZGCKGOZgAC3Uxqfes6FepUHxtiO0fJWdtw+jaSKWZ1nJ8sACPRecVi0tCXaJ0A1JJ6KBqT5AVWe0b3rpVls3O7QEz4ZJPPKGzaAdJ8R0qZxuGud93qqGGTLEww1JOWRHi8M6j4Rvyx57507m4PVrUfg5Nan3VelUmmyY07/MKU+kyowtccFU3POXL4i0BQupYnbL+fprtVv4biu5tKj2rqADVoVhJ3/s2YxrvFaGD4DdtXO+8DE94cgkFe8bN4SdGIjLqF3O2xkw97+5f1JtR+D/wqRfX9xUcGsZiAeuSMiZGhx31Ua0s20pLjnI9J/dSlq4rAMpBBEggyCDzBHKstR/CsO9tWzwMzswVTIUGNNhqTLHTdjvvUhWTSSASI7KUVzDtd2Q73Es+Egsxm6h8KIxE5s0RJ3KanWdjVc4z2TxWFTvLgRk0zG2xbLP2gygx5ifaurpg7ySEyMCztJZlPiYtqAjSdd9Jr5iMFfuAo3dqrCCwdmIB3gZAJjYz86q6jaxfinieo99Z0zorWhxStSa1vNIGxHymJXIeB9n7+MZu7iFjM7khQeQ0BJPkB6xImawnYW6t1RimVLM6tbJafumQMs/aIgV0i9g7ouO9vIQ5BIZmUghVXSFaR4R0515u4XEMCpFoAiCSzNv1XIJHlIrw06zXmGSPMZ+YIWypxiu8ktIbO0THrCksJhktIttAFVQAoHICvd++qKWdgqjcnQUsW8qqskwAJO5jrWnxXDPcCFMpKPmhiQD4WG4BggtOx29xaPJDSWieyptTlaXEcXcurltWnyk+ItlTMsHRQzBpJj4gNJqIF4QSfDlnMDoVI3B9tfMQRIIqdK4n7K+z/wD5rUvcFdy1xsof9HlUMSp7ts3jOWZMxoDED4tqoLuzrXbgS0ggdo8tTk9ffqJVKsKQhYMHbeQ7WXK7xKZvKQWGnlv5VYMJiUuAlDsYIIIYHowOoPPXqDWiExI0yL/5n81rJgcJcFxrlzKJULCktMEkFpUbSYGvxGpnD6TqHwCmQDqTH3K11X8+SVKUpSrVaEpSlESlKURKUpREpSlESlKURKUpREpSlESlKURKUpREpSlESlKURKUpREpSlESlKURKUpREpSlESlKURKUpREpSlESlKURKUpREpSlESlKURKUpREpSlESlKURKUpREpSlESlKURKUpREpSlESlKURKUpREpSlESlKURKUpREpSlESlKURKUpREpSlESlKURKUpREpSlESlKURKUpREpSlESlKURKUpREpSlESlKURKUpREpSlESlKURKUpREpSlESlKURKUpREpSlESlKURKUpRF//2Q=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Числа - 60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709" y="4051194"/>
            <a:ext cx="2382377" cy="1587715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anelok.in.ua/wp-content/uploads/2018/07/Demonstratsiyni-kartky-Veseli-tsyfry-Anelok-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8" b="639"/>
          <a:stretch/>
        </p:blipFill>
        <p:spPr bwMode="auto">
          <a:xfrm>
            <a:off x="7630722" y="4116026"/>
            <a:ext cx="2666077" cy="156128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anelok.in.ua/wp-content/uploads/2018/07/Demonstratsiyni-kartky-Veseli-tsyfry-Anelok-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7" b="2193"/>
          <a:stretch/>
        </p:blipFill>
        <p:spPr bwMode="auto">
          <a:xfrm>
            <a:off x="1174487" y="3972803"/>
            <a:ext cx="2406109" cy="156128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69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890" y="599566"/>
            <a:ext cx="9893146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221295839"/>
              </p:ext>
            </p:extLst>
          </p:nvPr>
        </p:nvGraphicFramePr>
        <p:xfrm>
          <a:off x="649994" y="1577459"/>
          <a:ext cx="10785513" cy="427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849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7668" y="494528"/>
            <a:ext cx="10096646" cy="66273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Усні обчислення (математичний потяг)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B6EC244-150C-4B2C-A4C1-39A0522D7E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7" t="28818" b="58423"/>
          <a:stretch/>
        </p:blipFill>
        <p:spPr>
          <a:xfrm>
            <a:off x="327260" y="1214829"/>
            <a:ext cx="8000809" cy="106525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5A75450-9E68-47BE-86BA-0E9DCB9EC6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588" y="4796506"/>
            <a:ext cx="1751796" cy="179633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179D733-EE3A-4883-B2DB-818EA075EC4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7" t="20358" r="20468" b="28315"/>
          <a:stretch/>
        </p:blipFill>
        <p:spPr>
          <a:xfrm>
            <a:off x="327260" y="4499339"/>
            <a:ext cx="3014654" cy="2229683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4BCC4A9A-2122-4F09-8318-ED40F1FC9870}"/>
              </a:ext>
            </a:extLst>
          </p:cNvPr>
          <p:cNvSpPr/>
          <p:nvPr/>
        </p:nvSpPr>
        <p:spPr>
          <a:xfrm rot="19743943">
            <a:off x="8099202" y="1898210"/>
            <a:ext cx="865239" cy="8652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F75E029D-6F40-4862-A926-700276283D0B}"/>
              </a:ext>
            </a:extLst>
          </p:cNvPr>
          <p:cNvSpPr/>
          <p:nvPr/>
        </p:nvSpPr>
        <p:spPr>
          <a:xfrm rot="1118405">
            <a:off x="9542232" y="2234380"/>
            <a:ext cx="865239" cy="8652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7BD9353-AFF8-43FA-8D48-21EA49885F4F}"/>
              </a:ext>
            </a:extLst>
          </p:cNvPr>
          <p:cNvSpPr/>
          <p:nvPr/>
        </p:nvSpPr>
        <p:spPr>
          <a:xfrm rot="21005558">
            <a:off x="8287002" y="3082453"/>
            <a:ext cx="865239" cy="8652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760F135A-984D-4304-83C2-6251BD15B984}"/>
              </a:ext>
            </a:extLst>
          </p:cNvPr>
          <p:cNvSpPr/>
          <p:nvPr/>
        </p:nvSpPr>
        <p:spPr>
          <a:xfrm rot="1465804">
            <a:off x="6543678" y="3154659"/>
            <a:ext cx="865239" cy="8652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2AEAC6A3-8810-4C81-A857-C5BC2E9D75DA}"/>
              </a:ext>
            </a:extLst>
          </p:cNvPr>
          <p:cNvSpPr/>
          <p:nvPr/>
        </p:nvSpPr>
        <p:spPr>
          <a:xfrm rot="20184458">
            <a:off x="4835530" y="3157864"/>
            <a:ext cx="865239" cy="8652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bg1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15EB3DD9-3A39-4CDB-BBA2-C1702E63F42F}"/>
              </a:ext>
            </a:extLst>
          </p:cNvPr>
          <p:cNvSpPr/>
          <p:nvPr/>
        </p:nvSpPr>
        <p:spPr>
          <a:xfrm>
            <a:off x="3737096" y="4000957"/>
            <a:ext cx="865239" cy="865239"/>
          </a:xfrm>
          <a:prstGeom prst="rect">
            <a:avLst/>
          </a:prstGeom>
          <a:solidFill>
            <a:srgbClr val="C6109F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9598F474-C89D-49A8-BC1B-74FA6E980F74}"/>
              </a:ext>
            </a:extLst>
          </p:cNvPr>
          <p:cNvSpPr/>
          <p:nvPr/>
        </p:nvSpPr>
        <p:spPr>
          <a:xfrm rot="2831900">
            <a:off x="4781082" y="5099565"/>
            <a:ext cx="865239" cy="8652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Овал 19">
            <a:extLst>
              <a:ext uri="{FF2B5EF4-FFF2-40B4-BE49-F238E27FC236}">
                <a16:creationId xmlns="" xmlns:a16="http://schemas.microsoft.com/office/drawing/2014/main" id="{567F7809-293F-4C17-86EB-F168EEAFE5F6}"/>
              </a:ext>
            </a:extLst>
          </p:cNvPr>
          <p:cNvSpPr/>
          <p:nvPr/>
        </p:nvSpPr>
        <p:spPr>
          <a:xfrm>
            <a:off x="5683045" y="2408903"/>
            <a:ext cx="648929" cy="64892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Овал 20">
            <a:extLst>
              <a:ext uri="{FF2B5EF4-FFF2-40B4-BE49-F238E27FC236}">
                <a16:creationId xmlns="" xmlns:a16="http://schemas.microsoft.com/office/drawing/2014/main" id="{CDF8C66C-859A-4BD0-9B5A-DC6CE2387C29}"/>
              </a:ext>
            </a:extLst>
          </p:cNvPr>
          <p:cNvSpPr/>
          <p:nvPr/>
        </p:nvSpPr>
        <p:spPr>
          <a:xfrm>
            <a:off x="10198588" y="3392155"/>
            <a:ext cx="648929" cy="64892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Овал 21">
            <a:extLst>
              <a:ext uri="{FF2B5EF4-FFF2-40B4-BE49-F238E27FC236}">
                <a16:creationId xmlns="" xmlns:a16="http://schemas.microsoft.com/office/drawing/2014/main" id="{CADF6630-22C0-46CB-95BB-3A64925344EF}"/>
              </a:ext>
            </a:extLst>
          </p:cNvPr>
          <p:cNvSpPr/>
          <p:nvPr/>
        </p:nvSpPr>
        <p:spPr>
          <a:xfrm>
            <a:off x="9974852" y="1157258"/>
            <a:ext cx="548202" cy="82588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Овал 22">
            <a:extLst>
              <a:ext uri="{FF2B5EF4-FFF2-40B4-BE49-F238E27FC236}">
                <a16:creationId xmlns="" xmlns:a16="http://schemas.microsoft.com/office/drawing/2014/main" id="{656A7F52-A87C-4788-9D3D-DE706AE5B66E}"/>
              </a:ext>
            </a:extLst>
          </p:cNvPr>
          <p:cNvSpPr/>
          <p:nvPr/>
        </p:nvSpPr>
        <p:spPr>
          <a:xfrm>
            <a:off x="7325236" y="4098021"/>
            <a:ext cx="766711" cy="113921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7A0E4FB9-C679-4FF5-B1E1-135ED9380AC1}"/>
              </a:ext>
            </a:extLst>
          </p:cNvPr>
          <p:cNvSpPr/>
          <p:nvPr/>
        </p:nvSpPr>
        <p:spPr>
          <a:xfrm>
            <a:off x="3737864" y="5465799"/>
            <a:ext cx="766711" cy="113921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="" xmlns:a16="http://schemas.microsoft.com/office/drawing/2014/main" id="{2DE8CCD4-439A-451B-824F-7FFB90168861}"/>
              </a:ext>
            </a:extLst>
          </p:cNvPr>
          <p:cNvSpPr/>
          <p:nvPr/>
        </p:nvSpPr>
        <p:spPr>
          <a:xfrm>
            <a:off x="5839251" y="4049624"/>
            <a:ext cx="766711" cy="113921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Равнобедренный треугольник 25">
            <a:extLst>
              <a:ext uri="{FF2B5EF4-FFF2-40B4-BE49-F238E27FC236}">
                <a16:creationId xmlns="" xmlns:a16="http://schemas.microsoft.com/office/drawing/2014/main" id="{D2791825-AF36-412F-A8B9-7624DBF88D61}"/>
              </a:ext>
            </a:extLst>
          </p:cNvPr>
          <p:cNvSpPr/>
          <p:nvPr/>
        </p:nvSpPr>
        <p:spPr>
          <a:xfrm>
            <a:off x="7350825" y="2299777"/>
            <a:ext cx="436742" cy="648930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Равнобедренный треугольник 26">
            <a:extLst>
              <a:ext uri="{FF2B5EF4-FFF2-40B4-BE49-F238E27FC236}">
                <a16:creationId xmlns="" xmlns:a16="http://schemas.microsoft.com/office/drawing/2014/main" id="{085B9D80-B14E-4701-9420-1115D55DFEC8}"/>
              </a:ext>
            </a:extLst>
          </p:cNvPr>
          <p:cNvSpPr/>
          <p:nvPr/>
        </p:nvSpPr>
        <p:spPr>
          <a:xfrm rot="5400000">
            <a:off x="9302038" y="3774306"/>
            <a:ext cx="648929" cy="964207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79CC8DD3-708D-4286-9A85-47D918DD54F7}"/>
              </a:ext>
            </a:extLst>
          </p:cNvPr>
          <p:cNvSpPr txBox="1"/>
          <p:nvPr/>
        </p:nvSpPr>
        <p:spPr>
          <a:xfrm>
            <a:off x="8219018" y="2038441"/>
            <a:ext cx="618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50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637D2D05-E6FC-41BE-8B25-EEFDDC2A76AF}"/>
              </a:ext>
            </a:extLst>
          </p:cNvPr>
          <p:cNvSpPr txBox="1"/>
          <p:nvPr/>
        </p:nvSpPr>
        <p:spPr>
          <a:xfrm>
            <a:off x="9690353" y="2363232"/>
            <a:ext cx="836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:10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39FC792A-B136-4BB5-99EC-CD0BA2D4E22C}"/>
              </a:ext>
            </a:extLst>
          </p:cNvPr>
          <p:cNvSpPr txBox="1"/>
          <p:nvPr/>
        </p:nvSpPr>
        <p:spPr>
          <a:xfrm>
            <a:off x="8441247" y="3184260"/>
            <a:ext cx="836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∙0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81890461-5F09-40C1-9C81-DC3173D52B83}"/>
              </a:ext>
            </a:extLst>
          </p:cNvPr>
          <p:cNvSpPr txBox="1"/>
          <p:nvPr/>
        </p:nvSpPr>
        <p:spPr>
          <a:xfrm>
            <a:off x="6558044" y="3294890"/>
            <a:ext cx="836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+27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3713DBFF-BB7C-434F-A862-363D3747E115}"/>
              </a:ext>
            </a:extLst>
          </p:cNvPr>
          <p:cNvSpPr txBox="1"/>
          <p:nvPr/>
        </p:nvSpPr>
        <p:spPr>
          <a:xfrm>
            <a:off x="4988562" y="3301824"/>
            <a:ext cx="836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:27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108790E6-F725-4002-A53B-BBC4AF374FA8}"/>
              </a:ext>
            </a:extLst>
          </p:cNvPr>
          <p:cNvSpPr txBox="1"/>
          <p:nvPr/>
        </p:nvSpPr>
        <p:spPr>
          <a:xfrm>
            <a:off x="3833305" y="4152741"/>
            <a:ext cx="836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∙5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3E550309-C9BE-4415-8B9B-2BB1DD05FD26}"/>
              </a:ext>
            </a:extLst>
          </p:cNvPr>
          <p:cNvSpPr txBox="1"/>
          <p:nvPr/>
        </p:nvSpPr>
        <p:spPr>
          <a:xfrm>
            <a:off x="4814983" y="5217136"/>
            <a:ext cx="836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∙10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12981A20-14E0-469C-8C7F-945B91F367A3}"/>
              </a:ext>
            </a:extLst>
          </p:cNvPr>
          <p:cNvSpPr/>
          <p:nvPr/>
        </p:nvSpPr>
        <p:spPr>
          <a:xfrm rot="4043537">
            <a:off x="6531590" y="5370296"/>
            <a:ext cx="865239" cy="8652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4DB460CB-0F1C-4080-993D-883EE1FB0328}"/>
              </a:ext>
            </a:extLst>
          </p:cNvPr>
          <p:cNvSpPr txBox="1"/>
          <p:nvPr/>
        </p:nvSpPr>
        <p:spPr>
          <a:xfrm>
            <a:off x="6514319" y="5450629"/>
            <a:ext cx="836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+10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EFD688C7-35C1-44EF-87BB-D7BF92193EDA}"/>
              </a:ext>
            </a:extLst>
          </p:cNvPr>
          <p:cNvSpPr/>
          <p:nvPr/>
        </p:nvSpPr>
        <p:spPr>
          <a:xfrm rot="5400000">
            <a:off x="8219018" y="4927395"/>
            <a:ext cx="865239" cy="8652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A260AB4-9AA8-454C-BEDC-29B5275620B0}"/>
              </a:ext>
            </a:extLst>
          </p:cNvPr>
          <p:cNvSpPr txBox="1"/>
          <p:nvPr/>
        </p:nvSpPr>
        <p:spPr>
          <a:xfrm>
            <a:off x="8257165" y="4997951"/>
            <a:ext cx="836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:10</a:t>
            </a:r>
          </a:p>
        </p:txBody>
      </p:sp>
    </p:spTree>
    <p:extLst>
      <p:ext uri="{BB962C8B-B14F-4D97-AF65-F5344CB8AC3E}">
        <p14:creationId xmlns:p14="http://schemas.microsoft.com/office/powerpoint/2010/main" val="302814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3054" y="1213873"/>
            <a:ext cx="11764031" cy="5310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744067" y="494528"/>
            <a:ext cx="10567641" cy="63758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Знайди значення виразу 7</a:t>
            </a:r>
            <a:r>
              <a:rPr lang="en-US" sz="3600" b="1" dirty="0">
                <a:solidFill>
                  <a:schemeClr val="bg1"/>
                </a:solidFill>
              </a:rPr>
              <a:t>∙</a:t>
            </a:r>
            <a:r>
              <a:rPr lang="uk-UA" sz="3600" b="1" dirty="0">
                <a:solidFill>
                  <a:schemeClr val="bg1"/>
                </a:solidFill>
              </a:rPr>
              <a:t>а</a:t>
            </a:r>
            <a:r>
              <a:rPr lang="en-US" sz="3600" b="1" dirty="0">
                <a:solidFill>
                  <a:schemeClr val="bg1"/>
                </a:solidFill>
              </a:rPr>
              <a:t>+</a:t>
            </a:r>
            <a:r>
              <a:rPr lang="uk-UA" sz="3600" b="1" dirty="0">
                <a:solidFill>
                  <a:schemeClr val="bg1"/>
                </a:solidFill>
              </a:rPr>
              <a:t>а, якщо а=10, а=1</a:t>
            </a:r>
            <a:r>
              <a:rPr lang="en-US" sz="3600" b="1" dirty="0">
                <a:solidFill>
                  <a:schemeClr val="bg1"/>
                </a:solidFill>
              </a:rPr>
              <a:t>, </a:t>
            </a:r>
            <a:r>
              <a:rPr lang="uk-UA" sz="3600" b="1" dirty="0">
                <a:solidFill>
                  <a:schemeClr val="bg1"/>
                </a:solidFill>
              </a:rPr>
              <a:t>а</a:t>
            </a:r>
            <a:r>
              <a:rPr lang="en-US" sz="3600" b="1" dirty="0">
                <a:solidFill>
                  <a:schemeClr val="bg1"/>
                </a:solidFill>
              </a:rPr>
              <a:t>=0</a:t>
            </a:r>
            <a:r>
              <a:rPr lang="uk-UA" sz="36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1262186"/>
            <a:ext cx="1580085" cy="2673991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0BFBF5D4-BBB3-48BB-BF7D-A17BA966FBB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085187" y="2416323"/>
            <a:ext cx="394062" cy="35505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925ACF69-93EA-4C0A-B971-E8F7F6498E1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069805" y="3175273"/>
            <a:ext cx="394062" cy="355057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="" xmlns:a16="http://schemas.microsoft.com/office/drawing/2014/main" id="{CC8714A9-B152-47C4-A0E8-330F746671B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5830857" y="2436959"/>
            <a:ext cx="394062" cy="355057"/>
          </a:xfrm>
          <a:prstGeom prst="rect">
            <a:avLst/>
          </a:prstGeom>
        </p:spPr>
      </p:pic>
      <p:pic>
        <p:nvPicPr>
          <p:cNvPr id="144" name="Рисунок 143">
            <a:extLst>
              <a:ext uri="{FF2B5EF4-FFF2-40B4-BE49-F238E27FC236}">
                <a16:creationId xmlns="" xmlns:a16="http://schemas.microsoft.com/office/drawing/2014/main" id="{D0B3D22B-1639-483F-A1C8-8E7F45CB10F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5452011" y="3173437"/>
            <a:ext cx="394062" cy="355057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="" xmlns:a16="http://schemas.microsoft.com/office/drawing/2014/main" id="{CCA4F239-2A60-4741-AF0A-E36A863DD3C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7697881" y="3942170"/>
            <a:ext cx="394062" cy="355057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958E4532-0F72-43BC-AEB6-39CE2227AD07}"/>
              </a:ext>
            </a:extLst>
          </p:cNvPr>
          <p:cNvSpPr txBox="1"/>
          <p:nvPr/>
        </p:nvSpPr>
        <p:spPr>
          <a:xfrm>
            <a:off x="620267" y="2331191"/>
            <a:ext cx="1464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600">
                <a:latin typeface="Monotype Corsiva" panose="03010101010201010101" pitchFamily="66" charset="0"/>
                <a:cs typeface="Mongolian Baiti" panose="03000500000000000000" pitchFamily="66" charset="0"/>
              </a:defRPr>
            </a:lvl1pPr>
          </a:lstStyle>
          <a:p>
            <a:r>
              <a:rPr lang="uk-UA" dirty="0"/>
              <a:t>Якщо а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="" xmlns:a16="http://schemas.microsoft.com/office/drawing/2014/main" id="{BA089841-B8FE-4717-8596-5585881C245B}"/>
              </a:ext>
            </a:extLst>
          </p:cNvPr>
          <p:cNvSpPr txBox="1"/>
          <p:nvPr/>
        </p:nvSpPr>
        <p:spPr>
          <a:xfrm>
            <a:off x="3069412" y="2353965"/>
            <a:ext cx="867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, то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="" xmlns:a16="http://schemas.microsoft.com/office/drawing/2014/main" id="{547942FD-AF17-4D2C-ABBA-EAC863857C53}"/>
              </a:ext>
            </a:extLst>
          </p:cNvPr>
          <p:cNvSpPr txBox="1"/>
          <p:nvPr/>
        </p:nvSpPr>
        <p:spPr>
          <a:xfrm>
            <a:off x="4714126" y="2324405"/>
            <a:ext cx="492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  <a:cs typeface="Mongolian Baiti" panose="03000500000000000000" pitchFamily="66" charset="0"/>
              </a:rPr>
              <a:t>а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="" xmlns:a16="http://schemas.microsoft.com/office/drawing/2014/main" id="{8BE1DB45-A2EA-4438-9F78-9E875670D4C2}"/>
              </a:ext>
            </a:extLst>
          </p:cNvPr>
          <p:cNvSpPr txBox="1"/>
          <p:nvPr/>
        </p:nvSpPr>
        <p:spPr>
          <a:xfrm>
            <a:off x="612322" y="3081020"/>
            <a:ext cx="1464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600">
                <a:latin typeface="Monotype Corsiva" panose="03010101010201010101" pitchFamily="66" charset="0"/>
                <a:cs typeface="Mongolian Baiti" panose="03000500000000000000" pitchFamily="66" charset="0"/>
              </a:defRPr>
            </a:lvl1pPr>
          </a:lstStyle>
          <a:p>
            <a:r>
              <a:rPr lang="uk-UA" dirty="0"/>
              <a:t>Якщо а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="" xmlns:a16="http://schemas.microsoft.com/office/drawing/2014/main" id="{C4BBA39A-6CA3-4E46-9C40-52ADD841B72B}"/>
              </a:ext>
            </a:extLst>
          </p:cNvPr>
          <p:cNvSpPr txBox="1"/>
          <p:nvPr/>
        </p:nvSpPr>
        <p:spPr>
          <a:xfrm>
            <a:off x="2706668" y="3094379"/>
            <a:ext cx="867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, то</a:t>
            </a: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BA5B40CD-0D4B-40FB-B8CD-72744FFBA80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844105" y="2423674"/>
            <a:ext cx="394062" cy="355057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A9C1EE36-A0B3-44B2-B633-6E12FCC7DD8A}"/>
              </a:ext>
            </a:extLst>
          </p:cNvPr>
          <p:cNvSpPr txBox="1"/>
          <p:nvPr/>
        </p:nvSpPr>
        <p:spPr>
          <a:xfrm>
            <a:off x="4340262" y="3081019"/>
            <a:ext cx="492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600">
                <a:latin typeface="Monotype Corsiva" panose="03010101010201010101" pitchFamily="66" charset="0"/>
                <a:cs typeface="Mongolian Baiti" panose="03000500000000000000" pitchFamily="66" charset="0"/>
              </a:defRPr>
            </a:lvl1pPr>
          </a:lstStyle>
          <a:p>
            <a:r>
              <a:rPr lang="uk-UA" dirty="0"/>
              <a:t>а</a:t>
            </a:r>
          </a:p>
        </p:txBody>
      </p:sp>
      <p:pic>
        <p:nvPicPr>
          <p:cNvPr id="122" name="Рисунок 121">
            <a:extLst>
              <a:ext uri="{FF2B5EF4-FFF2-40B4-BE49-F238E27FC236}">
                <a16:creationId xmlns="" xmlns:a16="http://schemas.microsoft.com/office/drawing/2014/main" id="{772780E1-E201-4011-B946-A3BC021FE1C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7699201" y="3185479"/>
            <a:ext cx="394062" cy="355057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98A3294A-CB2D-4560-8871-79827FD0235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28274" y="3171499"/>
            <a:ext cx="394062" cy="403674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A8E1FDF7-9EFC-4B5E-9040-9D712CD459A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41449" y="2415203"/>
            <a:ext cx="394062" cy="403674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7AD9FB32-A52A-472F-A16B-B784AA1C825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4989512" y="2492992"/>
            <a:ext cx="440143" cy="288932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D5E6D79C-AE31-4621-9AD1-A1EB222D24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11017" y="3145310"/>
            <a:ext cx="394062" cy="403674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613AF678-C950-4C56-8488-2EE338A5EC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71275" y="2440521"/>
            <a:ext cx="394062" cy="403674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="" xmlns:a16="http://schemas.microsoft.com/office/drawing/2014/main" id="{8CA0A155-6F1F-4357-BB97-ABFAFFE04C8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7643707" y="2492992"/>
            <a:ext cx="440143" cy="288932"/>
          </a:xfrm>
          <a:prstGeom prst="rect">
            <a:avLst/>
          </a:prstGeom>
        </p:spPr>
      </p:pic>
      <p:pic>
        <p:nvPicPr>
          <p:cNvPr id="126" name="Рисунок 125">
            <a:extLst>
              <a:ext uri="{FF2B5EF4-FFF2-40B4-BE49-F238E27FC236}">
                <a16:creationId xmlns="" xmlns:a16="http://schemas.microsoft.com/office/drawing/2014/main" id="{C4D2CD49-68F2-416C-8E9F-0B07D9D365B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906037" y="3237301"/>
            <a:ext cx="440143" cy="288932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="" xmlns:a16="http://schemas.microsoft.com/office/drawing/2014/main" id="{D0E38F27-DB7B-44AA-AEF7-3A67E5F6E87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887610" y="3975233"/>
            <a:ext cx="440143" cy="288932"/>
          </a:xfrm>
          <a:prstGeom prst="rect">
            <a:avLst/>
          </a:prstGeom>
        </p:spPr>
      </p:pic>
      <p:pic>
        <p:nvPicPr>
          <p:cNvPr id="137" name="Рисунок 136">
            <a:extLst>
              <a:ext uri="{FF2B5EF4-FFF2-40B4-BE49-F238E27FC236}">
                <a16:creationId xmlns="" xmlns:a16="http://schemas.microsoft.com/office/drawing/2014/main" id="{F07C4E09-30BA-4435-92A6-CD369300DA2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4636310" y="3235815"/>
            <a:ext cx="440143" cy="288932"/>
          </a:xfrm>
          <a:prstGeom prst="rect">
            <a:avLst/>
          </a:prstGeom>
        </p:spPr>
      </p:pic>
      <p:pic>
        <p:nvPicPr>
          <p:cNvPr id="147" name="Рисунок 146">
            <a:extLst>
              <a:ext uri="{FF2B5EF4-FFF2-40B4-BE49-F238E27FC236}">
                <a16:creationId xmlns="" xmlns:a16="http://schemas.microsoft.com/office/drawing/2014/main" id="{35D73AA6-6106-4C52-8622-DD2CCEA8E5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11344" y="3929287"/>
            <a:ext cx="394062" cy="403674"/>
          </a:xfrm>
          <a:prstGeom prst="rect">
            <a:avLst/>
          </a:prstGeom>
        </p:spPr>
      </p:pic>
      <p:pic>
        <p:nvPicPr>
          <p:cNvPr id="154" name="Рисунок 153">
            <a:extLst>
              <a:ext uri="{FF2B5EF4-FFF2-40B4-BE49-F238E27FC236}">
                <a16:creationId xmlns="" xmlns:a16="http://schemas.microsoft.com/office/drawing/2014/main" id="{A73041CE-173F-46FA-AF64-F82336F5624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069805" y="3923322"/>
            <a:ext cx="394062" cy="355057"/>
          </a:xfrm>
          <a:prstGeom prst="rect">
            <a:avLst/>
          </a:prstGeom>
        </p:spPr>
      </p:pic>
      <p:pic>
        <p:nvPicPr>
          <p:cNvPr id="155" name="Рисунок 154">
            <a:extLst>
              <a:ext uri="{FF2B5EF4-FFF2-40B4-BE49-F238E27FC236}">
                <a16:creationId xmlns="" xmlns:a16="http://schemas.microsoft.com/office/drawing/2014/main" id="{ADBE432C-584D-4FE8-915D-07FFBCE6E88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5452011" y="3927853"/>
            <a:ext cx="394062" cy="355057"/>
          </a:xfrm>
          <a:prstGeom prst="rect">
            <a:avLst/>
          </a:prstGeom>
        </p:spPr>
      </p:pic>
      <p:sp>
        <p:nvSpPr>
          <p:cNvPr id="156" name="TextBox 155">
            <a:extLst>
              <a:ext uri="{FF2B5EF4-FFF2-40B4-BE49-F238E27FC236}">
                <a16:creationId xmlns="" xmlns:a16="http://schemas.microsoft.com/office/drawing/2014/main" id="{F4A5B51A-AA18-45E7-A94F-EFF396D1012A}"/>
              </a:ext>
            </a:extLst>
          </p:cNvPr>
          <p:cNvSpPr txBox="1"/>
          <p:nvPr/>
        </p:nvSpPr>
        <p:spPr>
          <a:xfrm>
            <a:off x="612322" y="3829069"/>
            <a:ext cx="1464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600">
                <a:latin typeface="Monotype Corsiva" panose="03010101010201010101" pitchFamily="66" charset="0"/>
                <a:cs typeface="Mongolian Baiti" panose="03000500000000000000" pitchFamily="66" charset="0"/>
              </a:defRPr>
            </a:lvl1pPr>
          </a:lstStyle>
          <a:p>
            <a:r>
              <a:rPr lang="uk-UA" dirty="0"/>
              <a:t>Якщо а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="" xmlns:a16="http://schemas.microsoft.com/office/drawing/2014/main" id="{C033E68F-0A78-4082-AC50-E3EFECE2B881}"/>
              </a:ext>
            </a:extLst>
          </p:cNvPr>
          <p:cNvSpPr txBox="1"/>
          <p:nvPr/>
        </p:nvSpPr>
        <p:spPr>
          <a:xfrm>
            <a:off x="2730795" y="3843531"/>
            <a:ext cx="867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, то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="" xmlns:a16="http://schemas.microsoft.com/office/drawing/2014/main" id="{1FDD56B7-DAE0-4941-AB4D-69CE2583A225}"/>
              </a:ext>
            </a:extLst>
          </p:cNvPr>
          <p:cNvSpPr txBox="1"/>
          <p:nvPr/>
        </p:nvSpPr>
        <p:spPr>
          <a:xfrm>
            <a:off x="4347803" y="3829069"/>
            <a:ext cx="492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600">
                <a:latin typeface="Monotype Corsiva" panose="03010101010201010101" pitchFamily="66" charset="0"/>
                <a:cs typeface="Mongolian Baiti" panose="03000500000000000000" pitchFamily="66" charset="0"/>
              </a:defRPr>
            </a:lvl1pPr>
          </a:lstStyle>
          <a:p>
            <a:r>
              <a:rPr lang="uk-UA" dirty="0"/>
              <a:t>а</a:t>
            </a:r>
          </a:p>
        </p:txBody>
      </p:sp>
      <p:pic>
        <p:nvPicPr>
          <p:cNvPr id="162" name="Рисунок 161">
            <a:extLst>
              <a:ext uri="{FF2B5EF4-FFF2-40B4-BE49-F238E27FC236}">
                <a16:creationId xmlns="" xmlns:a16="http://schemas.microsoft.com/office/drawing/2014/main" id="{9EB47FDF-CF1A-45EF-BC16-0C3C5324B93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4648018" y="4010697"/>
            <a:ext cx="440143" cy="288932"/>
          </a:xfrm>
          <a:prstGeom prst="rect">
            <a:avLst/>
          </a:prstGeom>
        </p:spPr>
      </p:pic>
      <p:pic>
        <p:nvPicPr>
          <p:cNvPr id="166" name="Рисунок 165">
            <a:extLst>
              <a:ext uri="{FF2B5EF4-FFF2-40B4-BE49-F238E27FC236}">
                <a16:creationId xmlns="" xmlns:a16="http://schemas.microsoft.com/office/drawing/2014/main" id="{1C58180E-69A3-40A2-B0B3-6ECDCF1B98E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520408" y="2351448"/>
            <a:ext cx="455016" cy="567661"/>
          </a:xfrm>
          <a:prstGeom prst="rect">
            <a:avLst/>
          </a:prstGeom>
        </p:spPr>
      </p:pic>
      <p:pic>
        <p:nvPicPr>
          <p:cNvPr id="167" name="Рисунок 166">
            <a:extLst>
              <a:ext uri="{FF2B5EF4-FFF2-40B4-BE49-F238E27FC236}">
                <a16:creationId xmlns="" xmlns:a16="http://schemas.microsoft.com/office/drawing/2014/main" id="{A5539E81-473C-4AB2-A64E-B238E45543A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9241162" y="2333209"/>
            <a:ext cx="455016" cy="567661"/>
          </a:xfrm>
          <a:prstGeom prst="rect">
            <a:avLst/>
          </a:prstGeom>
        </p:spPr>
      </p:pic>
      <p:pic>
        <p:nvPicPr>
          <p:cNvPr id="173" name="Рисунок 172">
            <a:extLst>
              <a:ext uri="{FF2B5EF4-FFF2-40B4-BE49-F238E27FC236}">
                <a16:creationId xmlns="" xmlns:a16="http://schemas.microsoft.com/office/drawing/2014/main" id="{62ED87B9-6D52-45DE-A10C-68221A0800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19497" y="3929287"/>
            <a:ext cx="394062" cy="403674"/>
          </a:xfrm>
          <a:prstGeom prst="rect">
            <a:avLst/>
          </a:prstGeom>
        </p:spPr>
      </p:pic>
      <p:pic>
        <p:nvPicPr>
          <p:cNvPr id="179" name="Рисунок 178">
            <a:extLst>
              <a:ext uri="{FF2B5EF4-FFF2-40B4-BE49-F238E27FC236}">
                <a16:creationId xmlns="" xmlns:a16="http://schemas.microsoft.com/office/drawing/2014/main" id="{D0C22C48-35D5-4E91-BB6F-ECE72E00369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249903" y="2347596"/>
            <a:ext cx="420821" cy="534599"/>
          </a:xfrm>
          <a:prstGeom prst="rect">
            <a:avLst/>
          </a:prstGeom>
        </p:spPr>
      </p:pic>
      <p:pic>
        <p:nvPicPr>
          <p:cNvPr id="180" name="Рисунок 179">
            <a:extLst>
              <a:ext uri="{FF2B5EF4-FFF2-40B4-BE49-F238E27FC236}">
                <a16:creationId xmlns="" xmlns:a16="http://schemas.microsoft.com/office/drawing/2014/main" id="{D7290D43-D388-4968-9BB6-F4C0A5FFF1B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5906444" y="3831567"/>
            <a:ext cx="420821" cy="534599"/>
          </a:xfrm>
          <a:prstGeom prst="rect">
            <a:avLst/>
          </a:prstGeom>
        </p:spPr>
      </p:pic>
      <p:pic>
        <p:nvPicPr>
          <p:cNvPr id="182" name="Рисунок 181">
            <a:extLst>
              <a:ext uri="{FF2B5EF4-FFF2-40B4-BE49-F238E27FC236}">
                <a16:creationId xmlns="" xmlns:a16="http://schemas.microsoft.com/office/drawing/2014/main" id="{D21DFB6F-0A62-41E7-A449-D60468928EA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3992445" y="2366640"/>
            <a:ext cx="420821" cy="534599"/>
          </a:xfrm>
          <a:prstGeom prst="rect">
            <a:avLst/>
          </a:prstGeom>
        </p:spPr>
      </p:pic>
      <p:pic>
        <p:nvPicPr>
          <p:cNvPr id="183" name="Рисунок 182">
            <a:extLst>
              <a:ext uri="{FF2B5EF4-FFF2-40B4-BE49-F238E27FC236}">
                <a16:creationId xmlns="" xmlns:a16="http://schemas.microsoft.com/office/drawing/2014/main" id="{637A8F0B-9050-4143-858F-8FF74F502AB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3623424" y="3112981"/>
            <a:ext cx="420821" cy="534599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="" xmlns:a16="http://schemas.microsoft.com/office/drawing/2014/main" id="{63459020-32BE-4739-AD6D-90A04C428E0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445435" y="3794726"/>
            <a:ext cx="455016" cy="567661"/>
          </a:xfrm>
          <a:prstGeom prst="rect">
            <a:avLst/>
          </a:prstGeom>
        </p:spPr>
      </p:pic>
      <p:pic>
        <p:nvPicPr>
          <p:cNvPr id="176" name="Рисунок 175">
            <a:extLst>
              <a:ext uri="{FF2B5EF4-FFF2-40B4-BE49-F238E27FC236}">
                <a16:creationId xmlns="" xmlns:a16="http://schemas.microsoft.com/office/drawing/2014/main" id="{F974E36F-F435-4E9E-9C83-3BF81D86471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532151" y="3099590"/>
            <a:ext cx="455016" cy="567661"/>
          </a:xfrm>
          <a:prstGeom prst="rect">
            <a:avLst/>
          </a:prstGeom>
        </p:spPr>
      </p:pic>
      <p:pic>
        <p:nvPicPr>
          <p:cNvPr id="186" name="Рисунок 185">
            <a:extLst>
              <a:ext uri="{FF2B5EF4-FFF2-40B4-BE49-F238E27FC236}">
                <a16:creationId xmlns="" xmlns:a16="http://schemas.microsoft.com/office/drawing/2014/main" id="{21906954-B2B8-4A11-B5A9-1B6B5CFF7D6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009142" y="2346466"/>
            <a:ext cx="455016" cy="567661"/>
          </a:xfrm>
          <a:prstGeom prst="rect">
            <a:avLst/>
          </a:prstGeom>
        </p:spPr>
      </p:pic>
      <p:pic>
        <p:nvPicPr>
          <p:cNvPr id="187" name="Рисунок 186">
            <a:extLst>
              <a:ext uri="{FF2B5EF4-FFF2-40B4-BE49-F238E27FC236}">
                <a16:creationId xmlns="" xmlns:a16="http://schemas.microsoft.com/office/drawing/2014/main" id="{C4CEF536-2C1F-4D1B-9FD6-F54A6CA1DE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8158586" y="2353129"/>
            <a:ext cx="455016" cy="567661"/>
          </a:xfrm>
          <a:prstGeom prst="rect">
            <a:avLst/>
          </a:prstGeom>
        </p:spPr>
      </p:pic>
      <p:pic>
        <p:nvPicPr>
          <p:cNvPr id="192" name="Рисунок 191">
            <a:extLst>
              <a:ext uri="{FF2B5EF4-FFF2-40B4-BE49-F238E27FC236}">
                <a16:creationId xmlns="" xmlns:a16="http://schemas.microsoft.com/office/drawing/2014/main" id="{AC910E83-869E-4C13-A77C-D865BC52889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5886444" y="3089581"/>
            <a:ext cx="420821" cy="534599"/>
          </a:xfrm>
          <a:prstGeom prst="rect">
            <a:avLst/>
          </a:prstGeom>
        </p:spPr>
      </p:pic>
      <p:pic>
        <p:nvPicPr>
          <p:cNvPr id="194" name="Рисунок 193">
            <a:extLst>
              <a:ext uri="{FF2B5EF4-FFF2-40B4-BE49-F238E27FC236}">
                <a16:creationId xmlns="" xmlns:a16="http://schemas.microsoft.com/office/drawing/2014/main" id="{AF003ACF-0925-4F4E-A3A5-3DD2D01B964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569072" y="3778499"/>
            <a:ext cx="455016" cy="567661"/>
          </a:xfrm>
          <a:prstGeom prst="rect">
            <a:avLst/>
          </a:prstGeom>
        </p:spPr>
      </p:pic>
      <p:pic>
        <p:nvPicPr>
          <p:cNvPr id="210" name="Рисунок 209">
            <a:extLst>
              <a:ext uri="{FF2B5EF4-FFF2-40B4-BE49-F238E27FC236}">
                <a16:creationId xmlns="" xmlns:a16="http://schemas.microsoft.com/office/drawing/2014/main" id="{A1A0D1D4-76AC-4431-83BD-1052FC49146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3627270" y="3845070"/>
            <a:ext cx="420821" cy="534599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="" xmlns:a16="http://schemas.microsoft.com/office/drawing/2014/main" id="{1B528D74-D3BA-46F4-A87E-BAC7C3BF093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793970" y="2302741"/>
            <a:ext cx="455016" cy="567661"/>
          </a:xfrm>
          <a:prstGeom prst="rect">
            <a:avLst/>
          </a:prstGeom>
        </p:spPr>
      </p:pic>
      <p:pic>
        <p:nvPicPr>
          <p:cNvPr id="132" name="Рисунок 131">
            <a:extLst>
              <a:ext uri="{FF2B5EF4-FFF2-40B4-BE49-F238E27FC236}">
                <a16:creationId xmlns="" xmlns:a16="http://schemas.microsoft.com/office/drawing/2014/main" id="{DCD2A775-DCD9-4A36-B58E-D3F259BA5D2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302862" y="2314534"/>
            <a:ext cx="455016" cy="567661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03AE1E96-CBF1-401D-89DD-9ADD1A35D4D4}"/>
              </a:ext>
            </a:extLst>
          </p:cNvPr>
          <p:cNvSpPr txBox="1"/>
          <p:nvPr/>
        </p:nvSpPr>
        <p:spPr>
          <a:xfrm>
            <a:off x="5425956" y="2324405"/>
            <a:ext cx="492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600">
                <a:latin typeface="Monotype Corsiva" panose="03010101010201010101" pitchFamily="66" charset="0"/>
                <a:cs typeface="Mongolian Baiti" panose="03000500000000000000" pitchFamily="66" charset="0"/>
              </a:defRPr>
            </a:lvl1pPr>
          </a:lstStyle>
          <a:p>
            <a:r>
              <a:rPr lang="uk-UA" dirty="0"/>
              <a:t>а</a:t>
            </a:r>
          </a:p>
        </p:txBody>
      </p:sp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186F30D5-2F1F-4616-88D3-BAEA810300E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07484" y="2314534"/>
            <a:ext cx="455016" cy="567661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="" xmlns:a16="http://schemas.microsoft.com/office/drawing/2014/main" id="{28B984D3-21FE-484D-8292-D0552E7D20E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9489562" y="2302740"/>
            <a:ext cx="455016" cy="567661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60632E44-8BCB-4E38-ACFD-F626F6F49755}"/>
              </a:ext>
            </a:extLst>
          </p:cNvPr>
          <p:cNvSpPr txBox="1"/>
          <p:nvPr/>
        </p:nvSpPr>
        <p:spPr>
          <a:xfrm>
            <a:off x="5101210" y="3068903"/>
            <a:ext cx="492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600">
                <a:latin typeface="Monotype Corsiva" panose="03010101010201010101" pitchFamily="66" charset="0"/>
                <a:cs typeface="Mongolian Baiti" panose="03000500000000000000" pitchFamily="66" charset="0"/>
              </a:defRPr>
            </a:lvl1pPr>
          </a:lstStyle>
          <a:p>
            <a:r>
              <a:rPr lang="uk-UA" dirty="0"/>
              <a:t>а</a:t>
            </a:r>
          </a:p>
        </p:txBody>
      </p:sp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285D548B-6BB9-4CE6-A328-B0A33CC5EC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666967" y="3081019"/>
            <a:ext cx="455016" cy="567661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1E4BBEFE-431D-4ADF-A903-B455B8EB6D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386922" y="3082187"/>
            <a:ext cx="455016" cy="567661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DFF8333F-73AB-45D8-8279-60DBDCF175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8122413" y="3081019"/>
            <a:ext cx="455016" cy="567661"/>
          </a:xfrm>
          <a:prstGeom prst="rect">
            <a:avLst/>
          </a:prstGeom>
        </p:spPr>
      </p:pic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551D4B0F-0B79-4044-BA0E-15DEB0FD9744}"/>
              </a:ext>
            </a:extLst>
          </p:cNvPr>
          <p:cNvSpPr txBox="1"/>
          <p:nvPr/>
        </p:nvSpPr>
        <p:spPr>
          <a:xfrm>
            <a:off x="5059749" y="3829069"/>
            <a:ext cx="492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600">
                <a:latin typeface="Monotype Corsiva" panose="03010101010201010101" pitchFamily="66" charset="0"/>
                <a:cs typeface="Mongolian Baiti" panose="03000500000000000000" pitchFamily="66" charset="0"/>
              </a:defRPr>
            </a:lvl1pPr>
          </a:lstStyle>
          <a:p>
            <a:r>
              <a:rPr lang="uk-UA" dirty="0"/>
              <a:t>а</a:t>
            </a:r>
          </a:p>
        </p:txBody>
      </p:sp>
      <p:pic>
        <p:nvPicPr>
          <p:cNvPr id="102" name="Рисунок 101">
            <a:extLst>
              <a:ext uri="{FF2B5EF4-FFF2-40B4-BE49-F238E27FC236}">
                <a16:creationId xmlns="" xmlns:a16="http://schemas.microsoft.com/office/drawing/2014/main" id="{510CD631-A971-4523-B6EC-86431F785C8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302416" y="3788653"/>
            <a:ext cx="455016" cy="567661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="" xmlns:a16="http://schemas.microsoft.com/office/drawing/2014/main" id="{411BC952-CEE8-4CDB-A0B6-F95736D268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080494" y="3793205"/>
            <a:ext cx="455016" cy="567661"/>
          </a:xfrm>
          <a:prstGeom prst="rect">
            <a:avLst/>
          </a:prstGeom>
        </p:spPr>
      </p:pic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61950"/>
            <a:ext cx="1054100" cy="996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156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05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3054" y="1213873"/>
            <a:ext cx="11764031" cy="5310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013352" y="494528"/>
            <a:ext cx="9839641" cy="71934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Обчисли</a:t>
            </a: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160" y="1213873"/>
            <a:ext cx="1148925" cy="1944334"/>
          </a:xfrm>
          <a:prstGeom prst="rect">
            <a:avLst/>
          </a:prstGeom>
          <a:ln w="38100" cap="sq">
            <a:solidFill>
              <a:srgbClr val="2F32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0BFBF5D4-BBB3-48BB-BF7D-A17BA966FBB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590850" y="2435430"/>
            <a:ext cx="394062" cy="35505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925ACF69-93EA-4C0A-B971-E8F7F6498E1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823945" y="3140852"/>
            <a:ext cx="394062" cy="355057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59CA2288-FAAA-482C-B002-FC19ECF8EC2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818354" y="3916879"/>
            <a:ext cx="394062" cy="355057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8369F293-A6F0-4D3E-AA7E-42B51E9D2A7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840933" y="2421686"/>
            <a:ext cx="394062" cy="355057"/>
          </a:xfrm>
          <a:prstGeom prst="rect">
            <a:avLst/>
          </a:prstGeom>
        </p:spPr>
      </p:pic>
      <p:pic>
        <p:nvPicPr>
          <p:cNvPr id="145" name="Рисунок 144">
            <a:extLst>
              <a:ext uri="{FF2B5EF4-FFF2-40B4-BE49-F238E27FC236}">
                <a16:creationId xmlns="" xmlns:a16="http://schemas.microsoft.com/office/drawing/2014/main" id="{F924B157-8060-444E-85E3-CAEDE37CCE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69672" y="3162041"/>
            <a:ext cx="394062" cy="403674"/>
          </a:xfrm>
          <a:prstGeom prst="rect">
            <a:avLst/>
          </a:prstGeom>
        </p:spPr>
      </p:pic>
      <p:pic>
        <p:nvPicPr>
          <p:cNvPr id="167" name="Рисунок 166">
            <a:extLst>
              <a:ext uri="{FF2B5EF4-FFF2-40B4-BE49-F238E27FC236}">
                <a16:creationId xmlns="" xmlns:a16="http://schemas.microsoft.com/office/drawing/2014/main" id="{DEEB92C8-5852-41D4-9823-74EF6EFAF27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59373" y="3818218"/>
            <a:ext cx="455016" cy="567661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="" xmlns:a16="http://schemas.microsoft.com/office/drawing/2014/main" id="{C0EFB98C-9DD9-4F2C-8AAD-000EF784D25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396473" y="3072219"/>
            <a:ext cx="455016" cy="567661"/>
          </a:xfrm>
          <a:prstGeom prst="rect">
            <a:avLst/>
          </a:prstGeom>
        </p:spPr>
      </p:pic>
      <p:pic>
        <p:nvPicPr>
          <p:cNvPr id="139" name="Рисунок 138">
            <a:extLst>
              <a:ext uri="{FF2B5EF4-FFF2-40B4-BE49-F238E27FC236}">
                <a16:creationId xmlns="" xmlns:a16="http://schemas.microsoft.com/office/drawing/2014/main" id="{949F5C06-6E48-44D2-9529-4EF38D0D221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6694" y="3173289"/>
            <a:ext cx="394062" cy="403674"/>
          </a:xfrm>
          <a:prstGeom prst="rect">
            <a:avLst/>
          </a:prstGeom>
        </p:spPr>
      </p:pic>
      <p:pic>
        <p:nvPicPr>
          <p:cNvPr id="144" name="Рисунок 143">
            <a:extLst>
              <a:ext uri="{FF2B5EF4-FFF2-40B4-BE49-F238E27FC236}">
                <a16:creationId xmlns="" xmlns:a16="http://schemas.microsoft.com/office/drawing/2014/main" id="{DCB8FDB4-285B-4BCD-AEA3-2040B9EBA8B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592308" y="3173289"/>
            <a:ext cx="394062" cy="35505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11A4DC8D-AA3F-4CED-B1FB-C28F9C90355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79922" y="3099550"/>
            <a:ext cx="455016" cy="567661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5045053A-0C5D-4B32-8815-8C201E1CA9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0397978" y="3816475"/>
            <a:ext cx="455016" cy="567661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4CD3364D-0B6F-43DC-8552-A17532BD15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281759" y="2333099"/>
            <a:ext cx="455016" cy="567661"/>
          </a:xfrm>
          <a:prstGeom prst="rect">
            <a:avLst/>
          </a:prstGeom>
        </p:spPr>
      </p:pic>
      <p:grpSp>
        <p:nvGrpSpPr>
          <p:cNvPr id="99" name="Группа 98">
            <a:extLst>
              <a:ext uri="{FF2B5EF4-FFF2-40B4-BE49-F238E27FC236}">
                <a16:creationId xmlns="" xmlns:a16="http://schemas.microsoft.com/office/drawing/2014/main" id="{3E2374CD-AE88-46A9-B4D8-967C480E51B3}"/>
              </a:ext>
            </a:extLst>
          </p:cNvPr>
          <p:cNvGrpSpPr/>
          <p:nvPr/>
        </p:nvGrpSpPr>
        <p:grpSpPr>
          <a:xfrm>
            <a:off x="1331699" y="3819742"/>
            <a:ext cx="401369" cy="564394"/>
            <a:chOff x="963782" y="2336701"/>
            <a:chExt cx="401369" cy="564394"/>
          </a:xfrm>
        </p:grpSpPr>
        <p:pic>
          <p:nvPicPr>
            <p:cNvPr id="101" name="Рисунок 100">
              <a:extLst>
                <a:ext uri="{FF2B5EF4-FFF2-40B4-BE49-F238E27FC236}">
                  <a16:creationId xmlns="" xmlns:a16="http://schemas.microsoft.com/office/drawing/2014/main" id="{109DE2DA-E3A5-48F2-B676-E4171EF9A3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10" name="Рисунок 109">
              <a:extLst>
                <a:ext uri="{FF2B5EF4-FFF2-40B4-BE49-F238E27FC236}">
                  <a16:creationId xmlns="" xmlns:a16="http://schemas.microsoft.com/office/drawing/2014/main" id="{DCC04E5D-4304-4F89-941B-3D8EED6E06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grpSp>
        <p:nvGrpSpPr>
          <p:cNvPr id="112" name="Группа 111">
            <a:extLst>
              <a:ext uri="{FF2B5EF4-FFF2-40B4-BE49-F238E27FC236}">
                <a16:creationId xmlns="" xmlns:a16="http://schemas.microsoft.com/office/drawing/2014/main" id="{F36441EF-9310-41FE-B15A-E185919A95F5}"/>
              </a:ext>
            </a:extLst>
          </p:cNvPr>
          <p:cNvGrpSpPr/>
          <p:nvPr/>
        </p:nvGrpSpPr>
        <p:grpSpPr>
          <a:xfrm>
            <a:off x="2452893" y="2337986"/>
            <a:ext cx="401369" cy="564394"/>
            <a:chOff x="963782" y="2336701"/>
            <a:chExt cx="401369" cy="564394"/>
          </a:xfrm>
        </p:grpSpPr>
        <p:pic>
          <p:nvPicPr>
            <p:cNvPr id="114" name="Рисунок 113">
              <a:extLst>
                <a:ext uri="{FF2B5EF4-FFF2-40B4-BE49-F238E27FC236}">
                  <a16:creationId xmlns="" xmlns:a16="http://schemas.microsoft.com/office/drawing/2014/main" id="{598221CF-4ACD-4C23-A4C9-DD9230F70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17" name="Рисунок 116">
              <a:extLst>
                <a:ext uri="{FF2B5EF4-FFF2-40B4-BE49-F238E27FC236}">
                  <a16:creationId xmlns="" xmlns:a16="http://schemas.microsoft.com/office/drawing/2014/main" id="{E9906FF7-70B5-4AB2-B9BB-6F9F180CF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grpSp>
        <p:nvGrpSpPr>
          <p:cNvPr id="119" name="Группа 118">
            <a:extLst>
              <a:ext uri="{FF2B5EF4-FFF2-40B4-BE49-F238E27FC236}">
                <a16:creationId xmlns="" xmlns:a16="http://schemas.microsoft.com/office/drawing/2014/main" id="{7E5B2AEB-608F-4EC7-A8C9-B8A031250F55}"/>
              </a:ext>
            </a:extLst>
          </p:cNvPr>
          <p:cNvGrpSpPr/>
          <p:nvPr/>
        </p:nvGrpSpPr>
        <p:grpSpPr>
          <a:xfrm>
            <a:off x="2066018" y="3819850"/>
            <a:ext cx="401369" cy="564394"/>
            <a:chOff x="963782" y="2336701"/>
            <a:chExt cx="401369" cy="564394"/>
          </a:xfrm>
        </p:grpSpPr>
        <p:pic>
          <p:nvPicPr>
            <p:cNvPr id="125" name="Рисунок 124">
              <a:extLst>
                <a:ext uri="{FF2B5EF4-FFF2-40B4-BE49-F238E27FC236}">
                  <a16:creationId xmlns="" xmlns:a16="http://schemas.microsoft.com/office/drawing/2014/main" id="{F7DE920F-110A-49A7-BF8B-A22523A732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26" name="Рисунок 125">
              <a:extLst>
                <a:ext uri="{FF2B5EF4-FFF2-40B4-BE49-F238E27FC236}">
                  <a16:creationId xmlns="" xmlns:a16="http://schemas.microsoft.com/office/drawing/2014/main" id="{863DED2F-66D6-4CB6-A10C-6BE541DD8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5EF28602-C8A3-4831-B0DB-837F13ACC37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198367" y="3049594"/>
            <a:ext cx="455016" cy="567661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E765543D-3E55-401F-801F-B4B9452E27F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695183" y="3042592"/>
            <a:ext cx="455016" cy="567661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689ED13E-209C-4DCC-9E27-5ABBD3FE317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440677" y="3038258"/>
            <a:ext cx="455016" cy="567661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="" xmlns:a16="http://schemas.microsoft.com/office/drawing/2014/main" id="{749D38DC-2074-4A80-944B-8EF0DFFEF7B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990289" y="3818217"/>
            <a:ext cx="455016" cy="567661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574EDF29-4547-4639-BA3C-DF51C0A2F1C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070206" y="2302810"/>
            <a:ext cx="455016" cy="567661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A0938431-5E01-43FE-AE35-AD5C6E4B50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185602" y="2307168"/>
            <a:ext cx="455016" cy="567661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="" xmlns:a16="http://schemas.microsoft.com/office/drawing/2014/main" id="{198A434C-5689-4AB7-81F8-C3B18FA7285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686611" y="2304838"/>
            <a:ext cx="455016" cy="567661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="" xmlns:a16="http://schemas.microsoft.com/office/drawing/2014/main" id="{F6033679-E42C-469C-A5A5-26951C6EE9B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9178232" y="2305599"/>
            <a:ext cx="455016" cy="567661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="" xmlns:a16="http://schemas.microsoft.com/office/drawing/2014/main" id="{B4272B31-68C0-419B-9909-EFDEF910573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569591" y="3045336"/>
            <a:ext cx="455016" cy="567661"/>
          </a:xfrm>
          <a:prstGeom prst="rect">
            <a:avLst/>
          </a:prstGeom>
        </p:spPr>
      </p:pic>
      <p:pic>
        <p:nvPicPr>
          <p:cNvPr id="130" name="Рисунок 129">
            <a:extLst>
              <a:ext uri="{FF2B5EF4-FFF2-40B4-BE49-F238E27FC236}">
                <a16:creationId xmlns="" xmlns:a16="http://schemas.microsoft.com/office/drawing/2014/main" id="{D62A4DB2-287C-4EF9-910E-5F8C246F15E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8023492" y="3986555"/>
            <a:ext cx="440143" cy="288932"/>
          </a:xfrm>
          <a:prstGeom prst="rect">
            <a:avLst/>
          </a:prstGeom>
        </p:spPr>
      </p:pic>
      <p:grpSp>
        <p:nvGrpSpPr>
          <p:cNvPr id="131" name="Группа 130">
            <a:extLst>
              <a:ext uri="{FF2B5EF4-FFF2-40B4-BE49-F238E27FC236}">
                <a16:creationId xmlns="" xmlns:a16="http://schemas.microsoft.com/office/drawing/2014/main" id="{8E62A1B4-CED0-45A9-B110-2E8E431DB8A1}"/>
              </a:ext>
            </a:extLst>
          </p:cNvPr>
          <p:cNvGrpSpPr/>
          <p:nvPr/>
        </p:nvGrpSpPr>
        <p:grpSpPr>
          <a:xfrm>
            <a:off x="6989528" y="3092929"/>
            <a:ext cx="401369" cy="564394"/>
            <a:chOff x="963782" y="2336701"/>
            <a:chExt cx="401369" cy="564394"/>
          </a:xfrm>
        </p:grpSpPr>
        <p:pic>
          <p:nvPicPr>
            <p:cNvPr id="132" name="Рисунок 131">
              <a:extLst>
                <a:ext uri="{FF2B5EF4-FFF2-40B4-BE49-F238E27FC236}">
                  <a16:creationId xmlns="" xmlns:a16="http://schemas.microsoft.com/office/drawing/2014/main" id="{C3BD7F32-2E3B-4AB3-8100-F6A2ED3922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33" name="Рисунок 132">
              <a:extLst>
                <a:ext uri="{FF2B5EF4-FFF2-40B4-BE49-F238E27FC236}">
                  <a16:creationId xmlns="" xmlns:a16="http://schemas.microsoft.com/office/drawing/2014/main" id="{9D43C914-5350-4D97-B420-D531ED966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141" name="Рисунок 140">
            <a:extLst>
              <a:ext uri="{FF2B5EF4-FFF2-40B4-BE49-F238E27FC236}">
                <a16:creationId xmlns="" xmlns:a16="http://schemas.microsoft.com/office/drawing/2014/main" id="{3711A48F-67A0-43B9-B6EE-5EAF6960400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412393" y="2336632"/>
            <a:ext cx="455016" cy="567661"/>
          </a:xfrm>
          <a:prstGeom prst="rect">
            <a:avLst/>
          </a:prstGeom>
        </p:spPr>
      </p:pic>
      <p:pic>
        <p:nvPicPr>
          <p:cNvPr id="142" name="Рисунок 141">
            <a:extLst>
              <a:ext uri="{FF2B5EF4-FFF2-40B4-BE49-F238E27FC236}">
                <a16:creationId xmlns="" xmlns:a16="http://schemas.microsoft.com/office/drawing/2014/main" id="{700051B4-DBF9-4A6E-8D24-67A3897322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520304" y="3834564"/>
            <a:ext cx="455016" cy="567661"/>
          </a:xfrm>
          <a:prstGeom prst="rect">
            <a:avLst/>
          </a:prstGeom>
        </p:spPr>
      </p:pic>
      <p:pic>
        <p:nvPicPr>
          <p:cNvPr id="147" name="Рисунок 146">
            <a:extLst>
              <a:ext uri="{FF2B5EF4-FFF2-40B4-BE49-F238E27FC236}">
                <a16:creationId xmlns="" xmlns:a16="http://schemas.microsoft.com/office/drawing/2014/main" id="{0C01E459-BD2E-4800-9E83-2DE1B812D1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9276805" y="3081413"/>
            <a:ext cx="455016" cy="567661"/>
          </a:xfrm>
          <a:prstGeom prst="rect">
            <a:avLst/>
          </a:prstGeom>
        </p:spPr>
      </p:pic>
      <p:pic>
        <p:nvPicPr>
          <p:cNvPr id="153" name="Рисунок 152">
            <a:extLst>
              <a:ext uri="{FF2B5EF4-FFF2-40B4-BE49-F238E27FC236}">
                <a16:creationId xmlns="" xmlns:a16="http://schemas.microsoft.com/office/drawing/2014/main" id="{7A3B1870-3F86-4846-9B07-7167188AA64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900196" y="2338482"/>
            <a:ext cx="455016" cy="567661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31B6C44E-FA3A-4329-90D7-843603312B5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558337" y="2336632"/>
            <a:ext cx="455016" cy="567661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604A698F-414E-492D-877E-FB73622897F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6977548" y="2348834"/>
            <a:ext cx="455016" cy="567661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="" xmlns:a16="http://schemas.microsoft.com/office/drawing/2014/main" id="{2B4CC09F-1D55-479D-B47C-FFFB1991E0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87194" y="2429077"/>
            <a:ext cx="394062" cy="403674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EC7BF615-B0A5-4437-958D-4163A147202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1695232" y="2331480"/>
            <a:ext cx="455016" cy="567661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843D69E3-F3EF-4759-A0B1-B2E5BFF359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8529477" y="3816475"/>
            <a:ext cx="455016" cy="567661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7BA9988D-C92F-4051-A967-0A9D399837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403488" y="3080047"/>
            <a:ext cx="455016" cy="567661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B6B12B0E-C110-4E23-841D-8722C15FF31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1020409" y="2349383"/>
            <a:ext cx="420821" cy="534599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3CB81C4D-F6F2-43A8-87DA-8C42BAD6B55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3956113" y="2330819"/>
            <a:ext cx="455016" cy="567661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4CAD49B4-5340-4A9C-B1F1-5CCE9D597E9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316832" y="2421686"/>
            <a:ext cx="394062" cy="355057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="" xmlns:a16="http://schemas.microsoft.com/office/drawing/2014/main" id="{F93A156F-C679-4D89-BF58-19B475AFFFD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3254623" y="3818217"/>
            <a:ext cx="455016" cy="567661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="" xmlns:a16="http://schemas.microsoft.com/office/drawing/2014/main" id="{E0CA2FF3-2F3D-4F1C-B861-9FB78489D85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1756783" y="3854704"/>
            <a:ext cx="420821" cy="534599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="" xmlns:a16="http://schemas.microsoft.com/office/drawing/2014/main" id="{9AD195DC-B733-42AD-8ACB-BC4813727F9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8469169" y="2340489"/>
            <a:ext cx="455016" cy="567661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="" xmlns:a16="http://schemas.microsoft.com/office/drawing/2014/main" id="{475EF9C1-FAA6-4C37-8C35-287A7DFB6EE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9688" y="2436744"/>
            <a:ext cx="394062" cy="403674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="" xmlns:a16="http://schemas.microsoft.com/office/drawing/2014/main" id="{23EDE956-7523-405C-8DBC-AF3291EFE3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65617" y="2436744"/>
            <a:ext cx="394062" cy="403674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="" xmlns:a16="http://schemas.microsoft.com/office/drawing/2014/main" id="{8724443D-1567-4D2A-B6E7-FF9F4F5C192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7699291" y="3155895"/>
            <a:ext cx="394062" cy="355057"/>
          </a:xfrm>
          <a:prstGeom prst="rect">
            <a:avLst/>
          </a:prstGeom>
        </p:spPr>
      </p:pic>
      <p:pic>
        <p:nvPicPr>
          <p:cNvPr id="127" name="Рисунок 126">
            <a:extLst>
              <a:ext uri="{FF2B5EF4-FFF2-40B4-BE49-F238E27FC236}">
                <a16:creationId xmlns="" xmlns:a16="http://schemas.microsoft.com/office/drawing/2014/main" id="{957BD0AF-F3FA-4F61-8DCD-64C8A2682F4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18324" y="3059554"/>
            <a:ext cx="455016" cy="567661"/>
          </a:xfrm>
          <a:prstGeom prst="rect">
            <a:avLst/>
          </a:prstGeom>
        </p:spPr>
      </p:pic>
      <p:pic>
        <p:nvPicPr>
          <p:cNvPr id="129" name="Рисунок 128">
            <a:extLst>
              <a:ext uri="{FF2B5EF4-FFF2-40B4-BE49-F238E27FC236}">
                <a16:creationId xmlns="" xmlns:a16="http://schemas.microsoft.com/office/drawing/2014/main" id="{7F2A1D55-7105-42C9-A9E3-0C67A10F6A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31866" y="3155895"/>
            <a:ext cx="394062" cy="403674"/>
          </a:xfrm>
          <a:prstGeom prst="rect">
            <a:avLst/>
          </a:prstGeom>
        </p:spPr>
      </p:pic>
      <p:pic>
        <p:nvPicPr>
          <p:cNvPr id="134" name="Рисунок 133">
            <a:extLst>
              <a:ext uri="{FF2B5EF4-FFF2-40B4-BE49-F238E27FC236}">
                <a16:creationId xmlns="" xmlns:a16="http://schemas.microsoft.com/office/drawing/2014/main" id="{C93F7A51-C3A1-4CF6-82CA-3633CC933DB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6251614" y="3068882"/>
            <a:ext cx="455016" cy="567661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="" xmlns:a16="http://schemas.microsoft.com/office/drawing/2014/main" id="{1735381C-919C-4671-8CDD-9D5E28B2352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120450" y="3071383"/>
            <a:ext cx="455016" cy="567661"/>
          </a:xfrm>
          <a:prstGeom prst="rect">
            <a:avLst/>
          </a:prstGeom>
        </p:spPr>
      </p:pic>
      <p:pic>
        <p:nvPicPr>
          <p:cNvPr id="136" name="Рисунок 135">
            <a:extLst>
              <a:ext uri="{FF2B5EF4-FFF2-40B4-BE49-F238E27FC236}">
                <a16:creationId xmlns="" xmlns:a16="http://schemas.microsoft.com/office/drawing/2014/main" id="{D5B2165C-0DEE-4A35-BA92-70A08E4D97E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9950130" y="3049592"/>
            <a:ext cx="455016" cy="567661"/>
          </a:xfrm>
          <a:prstGeom prst="rect">
            <a:avLst/>
          </a:prstGeom>
        </p:spPr>
      </p:pic>
      <p:pic>
        <p:nvPicPr>
          <p:cNvPr id="140" name="Рисунок 139">
            <a:extLst>
              <a:ext uri="{FF2B5EF4-FFF2-40B4-BE49-F238E27FC236}">
                <a16:creationId xmlns="" xmlns:a16="http://schemas.microsoft.com/office/drawing/2014/main" id="{AA2CBC4B-84F5-401D-9F3C-0FC8230D674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823943" y="3785435"/>
            <a:ext cx="455016" cy="567661"/>
          </a:xfrm>
          <a:prstGeom prst="rect">
            <a:avLst/>
          </a:prstGeom>
        </p:spPr>
      </p:pic>
      <p:grpSp>
        <p:nvGrpSpPr>
          <p:cNvPr id="143" name="Группа 142">
            <a:extLst>
              <a:ext uri="{FF2B5EF4-FFF2-40B4-BE49-F238E27FC236}">
                <a16:creationId xmlns="" xmlns:a16="http://schemas.microsoft.com/office/drawing/2014/main" id="{C61C0071-8A81-4892-97FC-6C581F4D104E}"/>
              </a:ext>
            </a:extLst>
          </p:cNvPr>
          <p:cNvGrpSpPr/>
          <p:nvPr/>
        </p:nvGrpSpPr>
        <p:grpSpPr>
          <a:xfrm>
            <a:off x="9205055" y="3820859"/>
            <a:ext cx="401369" cy="564394"/>
            <a:chOff x="963782" y="2336701"/>
            <a:chExt cx="401369" cy="564394"/>
          </a:xfrm>
        </p:grpSpPr>
        <p:pic>
          <p:nvPicPr>
            <p:cNvPr id="146" name="Рисунок 145">
              <a:extLst>
                <a:ext uri="{FF2B5EF4-FFF2-40B4-BE49-F238E27FC236}">
                  <a16:creationId xmlns="" xmlns:a16="http://schemas.microsoft.com/office/drawing/2014/main" id="{E05300DC-5E73-4ED5-B225-D2C52894D7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48" name="Рисунок 147">
              <a:extLst>
                <a:ext uri="{FF2B5EF4-FFF2-40B4-BE49-F238E27FC236}">
                  <a16:creationId xmlns="" xmlns:a16="http://schemas.microsoft.com/office/drawing/2014/main" id="{A9B480B4-7561-477A-A34D-7D651CE71F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149" name="Рисунок 148">
            <a:extLst>
              <a:ext uri="{FF2B5EF4-FFF2-40B4-BE49-F238E27FC236}">
                <a16:creationId xmlns="" xmlns:a16="http://schemas.microsoft.com/office/drawing/2014/main" id="{8A3DBED7-64B7-4974-8C16-8E4E6AB0BB7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9644220" y="3816475"/>
            <a:ext cx="455016" cy="567661"/>
          </a:xfrm>
          <a:prstGeom prst="rect">
            <a:avLst/>
          </a:prstGeom>
        </p:spPr>
      </p:pic>
      <p:pic>
        <p:nvPicPr>
          <p:cNvPr id="150" name="Рисунок 149">
            <a:extLst>
              <a:ext uri="{FF2B5EF4-FFF2-40B4-BE49-F238E27FC236}">
                <a16:creationId xmlns="" xmlns:a16="http://schemas.microsoft.com/office/drawing/2014/main" id="{EFCF1540-2B16-4439-B572-7518955DD35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403488" y="3825157"/>
            <a:ext cx="455016" cy="567661"/>
          </a:xfrm>
          <a:prstGeom prst="rect">
            <a:avLst/>
          </a:prstGeom>
        </p:spPr>
      </p:pic>
      <p:pic>
        <p:nvPicPr>
          <p:cNvPr id="151" name="Рисунок 150">
            <a:extLst>
              <a:ext uri="{FF2B5EF4-FFF2-40B4-BE49-F238E27FC236}">
                <a16:creationId xmlns="" xmlns:a16="http://schemas.microsoft.com/office/drawing/2014/main" id="{F8800E2D-ECD4-41C8-806E-4DC7974F995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679117" y="3784084"/>
            <a:ext cx="455016" cy="567661"/>
          </a:xfrm>
          <a:prstGeom prst="rect">
            <a:avLst/>
          </a:prstGeom>
        </p:spPr>
      </p:pic>
      <p:pic>
        <p:nvPicPr>
          <p:cNvPr id="152" name="Рисунок 151">
            <a:extLst>
              <a:ext uri="{FF2B5EF4-FFF2-40B4-BE49-F238E27FC236}">
                <a16:creationId xmlns="" xmlns:a16="http://schemas.microsoft.com/office/drawing/2014/main" id="{4461A134-F79C-4D01-9E24-F6D5F7E5BA6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567150" y="3783068"/>
            <a:ext cx="455016" cy="567661"/>
          </a:xfrm>
          <a:prstGeom prst="rect">
            <a:avLst/>
          </a:prstGeom>
        </p:spPr>
      </p:pic>
      <p:pic>
        <p:nvPicPr>
          <p:cNvPr id="154" name="Рисунок 153">
            <a:extLst>
              <a:ext uri="{FF2B5EF4-FFF2-40B4-BE49-F238E27FC236}">
                <a16:creationId xmlns="" xmlns:a16="http://schemas.microsoft.com/office/drawing/2014/main" id="{7C431B2E-BE1B-44DC-B00F-FEC2A7F72C2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214013" y="3825157"/>
            <a:ext cx="455016" cy="567661"/>
          </a:xfrm>
          <a:prstGeom prst="rect">
            <a:avLst/>
          </a:prstGeom>
        </p:spPr>
      </p:pic>
      <p:grpSp>
        <p:nvGrpSpPr>
          <p:cNvPr id="155" name="Группа 154">
            <a:extLst>
              <a:ext uri="{FF2B5EF4-FFF2-40B4-BE49-F238E27FC236}">
                <a16:creationId xmlns="" xmlns:a16="http://schemas.microsoft.com/office/drawing/2014/main" id="{26A7CE14-6A9D-439C-9A1A-471237EBE708}"/>
              </a:ext>
            </a:extLst>
          </p:cNvPr>
          <p:cNvGrpSpPr/>
          <p:nvPr/>
        </p:nvGrpSpPr>
        <p:grpSpPr>
          <a:xfrm>
            <a:off x="6981704" y="3832957"/>
            <a:ext cx="401369" cy="564394"/>
            <a:chOff x="963782" y="2336701"/>
            <a:chExt cx="401369" cy="564394"/>
          </a:xfrm>
        </p:grpSpPr>
        <p:pic>
          <p:nvPicPr>
            <p:cNvPr id="156" name="Рисунок 155">
              <a:extLst>
                <a:ext uri="{FF2B5EF4-FFF2-40B4-BE49-F238E27FC236}">
                  <a16:creationId xmlns="" xmlns:a16="http://schemas.microsoft.com/office/drawing/2014/main" id="{7A2694B6-A523-4FA0-A3C8-0A35412AD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57" name="Рисунок 156">
              <a:extLst>
                <a:ext uri="{FF2B5EF4-FFF2-40B4-BE49-F238E27FC236}">
                  <a16:creationId xmlns="" xmlns:a16="http://schemas.microsoft.com/office/drawing/2014/main" id="{82522D8A-B6BB-4988-AB39-D561746D1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158" name="Рисунок 157">
            <a:extLst>
              <a:ext uri="{FF2B5EF4-FFF2-40B4-BE49-F238E27FC236}">
                <a16:creationId xmlns="" xmlns:a16="http://schemas.microsoft.com/office/drawing/2014/main" id="{FE6B126A-46E3-46EE-8AFE-FFF2FB9C530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964378" y="3916878"/>
            <a:ext cx="394062" cy="355057"/>
          </a:xfrm>
          <a:prstGeom prst="rect">
            <a:avLst/>
          </a:prstGeom>
        </p:spPr>
      </p:pic>
      <p:pic>
        <p:nvPicPr>
          <p:cNvPr id="159" name="Рисунок 158">
            <a:extLst>
              <a:ext uri="{FF2B5EF4-FFF2-40B4-BE49-F238E27FC236}">
                <a16:creationId xmlns="" xmlns:a16="http://schemas.microsoft.com/office/drawing/2014/main" id="{F79F21B4-72D1-48CB-8707-2879693A238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10718160" y="3825157"/>
            <a:ext cx="455016" cy="567661"/>
          </a:xfrm>
          <a:prstGeom prst="rect">
            <a:avLst/>
          </a:prstGeom>
        </p:spPr>
      </p:pic>
      <p:sp>
        <p:nvSpPr>
          <p:cNvPr id="128" name="Прямоугольник 127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61950"/>
            <a:ext cx="1054100" cy="996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156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9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3054" y="1069153"/>
            <a:ext cx="11764031" cy="5310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171149" y="494529"/>
            <a:ext cx="9986708" cy="60356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Запиши вирази й обчисли їх значення</a:t>
            </a: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143" y="1139347"/>
            <a:ext cx="1688941" cy="2858206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4691707" y="1071266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0BFBF5D4-BBB3-48BB-BF7D-A17BA966FBB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866335" y="3416477"/>
            <a:ext cx="394062" cy="35505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925ACF69-93EA-4C0A-B971-E8F7F6498E1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591285" y="4119127"/>
            <a:ext cx="394062" cy="355057"/>
          </a:xfrm>
          <a:prstGeom prst="rect">
            <a:avLst/>
          </a:prstGeom>
        </p:spPr>
      </p:pic>
      <p:pic>
        <p:nvPicPr>
          <p:cNvPr id="157" name="Рисунок 156">
            <a:extLst>
              <a:ext uri="{FF2B5EF4-FFF2-40B4-BE49-F238E27FC236}">
                <a16:creationId xmlns="" xmlns:a16="http://schemas.microsoft.com/office/drawing/2014/main" id="{D3CF6A13-CDAD-4312-808A-40150168AE1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452239" y="3405558"/>
            <a:ext cx="394062" cy="355057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8369F293-A6F0-4D3E-AA7E-42B51E9D2A7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846301" y="4143189"/>
            <a:ext cx="394062" cy="355057"/>
          </a:xfrm>
          <a:prstGeom prst="rect">
            <a:avLst/>
          </a:prstGeom>
        </p:spPr>
      </p:pic>
      <p:pic>
        <p:nvPicPr>
          <p:cNvPr id="140" name="Рисунок 139">
            <a:extLst>
              <a:ext uri="{FF2B5EF4-FFF2-40B4-BE49-F238E27FC236}">
                <a16:creationId xmlns="" xmlns:a16="http://schemas.microsoft.com/office/drawing/2014/main" id="{13195C35-320D-4D35-A378-F90B28B8FF5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352405" y="4100267"/>
            <a:ext cx="394062" cy="355057"/>
          </a:xfrm>
          <a:prstGeom prst="rect">
            <a:avLst/>
          </a:prstGeom>
        </p:spPr>
      </p:pic>
      <p:pic>
        <p:nvPicPr>
          <p:cNvPr id="160" name="Рисунок 159">
            <a:extLst>
              <a:ext uri="{FF2B5EF4-FFF2-40B4-BE49-F238E27FC236}">
                <a16:creationId xmlns="" xmlns:a16="http://schemas.microsoft.com/office/drawing/2014/main" id="{38D0A8DE-305D-4CE1-90F2-F5C4787B4F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9862" y="3385253"/>
            <a:ext cx="394062" cy="403674"/>
          </a:xfrm>
          <a:prstGeom prst="rect">
            <a:avLst/>
          </a:prstGeom>
        </p:spPr>
      </p:pic>
      <p:pic>
        <p:nvPicPr>
          <p:cNvPr id="165" name="Рисунок 164">
            <a:extLst>
              <a:ext uri="{FF2B5EF4-FFF2-40B4-BE49-F238E27FC236}">
                <a16:creationId xmlns="" xmlns:a16="http://schemas.microsoft.com/office/drawing/2014/main" id="{8FF029D4-0FCC-448C-BE7F-33ADD43413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68072" y="3367860"/>
            <a:ext cx="394062" cy="403674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72B0DA28-76C6-44B6-A28B-5C1A75A3CDEB}"/>
              </a:ext>
            </a:extLst>
          </p:cNvPr>
          <p:cNvSpPr txBox="1"/>
          <p:nvPr/>
        </p:nvSpPr>
        <p:spPr>
          <a:xfrm>
            <a:off x="2356492" y="3973489"/>
            <a:ext cx="302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Monotype Corsiva" panose="03010101010201010101" pitchFamily="66" charset="0"/>
              </a:rPr>
              <a:t>)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9354D059-9862-4F17-97E3-7C85EF3923CC}"/>
              </a:ext>
            </a:extLst>
          </p:cNvPr>
          <p:cNvSpPr txBox="1"/>
          <p:nvPr/>
        </p:nvSpPr>
        <p:spPr>
          <a:xfrm>
            <a:off x="309065" y="3997553"/>
            <a:ext cx="302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Monotype Corsiva" panose="03010101010201010101" pitchFamily="66" charset="0"/>
              </a:rPr>
              <a:t>(</a:t>
            </a: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2D29B044-2ED9-42D6-84B9-FB94D7DE7AD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593850" y="4201912"/>
            <a:ext cx="440143" cy="288932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FA110797-8C06-4F28-B160-B5DE5BEDAC4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870628" y="4051650"/>
            <a:ext cx="455016" cy="567661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="" xmlns:a16="http://schemas.microsoft.com/office/drawing/2014/main" id="{3F06CD40-3A1E-45B2-8C18-D1E4DC39100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8162134" y="4047643"/>
            <a:ext cx="455016" cy="567661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48661E50-8C1E-4A60-8D4C-92AFF74423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945380" y="4039791"/>
            <a:ext cx="455016" cy="567661"/>
          </a:xfrm>
          <a:prstGeom prst="rect">
            <a:avLst/>
          </a:prstGeom>
        </p:spPr>
      </p:pic>
      <p:pic>
        <p:nvPicPr>
          <p:cNvPr id="134" name="Рисунок 133">
            <a:extLst>
              <a:ext uri="{FF2B5EF4-FFF2-40B4-BE49-F238E27FC236}">
                <a16:creationId xmlns="" xmlns:a16="http://schemas.microsoft.com/office/drawing/2014/main" id="{E7633398-0937-42C1-9255-441C961C21D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268342" y="4059774"/>
            <a:ext cx="455016" cy="567661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="" xmlns:a16="http://schemas.microsoft.com/office/drawing/2014/main" id="{8B26CAD6-3E9D-4C93-8BB0-2194FE48680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00148" y="3292255"/>
            <a:ext cx="455016" cy="567661"/>
          </a:xfrm>
          <a:prstGeom prst="rect">
            <a:avLst/>
          </a:prstGeom>
        </p:spPr>
      </p:pic>
      <p:pic>
        <p:nvPicPr>
          <p:cNvPr id="148" name="Рисунок 147">
            <a:extLst>
              <a:ext uri="{FF2B5EF4-FFF2-40B4-BE49-F238E27FC236}">
                <a16:creationId xmlns="" xmlns:a16="http://schemas.microsoft.com/office/drawing/2014/main" id="{AC0E6D8A-1917-43B7-BA22-B1000970376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776944" y="4032383"/>
            <a:ext cx="455016" cy="567661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CA176DF5-4AF1-42F2-94DC-D147DDAE096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3215227" y="3303259"/>
            <a:ext cx="455016" cy="567661"/>
          </a:xfrm>
          <a:prstGeom prst="rect">
            <a:avLst/>
          </a:prstGeom>
        </p:spPr>
      </p:pic>
      <p:grpSp>
        <p:nvGrpSpPr>
          <p:cNvPr id="82" name="Группа 81">
            <a:extLst>
              <a:ext uri="{FF2B5EF4-FFF2-40B4-BE49-F238E27FC236}">
                <a16:creationId xmlns="" xmlns:a16="http://schemas.microsoft.com/office/drawing/2014/main" id="{22D98713-2108-4555-9060-A12DA927A744}"/>
              </a:ext>
            </a:extLst>
          </p:cNvPr>
          <p:cNvGrpSpPr/>
          <p:nvPr/>
        </p:nvGrpSpPr>
        <p:grpSpPr>
          <a:xfrm>
            <a:off x="2543158" y="4051650"/>
            <a:ext cx="401369" cy="564394"/>
            <a:chOff x="963782" y="2336701"/>
            <a:chExt cx="401369" cy="564394"/>
          </a:xfrm>
        </p:grpSpPr>
        <p:pic>
          <p:nvPicPr>
            <p:cNvPr id="84" name="Рисунок 83">
              <a:extLst>
                <a:ext uri="{FF2B5EF4-FFF2-40B4-BE49-F238E27FC236}">
                  <a16:creationId xmlns="" xmlns:a16="http://schemas.microsoft.com/office/drawing/2014/main" id="{BD49DA6B-3AFC-44C5-B776-B245BCEAC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90" name="Рисунок 89">
              <a:extLst>
                <a:ext uri="{FF2B5EF4-FFF2-40B4-BE49-F238E27FC236}">
                  <a16:creationId xmlns="" xmlns:a16="http://schemas.microsoft.com/office/drawing/2014/main" id="{68F3AAD7-1D7A-4734-8C4A-04C9B4570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2D890338-B16B-477F-8CA1-480975EA694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8042530" y="3323442"/>
            <a:ext cx="455016" cy="567661"/>
          </a:xfrm>
          <a:prstGeom prst="rect">
            <a:avLst/>
          </a:prstGeom>
        </p:spPr>
      </p:pic>
      <p:grpSp>
        <p:nvGrpSpPr>
          <p:cNvPr id="115" name="Группа 114">
            <a:extLst>
              <a:ext uri="{FF2B5EF4-FFF2-40B4-BE49-F238E27FC236}">
                <a16:creationId xmlns="" xmlns:a16="http://schemas.microsoft.com/office/drawing/2014/main" id="{AD1CCACE-6113-418A-A4DA-E1B6B91E9083}"/>
              </a:ext>
            </a:extLst>
          </p:cNvPr>
          <p:cNvGrpSpPr/>
          <p:nvPr/>
        </p:nvGrpSpPr>
        <p:grpSpPr>
          <a:xfrm>
            <a:off x="6617925" y="3311303"/>
            <a:ext cx="401369" cy="564394"/>
            <a:chOff x="963782" y="2336701"/>
            <a:chExt cx="401369" cy="564394"/>
          </a:xfrm>
        </p:grpSpPr>
        <p:pic>
          <p:nvPicPr>
            <p:cNvPr id="116" name="Рисунок 115">
              <a:extLst>
                <a:ext uri="{FF2B5EF4-FFF2-40B4-BE49-F238E27FC236}">
                  <a16:creationId xmlns="" xmlns:a16="http://schemas.microsoft.com/office/drawing/2014/main" id="{D5084BFF-86CF-4600-BC4A-906652D71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20" name="Рисунок 119">
              <a:extLst>
                <a:ext uri="{FF2B5EF4-FFF2-40B4-BE49-F238E27FC236}">
                  <a16:creationId xmlns="" xmlns:a16="http://schemas.microsoft.com/office/drawing/2014/main" id="{B5C39F1E-610E-407D-A1D1-4884DEF963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grpSp>
        <p:nvGrpSpPr>
          <p:cNvPr id="122" name="Группа 121">
            <a:extLst>
              <a:ext uri="{FF2B5EF4-FFF2-40B4-BE49-F238E27FC236}">
                <a16:creationId xmlns="" xmlns:a16="http://schemas.microsoft.com/office/drawing/2014/main" id="{31CCBB1D-5FAA-4E86-BE02-C64139EA8999}"/>
              </a:ext>
            </a:extLst>
          </p:cNvPr>
          <p:cNvGrpSpPr/>
          <p:nvPr/>
        </p:nvGrpSpPr>
        <p:grpSpPr>
          <a:xfrm>
            <a:off x="7794847" y="4049276"/>
            <a:ext cx="401369" cy="564394"/>
            <a:chOff x="963782" y="2336701"/>
            <a:chExt cx="401369" cy="564394"/>
          </a:xfrm>
        </p:grpSpPr>
        <p:pic>
          <p:nvPicPr>
            <p:cNvPr id="123" name="Рисунок 122">
              <a:extLst>
                <a:ext uri="{FF2B5EF4-FFF2-40B4-BE49-F238E27FC236}">
                  <a16:creationId xmlns="" xmlns:a16="http://schemas.microsoft.com/office/drawing/2014/main" id="{50299689-36F9-455A-A226-23F3B5D7E7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26" name="Рисунок 125">
              <a:extLst>
                <a:ext uri="{FF2B5EF4-FFF2-40B4-BE49-F238E27FC236}">
                  <a16:creationId xmlns="" xmlns:a16="http://schemas.microsoft.com/office/drawing/2014/main" id="{A2E7708F-3457-414F-9CF9-9D3EA1BB4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128" name="Рисунок 127">
            <a:extLst>
              <a:ext uri="{FF2B5EF4-FFF2-40B4-BE49-F238E27FC236}">
                <a16:creationId xmlns="" xmlns:a16="http://schemas.microsoft.com/office/drawing/2014/main" id="{7587EF33-E865-41A6-B68E-745E2EE65B0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1321928" y="3323443"/>
            <a:ext cx="455016" cy="567661"/>
          </a:xfrm>
          <a:prstGeom prst="rect">
            <a:avLst/>
          </a:prstGeom>
        </p:spPr>
      </p:pic>
      <p:pic>
        <p:nvPicPr>
          <p:cNvPr id="138" name="Рисунок 137">
            <a:extLst>
              <a:ext uri="{FF2B5EF4-FFF2-40B4-BE49-F238E27FC236}">
                <a16:creationId xmlns="" xmlns:a16="http://schemas.microsoft.com/office/drawing/2014/main" id="{C89A1B08-86A4-47DA-B270-11EF760611C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174189" y="3292255"/>
            <a:ext cx="455016" cy="567661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4EDD6617-6872-43CA-B0FC-11779954DCA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560808" y="3278147"/>
            <a:ext cx="455016" cy="567661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="" xmlns:a16="http://schemas.microsoft.com/office/drawing/2014/main" id="{9F25C141-A2C4-4109-9529-A868A0121FE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8832202" y="3317931"/>
            <a:ext cx="455016" cy="567661"/>
          </a:xfrm>
          <a:prstGeom prst="rect">
            <a:avLst/>
          </a:prstGeom>
        </p:spPr>
      </p:pic>
      <p:pic>
        <p:nvPicPr>
          <p:cNvPr id="130" name="Рисунок 129">
            <a:extLst>
              <a:ext uri="{FF2B5EF4-FFF2-40B4-BE49-F238E27FC236}">
                <a16:creationId xmlns="" xmlns:a16="http://schemas.microsoft.com/office/drawing/2014/main" id="{95A18BE1-75CE-4382-B775-B253523D8FC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464913" y="3278949"/>
            <a:ext cx="455016" cy="567661"/>
          </a:xfrm>
          <a:prstGeom prst="rect">
            <a:avLst/>
          </a:prstGeom>
        </p:spPr>
      </p:pic>
      <p:pic>
        <p:nvPicPr>
          <p:cNvPr id="141" name="Рисунок 140">
            <a:extLst>
              <a:ext uri="{FF2B5EF4-FFF2-40B4-BE49-F238E27FC236}">
                <a16:creationId xmlns="" xmlns:a16="http://schemas.microsoft.com/office/drawing/2014/main" id="{A7E372A3-A761-4E14-84BA-5C19812EF9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8024" y="3381249"/>
            <a:ext cx="394062" cy="403674"/>
          </a:xfrm>
          <a:prstGeom prst="rect">
            <a:avLst/>
          </a:prstGeom>
        </p:spPr>
      </p:pic>
      <p:pic>
        <p:nvPicPr>
          <p:cNvPr id="147" name="Рисунок 146">
            <a:extLst>
              <a:ext uri="{FF2B5EF4-FFF2-40B4-BE49-F238E27FC236}">
                <a16:creationId xmlns="" xmlns:a16="http://schemas.microsoft.com/office/drawing/2014/main" id="{81CBE14F-0322-474C-A032-C7323461AE1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02842" y="4053795"/>
            <a:ext cx="455016" cy="567661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="" xmlns:a16="http://schemas.microsoft.com/office/drawing/2014/main" id="{90A54003-A658-4EFB-BA3F-3B4E11758AA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47758" y="4064173"/>
            <a:ext cx="455016" cy="567661"/>
          </a:xfrm>
          <a:prstGeom prst="rect">
            <a:avLst/>
          </a:prstGeom>
        </p:spPr>
      </p:pic>
      <p:pic>
        <p:nvPicPr>
          <p:cNvPr id="153" name="Рисунок 152">
            <a:extLst>
              <a:ext uri="{FF2B5EF4-FFF2-40B4-BE49-F238E27FC236}">
                <a16:creationId xmlns="" xmlns:a16="http://schemas.microsoft.com/office/drawing/2014/main" id="{0EA7149E-3889-49AC-9E07-C54DEC7DAC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025933" y="3278949"/>
            <a:ext cx="455016" cy="567661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0C5D7CE7-3CED-4761-BE03-495ABC19C15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952327" y="4023005"/>
            <a:ext cx="455016" cy="567661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733F82E8-616A-4792-8CD2-8D80779AD49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052478" y="4016723"/>
            <a:ext cx="455016" cy="567661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21F9A4B2-7A0D-4606-898A-A8DBB1E019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185602" y="4026101"/>
            <a:ext cx="455016" cy="567661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09487708-BF42-4E57-BA7A-465F8FF1449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172888" y="3266475"/>
            <a:ext cx="455016" cy="567661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59B3F544-45CC-441E-A8E3-6D4F7824CEF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313056" y="3266475"/>
            <a:ext cx="455016" cy="567661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4CB0AB85-683E-4F2B-A824-F8E62D29C72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845365" y="3304519"/>
            <a:ext cx="455016" cy="567661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61EFBF62-1CEF-4FE4-8011-2617076807B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9237909" y="3309670"/>
            <a:ext cx="455016" cy="567661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0DA67032-1FD2-4D0A-ADE8-E432709959A7}"/>
              </a:ext>
            </a:extLst>
          </p:cNvPr>
          <p:cNvSpPr txBox="1"/>
          <p:nvPr/>
        </p:nvSpPr>
        <p:spPr>
          <a:xfrm>
            <a:off x="5770869" y="3969957"/>
            <a:ext cx="302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Monotype Corsiva" panose="03010101010201010101" pitchFamily="66" charset="0"/>
              </a:rPr>
              <a:t>(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1A947796-1A59-459C-966E-5B2DEA0ACD3B}"/>
              </a:ext>
            </a:extLst>
          </p:cNvPr>
          <p:cNvSpPr txBox="1"/>
          <p:nvPr/>
        </p:nvSpPr>
        <p:spPr>
          <a:xfrm>
            <a:off x="7651152" y="3969713"/>
            <a:ext cx="302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Monotype Corsiva" panose="03010101010201010101" pitchFamily="66" charset="0"/>
              </a:rPr>
              <a:t>)</a:t>
            </a:r>
          </a:p>
        </p:txBody>
      </p:sp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2A8D2DA4-D0E0-4CCC-8F5C-60F580B3A94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942081" y="4045770"/>
            <a:ext cx="455016" cy="567661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7D6BCB6A-DD0B-4C13-A278-4706C3D17C0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7386639" y="4080705"/>
            <a:ext cx="420821" cy="534599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D4AA83CB-2FDC-4D3F-943D-A62E24C30F6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52239" y="4008310"/>
            <a:ext cx="455016" cy="567661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="" xmlns:a16="http://schemas.microsoft.com/office/drawing/2014/main" id="{07C34972-5D42-4527-9083-7E1C7201AF5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9208117" y="4040105"/>
            <a:ext cx="455016" cy="567661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69C80A6D-925E-42DF-84BC-A4CA54E9137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7" t="14359" r="58556" b="71501"/>
          <a:stretch/>
        </p:blipFill>
        <p:spPr>
          <a:xfrm>
            <a:off x="5332897" y="1241909"/>
            <a:ext cx="633998" cy="382532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="" xmlns:a16="http://schemas.microsoft.com/office/drawing/2014/main" id="{8810C691-8EDF-4C61-8E9E-912F98DDB1D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5" t="73026" r="61448" b="1795"/>
          <a:stretch/>
        </p:blipFill>
        <p:spPr>
          <a:xfrm>
            <a:off x="5649896" y="982040"/>
            <a:ext cx="845954" cy="937962"/>
          </a:xfrm>
          <a:prstGeom prst="rect">
            <a:avLst/>
          </a:prstGeom>
        </p:spPr>
      </p:pic>
      <p:sp>
        <p:nvSpPr>
          <p:cNvPr id="113" name="Полилиния 112"/>
          <p:cNvSpPr/>
          <p:nvPr/>
        </p:nvSpPr>
        <p:spPr>
          <a:xfrm>
            <a:off x="6499171" y="985895"/>
            <a:ext cx="318376" cy="562105"/>
          </a:xfrm>
          <a:custGeom>
            <a:avLst/>
            <a:gdLst>
              <a:gd name="connsiteX0" fmla="*/ 318494 w 1312793"/>
              <a:gd name="connsiteY0" fmla="*/ 1487800 h 2432595"/>
              <a:gd name="connsiteX1" fmla="*/ 780132 w 1312793"/>
              <a:gd name="connsiteY1" fmla="*/ 1026161 h 2432595"/>
              <a:gd name="connsiteX2" fmla="*/ 1161872 w 1312793"/>
              <a:gd name="connsiteY2" fmla="*/ 537889 h 2432595"/>
              <a:gd name="connsiteX3" fmla="*/ 1312793 w 1312793"/>
              <a:gd name="connsiteY3" fmla="*/ 156149 h 2432595"/>
              <a:gd name="connsiteX4" fmla="*/ 1161872 w 1312793"/>
              <a:gd name="connsiteY4" fmla="*/ 5229 h 2432595"/>
              <a:gd name="connsiteX5" fmla="*/ 860032 w 1312793"/>
              <a:gd name="connsiteY5" fmla="*/ 324825 h 2432595"/>
              <a:gd name="connsiteX6" fmla="*/ 7775 w 1312793"/>
              <a:gd name="connsiteY6" fmla="*/ 2153625 h 2432595"/>
              <a:gd name="connsiteX7" fmla="*/ 451659 w 1312793"/>
              <a:gd name="connsiteY7" fmla="*/ 2402200 h 2432595"/>
              <a:gd name="connsiteX8" fmla="*/ 691356 w 1312793"/>
              <a:gd name="connsiteY8" fmla="*/ 1913928 h 2432595"/>
              <a:gd name="connsiteX9" fmla="*/ 602579 w 1312793"/>
              <a:gd name="connsiteY9" fmla="*/ 1541066 h 2432595"/>
              <a:gd name="connsiteX10" fmla="*/ 229717 w 1312793"/>
              <a:gd name="connsiteY10" fmla="*/ 1683108 h 2432595"/>
              <a:gd name="connsiteX0" fmla="*/ 322928 w 1317227"/>
              <a:gd name="connsiteY0" fmla="*/ 1487800 h 2506226"/>
              <a:gd name="connsiteX1" fmla="*/ 784566 w 1317227"/>
              <a:gd name="connsiteY1" fmla="*/ 1026161 h 2506226"/>
              <a:gd name="connsiteX2" fmla="*/ 1166306 w 1317227"/>
              <a:gd name="connsiteY2" fmla="*/ 537889 h 2506226"/>
              <a:gd name="connsiteX3" fmla="*/ 1317227 w 1317227"/>
              <a:gd name="connsiteY3" fmla="*/ 156149 h 2506226"/>
              <a:gd name="connsiteX4" fmla="*/ 1166306 w 1317227"/>
              <a:gd name="connsiteY4" fmla="*/ 5229 h 2506226"/>
              <a:gd name="connsiteX5" fmla="*/ 864466 w 1317227"/>
              <a:gd name="connsiteY5" fmla="*/ 324825 h 2506226"/>
              <a:gd name="connsiteX6" fmla="*/ 12209 w 1317227"/>
              <a:gd name="connsiteY6" fmla="*/ 2153625 h 2506226"/>
              <a:gd name="connsiteX7" fmla="*/ 383068 w 1317227"/>
              <a:gd name="connsiteY7" fmla="*/ 2491100 h 2506226"/>
              <a:gd name="connsiteX8" fmla="*/ 695790 w 1317227"/>
              <a:gd name="connsiteY8" fmla="*/ 1913928 h 2506226"/>
              <a:gd name="connsiteX9" fmla="*/ 607013 w 1317227"/>
              <a:gd name="connsiteY9" fmla="*/ 1541066 h 2506226"/>
              <a:gd name="connsiteX10" fmla="*/ 234151 w 1317227"/>
              <a:gd name="connsiteY10" fmla="*/ 1683108 h 2506226"/>
              <a:gd name="connsiteX0" fmla="*/ 323279 w 1317578"/>
              <a:gd name="connsiteY0" fmla="*/ 1487800 h 2502195"/>
              <a:gd name="connsiteX1" fmla="*/ 784917 w 1317578"/>
              <a:gd name="connsiteY1" fmla="*/ 1026161 h 2502195"/>
              <a:gd name="connsiteX2" fmla="*/ 1166657 w 1317578"/>
              <a:gd name="connsiteY2" fmla="*/ 537889 h 2502195"/>
              <a:gd name="connsiteX3" fmla="*/ 1317578 w 1317578"/>
              <a:gd name="connsiteY3" fmla="*/ 156149 h 2502195"/>
              <a:gd name="connsiteX4" fmla="*/ 1166657 w 1317578"/>
              <a:gd name="connsiteY4" fmla="*/ 5229 h 2502195"/>
              <a:gd name="connsiteX5" fmla="*/ 864817 w 1317578"/>
              <a:gd name="connsiteY5" fmla="*/ 324825 h 2502195"/>
              <a:gd name="connsiteX6" fmla="*/ 12560 w 1317578"/>
              <a:gd name="connsiteY6" fmla="*/ 2153625 h 2502195"/>
              <a:gd name="connsiteX7" fmla="*/ 383419 w 1317578"/>
              <a:gd name="connsiteY7" fmla="*/ 2491100 h 2502195"/>
              <a:gd name="connsiteX8" fmla="*/ 765991 w 1317578"/>
              <a:gd name="connsiteY8" fmla="*/ 1974253 h 2502195"/>
              <a:gd name="connsiteX9" fmla="*/ 607364 w 1317578"/>
              <a:gd name="connsiteY9" fmla="*/ 1541066 h 2502195"/>
              <a:gd name="connsiteX10" fmla="*/ 234502 w 1317578"/>
              <a:gd name="connsiteY10" fmla="*/ 1683108 h 2502195"/>
              <a:gd name="connsiteX0" fmla="*/ 323087 w 1317386"/>
              <a:gd name="connsiteY0" fmla="*/ 1487800 h 2501360"/>
              <a:gd name="connsiteX1" fmla="*/ 784725 w 1317386"/>
              <a:gd name="connsiteY1" fmla="*/ 1026161 h 2501360"/>
              <a:gd name="connsiteX2" fmla="*/ 1166465 w 1317386"/>
              <a:gd name="connsiteY2" fmla="*/ 537889 h 2501360"/>
              <a:gd name="connsiteX3" fmla="*/ 1317386 w 1317386"/>
              <a:gd name="connsiteY3" fmla="*/ 156149 h 2501360"/>
              <a:gd name="connsiteX4" fmla="*/ 1166465 w 1317386"/>
              <a:gd name="connsiteY4" fmla="*/ 5229 h 2501360"/>
              <a:gd name="connsiteX5" fmla="*/ 864625 w 1317386"/>
              <a:gd name="connsiteY5" fmla="*/ 324825 h 2501360"/>
              <a:gd name="connsiteX6" fmla="*/ 12368 w 1317386"/>
              <a:gd name="connsiteY6" fmla="*/ 2153625 h 2501360"/>
              <a:gd name="connsiteX7" fmla="*/ 383227 w 1317386"/>
              <a:gd name="connsiteY7" fmla="*/ 2491100 h 2501360"/>
              <a:gd name="connsiteX8" fmla="*/ 727699 w 1317386"/>
              <a:gd name="connsiteY8" fmla="*/ 1986953 h 2501360"/>
              <a:gd name="connsiteX9" fmla="*/ 607172 w 1317386"/>
              <a:gd name="connsiteY9" fmla="*/ 1541066 h 2501360"/>
              <a:gd name="connsiteX10" fmla="*/ 234310 w 1317386"/>
              <a:gd name="connsiteY10" fmla="*/ 1683108 h 2501360"/>
              <a:gd name="connsiteX0" fmla="*/ 323039 w 1317338"/>
              <a:gd name="connsiteY0" fmla="*/ 1487800 h 2501360"/>
              <a:gd name="connsiteX1" fmla="*/ 784677 w 1317338"/>
              <a:gd name="connsiteY1" fmla="*/ 1026161 h 2501360"/>
              <a:gd name="connsiteX2" fmla="*/ 1166417 w 1317338"/>
              <a:gd name="connsiteY2" fmla="*/ 537889 h 2501360"/>
              <a:gd name="connsiteX3" fmla="*/ 1317338 w 1317338"/>
              <a:gd name="connsiteY3" fmla="*/ 156149 h 2501360"/>
              <a:gd name="connsiteX4" fmla="*/ 1166417 w 1317338"/>
              <a:gd name="connsiteY4" fmla="*/ 5229 h 2501360"/>
              <a:gd name="connsiteX5" fmla="*/ 864577 w 1317338"/>
              <a:gd name="connsiteY5" fmla="*/ 324825 h 2501360"/>
              <a:gd name="connsiteX6" fmla="*/ 12320 w 1317338"/>
              <a:gd name="connsiteY6" fmla="*/ 2153625 h 2501360"/>
              <a:gd name="connsiteX7" fmla="*/ 383179 w 1317338"/>
              <a:gd name="connsiteY7" fmla="*/ 2491100 h 2501360"/>
              <a:gd name="connsiteX8" fmla="*/ 718126 w 1317338"/>
              <a:gd name="connsiteY8" fmla="*/ 1986953 h 2501360"/>
              <a:gd name="connsiteX9" fmla="*/ 607124 w 1317338"/>
              <a:gd name="connsiteY9" fmla="*/ 1541066 h 2501360"/>
              <a:gd name="connsiteX10" fmla="*/ 234262 w 1317338"/>
              <a:gd name="connsiteY10" fmla="*/ 1683108 h 2501360"/>
              <a:gd name="connsiteX0" fmla="*/ 323039 w 1317338"/>
              <a:gd name="connsiteY0" fmla="*/ 1487800 h 2501360"/>
              <a:gd name="connsiteX1" fmla="*/ 784677 w 1317338"/>
              <a:gd name="connsiteY1" fmla="*/ 1026161 h 2501360"/>
              <a:gd name="connsiteX2" fmla="*/ 1166417 w 1317338"/>
              <a:gd name="connsiteY2" fmla="*/ 537889 h 2501360"/>
              <a:gd name="connsiteX3" fmla="*/ 1317338 w 1317338"/>
              <a:gd name="connsiteY3" fmla="*/ 156149 h 2501360"/>
              <a:gd name="connsiteX4" fmla="*/ 1166417 w 1317338"/>
              <a:gd name="connsiteY4" fmla="*/ 5229 h 2501360"/>
              <a:gd name="connsiteX5" fmla="*/ 864577 w 1317338"/>
              <a:gd name="connsiteY5" fmla="*/ 324825 h 2501360"/>
              <a:gd name="connsiteX6" fmla="*/ 12320 w 1317338"/>
              <a:gd name="connsiteY6" fmla="*/ 2153625 h 2501360"/>
              <a:gd name="connsiteX7" fmla="*/ 383179 w 1317338"/>
              <a:gd name="connsiteY7" fmla="*/ 2491100 h 2501360"/>
              <a:gd name="connsiteX8" fmla="*/ 718126 w 1317338"/>
              <a:gd name="connsiteY8" fmla="*/ 1986953 h 2501360"/>
              <a:gd name="connsiteX9" fmla="*/ 607124 w 1317338"/>
              <a:gd name="connsiteY9" fmla="*/ 1541066 h 2501360"/>
              <a:gd name="connsiteX10" fmla="*/ 221562 w 1317338"/>
              <a:gd name="connsiteY10" fmla="*/ 1619608 h 2501360"/>
              <a:gd name="connsiteX0" fmla="*/ 323039 w 1317338"/>
              <a:gd name="connsiteY0" fmla="*/ 1487800 h 2501360"/>
              <a:gd name="connsiteX1" fmla="*/ 784677 w 1317338"/>
              <a:gd name="connsiteY1" fmla="*/ 1026161 h 2501360"/>
              <a:gd name="connsiteX2" fmla="*/ 1166417 w 1317338"/>
              <a:gd name="connsiteY2" fmla="*/ 537889 h 2501360"/>
              <a:gd name="connsiteX3" fmla="*/ 1317338 w 1317338"/>
              <a:gd name="connsiteY3" fmla="*/ 156149 h 2501360"/>
              <a:gd name="connsiteX4" fmla="*/ 1166417 w 1317338"/>
              <a:gd name="connsiteY4" fmla="*/ 5229 h 2501360"/>
              <a:gd name="connsiteX5" fmla="*/ 864577 w 1317338"/>
              <a:gd name="connsiteY5" fmla="*/ 324825 h 2501360"/>
              <a:gd name="connsiteX6" fmla="*/ 12320 w 1317338"/>
              <a:gd name="connsiteY6" fmla="*/ 2153625 h 2501360"/>
              <a:gd name="connsiteX7" fmla="*/ 383179 w 1317338"/>
              <a:gd name="connsiteY7" fmla="*/ 2491100 h 2501360"/>
              <a:gd name="connsiteX8" fmla="*/ 718126 w 1317338"/>
              <a:gd name="connsiteY8" fmla="*/ 1986953 h 2501360"/>
              <a:gd name="connsiteX9" fmla="*/ 613474 w 1317338"/>
              <a:gd name="connsiteY9" fmla="*/ 1569641 h 2501360"/>
              <a:gd name="connsiteX10" fmla="*/ 221562 w 1317338"/>
              <a:gd name="connsiteY10" fmla="*/ 1619608 h 2501360"/>
              <a:gd name="connsiteX0" fmla="*/ 323039 w 1317338"/>
              <a:gd name="connsiteY0" fmla="*/ 1487800 h 2501360"/>
              <a:gd name="connsiteX1" fmla="*/ 784677 w 1317338"/>
              <a:gd name="connsiteY1" fmla="*/ 1026161 h 2501360"/>
              <a:gd name="connsiteX2" fmla="*/ 1166417 w 1317338"/>
              <a:gd name="connsiteY2" fmla="*/ 537889 h 2501360"/>
              <a:gd name="connsiteX3" fmla="*/ 1317338 w 1317338"/>
              <a:gd name="connsiteY3" fmla="*/ 156149 h 2501360"/>
              <a:gd name="connsiteX4" fmla="*/ 1166417 w 1317338"/>
              <a:gd name="connsiteY4" fmla="*/ 5229 h 2501360"/>
              <a:gd name="connsiteX5" fmla="*/ 864577 w 1317338"/>
              <a:gd name="connsiteY5" fmla="*/ 324825 h 2501360"/>
              <a:gd name="connsiteX6" fmla="*/ 12320 w 1317338"/>
              <a:gd name="connsiteY6" fmla="*/ 2153625 h 2501360"/>
              <a:gd name="connsiteX7" fmla="*/ 383179 w 1317338"/>
              <a:gd name="connsiteY7" fmla="*/ 2491100 h 2501360"/>
              <a:gd name="connsiteX8" fmla="*/ 718126 w 1317338"/>
              <a:gd name="connsiteY8" fmla="*/ 1986953 h 2501360"/>
              <a:gd name="connsiteX9" fmla="*/ 613474 w 1317338"/>
              <a:gd name="connsiteY9" fmla="*/ 1569641 h 2501360"/>
              <a:gd name="connsiteX10" fmla="*/ 221562 w 1317338"/>
              <a:gd name="connsiteY10" fmla="*/ 1619608 h 2501360"/>
              <a:gd name="connsiteX0" fmla="*/ 323149 w 1317448"/>
              <a:gd name="connsiteY0" fmla="*/ 1487800 h 2495717"/>
              <a:gd name="connsiteX1" fmla="*/ 784787 w 1317448"/>
              <a:gd name="connsiteY1" fmla="*/ 1026161 h 2495717"/>
              <a:gd name="connsiteX2" fmla="*/ 1166527 w 1317448"/>
              <a:gd name="connsiteY2" fmla="*/ 537889 h 2495717"/>
              <a:gd name="connsiteX3" fmla="*/ 1317448 w 1317448"/>
              <a:gd name="connsiteY3" fmla="*/ 156149 h 2495717"/>
              <a:gd name="connsiteX4" fmla="*/ 1166527 w 1317448"/>
              <a:gd name="connsiteY4" fmla="*/ 5229 h 2495717"/>
              <a:gd name="connsiteX5" fmla="*/ 864687 w 1317448"/>
              <a:gd name="connsiteY5" fmla="*/ 324825 h 2495717"/>
              <a:gd name="connsiteX6" fmla="*/ 12430 w 1317448"/>
              <a:gd name="connsiteY6" fmla="*/ 2153625 h 2495717"/>
              <a:gd name="connsiteX7" fmla="*/ 383289 w 1317448"/>
              <a:gd name="connsiteY7" fmla="*/ 2491100 h 2495717"/>
              <a:gd name="connsiteX8" fmla="*/ 740461 w 1317448"/>
              <a:gd name="connsiteY8" fmla="*/ 2075853 h 2495717"/>
              <a:gd name="connsiteX9" fmla="*/ 613584 w 1317448"/>
              <a:gd name="connsiteY9" fmla="*/ 1569641 h 2495717"/>
              <a:gd name="connsiteX10" fmla="*/ 221672 w 1317448"/>
              <a:gd name="connsiteY10" fmla="*/ 1619608 h 2495717"/>
              <a:gd name="connsiteX0" fmla="*/ 323149 w 1317448"/>
              <a:gd name="connsiteY0" fmla="*/ 1487800 h 2495717"/>
              <a:gd name="connsiteX1" fmla="*/ 784787 w 1317448"/>
              <a:gd name="connsiteY1" fmla="*/ 1026161 h 2495717"/>
              <a:gd name="connsiteX2" fmla="*/ 1166527 w 1317448"/>
              <a:gd name="connsiteY2" fmla="*/ 537889 h 2495717"/>
              <a:gd name="connsiteX3" fmla="*/ 1317448 w 1317448"/>
              <a:gd name="connsiteY3" fmla="*/ 156149 h 2495717"/>
              <a:gd name="connsiteX4" fmla="*/ 1166527 w 1317448"/>
              <a:gd name="connsiteY4" fmla="*/ 5229 h 2495717"/>
              <a:gd name="connsiteX5" fmla="*/ 864687 w 1317448"/>
              <a:gd name="connsiteY5" fmla="*/ 324825 h 2495717"/>
              <a:gd name="connsiteX6" fmla="*/ 12430 w 1317448"/>
              <a:gd name="connsiteY6" fmla="*/ 2153625 h 2495717"/>
              <a:gd name="connsiteX7" fmla="*/ 383289 w 1317448"/>
              <a:gd name="connsiteY7" fmla="*/ 2491100 h 2495717"/>
              <a:gd name="connsiteX8" fmla="*/ 740461 w 1317448"/>
              <a:gd name="connsiteY8" fmla="*/ 2075853 h 2495717"/>
              <a:gd name="connsiteX9" fmla="*/ 613584 w 1317448"/>
              <a:gd name="connsiteY9" fmla="*/ 1569641 h 2495717"/>
              <a:gd name="connsiteX10" fmla="*/ 221672 w 1317448"/>
              <a:gd name="connsiteY10" fmla="*/ 1619608 h 2495717"/>
              <a:gd name="connsiteX0" fmla="*/ 323102 w 1317401"/>
              <a:gd name="connsiteY0" fmla="*/ 1487800 h 2495333"/>
              <a:gd name="connsiteX1" fmla="*/ 784740 w 1317401"/>
              <a:gd name="connsiteY1" fmla="*/ 1026161 h 2495333"/>
              <a:gd name="connsiteX2" fmla="*/ 1166480 w 1317401"/>
              <a:gd name="connsiteY2" fmla="*/ 537889 h 2495333"/>
              <a:gd name="connsiteX3" fmla="*/ 1317401 w 1317401"/>
              <a:gd name="connsiteY3" fmla="*/ 156149 h 2495333"/>
              <a:gd name="connsiteX4" fmla="*/ 1166480 w 1317401"/>
              <a:gd name="connsiteY4" fmla="*/ 5229 h 2495333"/>
              <a:gd name="connsiteX5" fmla="*/ 864640 w 1317401"/>
              <a:gd name="connsiteY5" fmla="*/ 324825 h 2495333"/>
              <a:gd name="connsiteX6" fmla="*/ 12383 w 1317401"/>
              <a:gd name="connsiteY6" fmla="*/ 2153625 h 2495333"/>
              <a:gd name="connsiteX7" fmla="*/ 383242 w 1317401"/>
              <a:gd name="connsiteY7" fmla="*/ 2491100 h 2495333"/>
              <a:gd name="connsiteX8" fmla="*/ 730889 w 1317401"/>
              <a:gd name="connsiteY8" fmla="*/ 2082203 h 2495333"/>
              <a:gd name="connsiteX9" fmla="*/ 613537 w 1317401"/>
              <a:gd name="connsiteY9" fmla="*/ 1569641 h 2495333"/>
              <a:gd name="connsiteX10" fmla="*/ 221625 w 1317401"/>
              <a:gd name="connsiteY10" fmla="*/ 1619608 h 2495333"/>
              <a:gd name="connsiteX0" fmla="*/ 259602 w 1317401"/>
              <a:gd name="connsiteY0" fmla="*/ 1541775 h 2495333"/>
              <a:gd name="connsiteX1" fmla="*/ 784740 w 1317401"/>
              <a:gd name="connsiteY1" fmla="*/ 1026161 h 2495333"/>
              <a:gd name="connsiteX2" fmla="*/ 1166480 w 1317401"/>
              <a:gd name="connsiteY2" fmla="*/ 537889 h 2495333"/>
              <a:gd name="connsiteX3" fmla="*/ 1317401 w 1317401"/>
              <a:gd name="connsiteY3" fmla="*/ 156149 h 2495333"/>
              <a:gd name="connsiteX4" fmla="*/ 1166480 w 1317401"/>
              <a:gd name="connsiteY4" fmla="*/ 5229 h 2495333"/>
              <a:gd name="connsiteX5" fmla="*/ 864640 w 1317401"/>
              <a:gd name="connsiteY5" fmla="*/ 324825 h 2495333"/>
              <a:gd name="connsiteX6" fmla="*/ 12383 w 1317401"/>
              <a:gd name="connsiteY6" fmla="*/ 2153625 h 2495333"/>
              <a:gd name="connsiteX7" fmla="*/ 383242 w 1317401"/>
              <a:gd name="connsiteY7" fmla="*/ 2491100 h 2495333"/>
              <a:gd name="connsiteX8" fmla="*/ 730889 w 1317401"/>
              <a:gd name="connsiteY8" fmla="*/ 2082203 h 2495333"/>
              <a:gd name="connsiteX9" fmla="*/ 613537 w 1317401"/>
              <a:gd name="connsiteY9" fmla="*/ 1569641 h 2495333"/>
              <a:gd name="connsiteX10" fmla="*/ 221625 w 1317401"/>
              <a:gd name="connsiteY10" fmla="*/ 1619608 h 2495333"/>
              <a:gd name="connsiteX0" fmla="*/ 259602 w 1317401"/>
              <a:gd name="connsiteY0" fmla="*/ 1537917 h 2491475"/>
              <a:gd name="connsiteX1" fmla="*/ 784740 w 1317401"/>
              <a:gd name="connsiteY1" fmla="*/ 1022303 h 2491475"/>
              <a:gd name="connsiteX2" fmla="*/ 1166480 w 1317401"/>
              <a:gd name="connsiteY2" fmla="*/ 534031 h 2491475"/>
              <a:gd name="connsiteX3" fmla="*/ 1317401 w 1317401"/>
              <a:gd name="connsiteY3" fmla="*/ 152291 h 2491475"/>
              <a:gd name="connsiteX4" fmla="*/ 1166480 w 1317401"/>
              <a:gd name="connsiteY4" fmla="*/ 1371 h 2491475"/>
              <a:gd name="connsiteX5" fmla="*/ 864640 w 1317401"/>
              <a:gd name="connsiteY5" fmla="*/ 320967 h 2491475"/>
              <a:gd name="connsiteX6" fmla="*/ 12383 w 1317401"/>
              <a:gd name="connsiteY6" fmla="*/ 2149767 h 2491475"/>
              <a:gd name="connsiteX7" fmla="*/ 383242 w 1317401"/>
              <a:gd name="connsiteY7" fmla="*/ 2487242 h 2491475"/>
              <a:gd name="connsiteX8" fmla="*/ 730889 w 1317401"/>
              <a:gd name="connsiteY8" fmla="*/ 2078345 h 2491475"/>
              <a:gd name="connsiteX9" fmla="*/ 613537 w 1317401"/>
              <a:gd name="connsiteY9" fmla="*/ 1565783 h 2491475"/>
              <a:gd name="connsiteX10" fmla="*/ 221625 w 1317401"/>
              <a:gd name="connsiteY10" fmla="*/ 1615750 h 2491475"/>
              <a:gd name="connsiteX0" fmla="*/ 247220 w 1305019"/>
              <a:gd name="connsiteY0" fmla="*/ 1537917 h 2493118"/>
              <a:gd name="connsiteX1" fmla="*/ 772358 w 1305019"/>
              <a:gd name="connsiteY1" fmla="*/ 1022303 h 2493118"/>
              <a:gd name="connsiteX2" fmla="*/ 1154098 w 1305019"/>
              <a:gd name="connsiteY2" fmla="*/ 534031 h 2493118"/>
              <a:gd name="connsiteX3" fmla="*/ 1305019 w 1305019"/>
              <a:gd name="connsiteY3" fmla="*/ 152291 h 2493118"/>
              <a:gd name="connsiteX4" fmla="*/ 1154098 w 1305019"/>
              <a:gd name="connsiteY4" fmla="*/ 1371 h 2493118"/>
              <a:gd name="connsiteX5" fmla="*/ 852258 w 1305019"/>
              <a:gd name="connsiteY5" fmla="*/ 320967 h 2493118"/>
              <a:gd name="connsiteX6" fmla="*/ 1 w 1305019"/>
              <a:gd name="connsiteY6" fmla="*/ 2149767 h 2493118"/>
              <a:gd name="connsiteX7" fmla="*/ 370860 w 1305019"/>
              <a:gd name="connsiteY7" fmla="*/ 2487242 h 2493118"/>
              <a:gd name="connsiteX8" fmla="*/ 718507 w 1305019"/>
              <a:gd name="connsiteY8" fmla="*/ 2078345 h 2493118"/>
              <a:gd name="connsiteX9" fmla="*/ 601155 w 1305019"/>
              <a:gd name="connsiteY9" fmla="*/ 1565783 h 2493118"/>
              <a:gd name="connsiteX10" fmla="*/ 209243 w 1305019"/>
              <a:gd name="connsiteY10" fmla="*/ 1615750 h 2493118"/>
              <a:gd name="connsiteX0" fmla="*/ 258490 w 1316289"/>
              <a:gd name="connsiteY0" fmla="*/ 1541775 h 2495333"/>
              <a:gd name="connsiteX1" fmla="*/ 783628 w 1316289"/>
              <a:gd name="connsiteY1" fmla="*/ 1026161 h 2495333"/>
              <a:gd name="connsiteX2" fmla="*/ 1165368 w 1316289"/>
              <a:gd name="connsiteY2" fmla="*/ 537889 h 2495333"/>
              <a:gd name="connsiteX3" fmla="*/ 1316289 w 1316289"/>
              <a:gd name="connsiteY3" fmla="*/ 156149 h 2495333"/>
              <a:gd name="connsiteX4" fmla="*/ 1165368 w 1316289"/>
              <a:gd name="connsiteY4" fmla="*/ 5229 h 2495333"/>
              <a:gd name="connsiteX5" fmla="*/ 836895 w 1316289"/>
              <a:gd name="connsiteY5" fmla="*/ 324825 h 2495333"/>
              <a:gd name="connsiteX6" fmla="*/ 11271 w 1316289"/>
              <a:gd name="connsiteY6" fmla="*/ 2153625 h 2495333"/>
              <a:gd name="connsiteX7" fmla="*/ 382130 w 1316289"/>
              <a:gd name="connsiteY7" fmla="*/ 2491100 h 2495333"/>
              <a:gd name="connsiteX8" fmla="*/ 729777 w 1316289"/>
              <a:gd name="connsiteY8" fmla="*/ 2082203 h 2495333"/>
              <a:gd name="connsiteX9" fmla="*/ 612425 w 1316289"/>
              <a:gd name="connsiteY9" fmla="*/ 1569641 h 2495333"/>
              <a:gd name="connsiteX10" fmla="*/ 220513 w 1316289"/>
              <a:gd name="connsiteY10" fmla="*/ 1619608 h 2495333"/>
              <a:gd name="connsiteX0" fmla="*/ 258490 w 1316289"/>
              <a:gd name="connsiteY0" fmla="*/ 1540525 h 2494083"/>
              <a:gd name="connsiteX1" fmla="*/ 783628 w 1316289"/>
              <a:gd name="connsiteY1" fmla="*/ 1024911 h 2494083"/>
              <a:gd name="connsiteX2" fmla="*/ 1165368 w 1316289"/>
              <a:gd name="connsiteY2" fmla="*/ 536639 h 2494083"/>
              <a:gd name="connsiteX3" fmla="*/ 1316289 w 1316289"/>
              <a:gd name="connsiteY3" fmla="*/ 154899 h 2494083"/>
              <a:gd name="connsiteX4" fmla="*/ 1165368 w 1316289"/>
              <a:gd name="connsiteY4" fmla="*/ 3979 h 2494083"/>
              <a:gd name="connsiteX5" fmla="*/ 836895 w 1316289"/>
              <a:gd name="connsiteY5" fmla="*/ 323575 h 2494083"/>
              <a:gd name="connsiteX6" fmla="*/ 11271 w 1316289"/>
              <a:gd name="connsiteY6" fmla="*/ 2152375 h 2494083"/>
              <a:gd name="connsiteX7" fmla="*/ 382130 w 1316289"/>
              <a:gd name="connsiteY7" fmla="*/ 2489850 h 2494083"/>
              <a:gd name="connsiteX8" fmla="*/ 729777 w 1316289"/>
              <a:gd name="connsiteY8" fmla="*/ 2080953 h 2494083"/>
              <a:gd name="connsiteX9" fmla="*/ 612425 w 1316289"/>
              <a:gd name="connsiteY9" fmla="*/ 1568391 h 2494083"/>
              <a:gd name="connsiteX10" fmla="*/ 220513 w 1316289"/>
              <a:gd name="connsiteY10" fmla="*/ 1618358 h 2494083"/>
              <a:gd name="connsiteX0" fmla="*/ 257738 w 1315537"/>
              <a:gd name="connsiteY0" fmla="*/ 1540525 h 2491741"/>
              <a:gd name="connsiteX1" fmla="*/ 782876 w 1315537"/>
              <a:gd name="connsiteY1" fmla="*/ 1024911 h 2491741"/>
              <a:gd name="connsiteX2" fmla="*/ 1164616 w 1315537"/>
              <a:gd name="connsiteY2" fmla="*/ 536639 h 2491741"/>
              <a:gd name="connsiteX3" fmla="*/ 1315537 w 1315537"/>
              <a:gd name="connsiteY3" fmla="*/ 154899 h 2491741"/>
              <a:gd name="connsiteX4" fmla="*/ 1164616 w 1315537"/>
              <a:gd name="connsiteY4" fmla="*/ 3979 h 2491741"/>
              <a:gd name="connsiteX5" fmla="*/ 836143 w 1315537"/>
              <a:gd name="connsiteY5" fmla="*/ 323575 h 2491741"/>
              <a:gd name="connsiteX6" fmla="*/ 10519 w 1315537"/>
              <a:gd name="connsiteY6" fmla="*/ 2152375 h 2491741"/>
              <a:gd name="connsiteX7" fmla="*/ 381378 w 1315537"/>
              <a:gd name="connsiteY7" fmla="*/ 2489850 h 2491741"/>
              <a:gd name="connsiteX8" fmla="*/ 556997 w 1315537"/>
              <a:gd name="connsiteY8" fmla="*/ 2121432 h 2491741"/>
              <a:gd name="connsiteX9" fmla="*/ 611673 w 1315537"/>
              <a:gd name="connsiteY9" fmla="*/ 1568391 h 2491741"/>
              <a:gd name="connsiteX10" fmla="*/ 219761 w 1315537"/>
              <a:gd name="connsiteY10" fmla="*/ 1618358 h 2491741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618107 w 1321971"/>
              <a:gd name="connsiteY9" fmla="*/ 1568391 h 2463838"/>
              <a:gd name="connsiteX10" fmla="*/ 226195 w 1321971"/>
              <a:gd name="connsiteY10" fmla="*/ 1618358 h 2463838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780018 w 1321971"/>
              <a:gd name="connsiteY9" fmla="*/ 1760658 h 2463838"/>
              <a:gd name="connsiteX10" fmla="*/ 226195 w 1321971"/>
              <a:gd name="connsiteY10" fmla="*/ 1618358 h 2463838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780018 w 1321971"/>
              <a:gd name="connsiteY9" fmla="*/ 1760658 h 2463838"/>
              <a:gd name="connsiteX10" fmla="*/ 1116709 w 1321971"/>
              <a:gd name="connsiteY10" fmla="*/ 1749915 h 2463838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446077 w 1321971"/>
              <a:gd name="connsiteY9" fmla="*/ 1902328 h 2463838"/>
              <a:gd name="connsiteX10" fmla="*/ 1116709 w 1321971"/>
              <a:gd name="connsiteY10" fmla="*/ 1749915 h 2463838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446077 w 1321971"/>
              <a:gd name="connsiteY9" fmla="*/ 1902328 h 2463838"/>
              <a:gd name="connsiteX10" fmla="*/ 863719 w 1321971"/>
              <a:gd name="connsiteY10" fmla="*/ 1871348 h 2463838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902328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902328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32384 w 1321771"/>
              <a:gd name="connsiteY9" fmla="*/ 1902328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33164 w 1321771"/>
              <a:gd name="connsiteY10" fmla="*/ 1921944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33164 w 1321771"/>
              <a:gd name="connsiteY10" fmla="*/ 1921944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53405 w 1321771"/>
              <a:gd name="connsiteY10" fmla="*/ 1840989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634238 w 1321771"/>
              <a:gd name="connsiteY10" fmla="*/ 1837835 h 2460251"/>
              <a:gd name="connsiteX11" fmla="*/ 853405 w 1321771"/>
              <a:gd name="connsiteY11" fmla="*/ 1840989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654475 w 1321771"/>
              <a:gd name="connsiteY10" fmla="*/ 1898550 h 2460251"/>
              <a:gd name="connsiteX11" fmla="*/ 853405 w 1321771"/>
              <a:gd name="connsiteY11" fmla="*/ 1840989 h 246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1771" h="2460251">
                <a:moveTo>
                  <a:pt x="263972" y="1540525"/>
                </a:moveTo>
                <a:cubicBezTo>
                  <a:pt x="424509" y="1388864"/>
                  <a:pt x="637964" y="1192225"/>
                  <a:pt x="789110" y="1024911"/>
                </a:cubicBezTo>
                <a:cubicBezTo>
                  <a:pt x="940256" y="857597"/>
                  <a:pt x="1082073" y="681641"/>
                  <a:pt x="1170850" y="536639"/>
                </a:cubicBezTo>
                <a:cubicBezTo>
                  <a:pt x="1259627" y="391637"/>
                  <a:pt x="1321771" y="243676"/>
                  <a:pt x="1321771" y="154899"/>
                </a:cubicBezTo>
                <a:cubicBezTo>
                  <a:pt x="1321771" y="66122"/>
                  <a:pt x="1224116" y="11377"/>
                  <a:pt x="1170850" y="3979"/>
                </a:cubicBezTo>
                <a:cubicBezTo>
                  <a:pt x="1117584" y="-3419"/>
                  <a:pt x="1034727" y="-34491"/>
                  <a:pt x="842377" y="323575"/>
                </a:cubicBezTo>
                <a:cubicBezTo>
                  <a:pt x="650027" y="681641"/>
                  <a:pt x="106039" y="1796389"/>
                  <a:pt x="16753" y="2152375"/>
                </a:cubicBezTo>
                <a:cubicBezTo>
                  <a:pt x="-72533" y="2508361"/>
                  <a:pt x="220076" y="2455652"/>
                  <a:pt x="306658" y="2459490"/>
                </a:cubicBezTo>
                <a:cubicBezTo>
                  <a:pt x="393240" y="2463328"/>
                  <a:pt x="513042" y="2270511"/>
                  <a:pt x="536245" y="2175402"/>
                </a:cubicBezTo>
                <a:cubicBezTo>
                  <a:pt x="559448" y="2080293"/>
                  <a:pt x="426172" y="1934977"/>
                  <a:pt x="445877" y="1888835"/>
                </a:cubicBezTo>
                <a:cubicBezTo>
                  <a:pt x="465582" y="1842693"/>
                  <a:pt x="586554" y="1906524"/>
                  <a:pt x="654475" y="1898550"/>
                </a:cubicBezTo>
                <a:cubicBezTo>
                  <a:pt x="722396" y="1890576"/>
                  <a:pt x="816877" y="1840463"/>
                  <a:pt x="853405" y="1840989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4" name="Рисунок 113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1" t="46587" r="75055" b="49321"/>
          <a:stretch/>
        </p:blipFill>
        <p:spPr>
          <a:xfrm>
            <a:off x="6912000" y="1213564"/>
            <a:ext cx="468000" cy="360000"/>
          </a:xfrm>
          <a:prstGeom prst="rect">
            <a:avLst/>
          </a:prstGeom>
        </p:spPr>
      </p:pic>
      <p:pic>
        <p:nvPicPr>
          <p:cNvPr id="117" name="Picture 2" descr="D:\2 клас\3 Математика\1 Листопад\09 Таблиці множення на 6_9\№125-126 - Закр вивч випадків множення і ділення. Узагальнення і систематизація знань учнів\2025-05-05_222755.jp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63" b="3556"/>
          <a:stretch/>
        </p:blipFill>
        <p:spPr bwMode="auto">
          <a:xfrm>
            <a:off x="600148" y="1638927"/>
            <a:ext cx="6437610" cy="146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8" name="Группа 117"/>
          <p:cNvGrpSpPr/>
          <p:nvPr/>
        </p:nvGrpSpPr>
        <p:grpSpPr>
          <a:xfrm>
            <a:off x="6687255" y="1301211"/>
            <a:ext cx="267118" cy="208412"/>
            <a:chOff x="4864894" y="3710866"/>
            <a:chExt cx="1393840" cy="994484"/>
          </a:xfrm>
        </p:grpSpPr>
        <p:cxnSp>
          <p:nvCxnSpPr>
            <p:cNvPr id="119" name="Прямая соединительная линия 118"/>
            <p:cNvCxnSpPr/>
            <p:nvPr/>
          </p:nvCxnSpPr>
          <p:spPr>
            <a:xfrm flipH="1">
              <a:off x="4864894" y="3714750"/>
              <a:ext cx="461709" cy="990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Прямая соединительная линия 123"/>
            <p:cNvCxnSpPr/>
            <p:nvPr/>
          </p:nvCxnSpPr>
          <p:spPr>
            <a:xfrm>
              <a:off x="5122415" y="4151549"/>
              <a:ext cx="59471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Полилиния 124"/>
            <p:cNvSpPr/>
            <p:nvPr/>
          </p:nvSpPr>
          <p:spPr>
            <a:xfrm>
              <a:off x="5593679" y="3710866"/>
              <a:ext cx="665055" cy="981930"/>
            </a:xfrm>
            <a:custGeom>
              <a:avLst/>
              <a:gdLst>
                <a:gd name="connsiteX0" fmla="*/ 351849 w 689200"/>
                <a:gd name="connsiteY0" fmla="*/ 0 h 914450"/>
                <a:gd name="connsiteX1" fmla="*/ 14497 w 689200"/>
                <a:gd name="connsiteY1" fmla="*/ 719091 h 914450"/>
                <a:gd name="connsiteX2" fmla="*/ 112152 w 689200"/>
                <a:gd name="connsiteY2" fmla="*/ 914400 h 914450"/>
                <a:gd name="connsiteX3" fmla="*/ 564913 w 689200"/>
                <a:gd name="connsiteY3" fmla="*/ 736847 h 914450"/>
                <a:gd name="connsiteX4" fmla="*/ 689200 w 689200"/>
                <a:gd name="connsiteY4" fmla="*/ 603682 h 914450"/>
                <a:gd name="connsiteX0" fmla="*/ 351849 w 564913"/>
                <a:gd name="connsiteY0" fmla="*/ 0 h 914450"/>
                <a:gd name="connsiteX1" fmla="*/ 14497 w 564913"/>
                <a:gd name="connsiteY1" fmla="*/ 719091 h 914450"/>
                <a:gd name="connsiteX2" fmla="*/ 112152 w 564913"/>
                <a:gd name="connsiteY2" fmla="*/ 914400 h 914450"/>
                <a:gd name="connsiteX3" fmla="*/ 564913 w 564913"/>
                <a:gd name="connsiteY3" fmla="*/ 736847 h 914450"/>
                <a:gd name="connsiteX0" fmla="*/ 354358 w 665054"/>
                <a:gd name="connsiteY0" fmla="*/ 0 h 915303"/>
                <a:gd name="connsiteX1" fmla="*/ 17006 w 665054"/>
                <a:gd name="connsiteY1" fmla="*/ 719091 h 915303"/>
                <a:gd name="connsiteX2" fmla="*/ 114661 w 665054"/>
                <a:gd name="connsiteY2" fmla="*/ 914400 h 915303"/>
                <a:gd name="connsiteX3" fmla="*/ 665054 w 665054"/>
                <a:gd name="connsiteY3" fmla="*/ 667643 h 915303"/>
                <a:gd name="connsiteX0" fmla="*/ 355525 w 705362"/>
                <a:gd name="connsiteY0" fmla="*/ 0 h 922538"/>
                <a:gd name="connsiteX1" fmla="*/ 18173 w 705362"/>
                <a:gd name="connsiteY1" fmla="*/ 719091 h 922538"/>
                <a:gd name="connsiteX2" fmla="*/ 115828 w 705362"/>
                <a:gd name="connsiteY2" fmla="*/ 914400 h 922538"/>
                <a:gd name="connsiteX3" fmla="*/ 705362 w 705362"/>
                <a:gd name="connsiteY3" fmla="*/ 511694 h 922538"/>
                <a:gd name="connsiteX0" fmla="*/ 354358 w 665054"/>
                <a:gd name="connsiteY0" fmla="*/ 0 h 920539"/>
                <a:gd name="connsiteX1" fmla="*/ 17006 w 665054"/>
                <a:gd name="connsiteY1" fmla="*/ 719091 h 920539"/>
                <a:gd name="connsiteX2" fmla="*/ 114661 w 665054"/>
                <a:gd name="connsiteY2" fmla="*/ 914400 h 920539"/>
                <a:gd name="connsiteX3" fmla="*/ 665054 w 665054"/>
                <a:gd name="connsiteY3" fmla="*/ 548388 h 92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5054" h="920539">
                  <a:moveTo>
                    <a:pt x="354358" y="0"/>
                  </a:moveTo>
                  <a:cubicBezTo>
                    <a:pt x="205657" y="283345"/>
                    <a:pt x="56956" y="566691"/>
                    <a:pt x="17006" y="719091"/>
                  </a:cubicBezTo>
                  <a:cubicBezTo>
                    <a:pt x="-22944" y="871491"/>
                    <a:pt x="6653" y="942851"/>
                    <a:pt x="114661" y="914400"/>
                  </a:cubicBezTo>
                  <a:cubicBezTo>
                    <a:pt x="222669" y="885950"/>
                    <a:pt x="568879" y="600174"/>
                    <a:pt x="665054" y="54838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7" name="Прямоугольник 126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61950"/>
            <a:ext cx="1054100" cy="996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156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82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3" grpId="0"/>
      <p:bldP spid="89" grpId="0"/>
      <p:bldP spid="9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100" y="494530"/>
            <a:ext cx="10005786" cy="72467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Склади задачу за даними таблиці</a:t>
            </a: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="" xmlns:a16="http://schemas.microsoft.com/office/drawing/2014/main" id="{58311F4D-18F7-40DA-BB35-504B04D8FB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743859"/>
              </p:ext>
            </p:extLst>
          </p:nvPr>
        </p:nvGraphicFramePr>
        <p:xfrm>
          <a:off x="1243768" y="1375552"/>
          <a:ext cx="7203546" cy="2528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2086">
                  <a:extLst>
                    <a:ext uri="{9D8B030D-6E8A-4147-A177-3AD203B41FA5}">
                      <a16:colId xmlns="" xmlns:a16="http://schemas.microsoft.com/office/drawing/2014/main" val="3915946942"/>
                    </a:ext>
                  </a:extLst>
                </a:gridCol>
                <a:gridCol w="1461832">
                  <a:extLst>
                    <a:ext uri="{9D8B030D-6E8A-4147-A177-3AD203B41FA5}">
                      <a16:colId xmlns="" xmlns:a16="http://schemas.microsoft.com/office/drawing/2014/main" val="1207793021"/>
                    </a:ext>
                  </a:extLst>
                </a:gridCol>
                <a:gridCol w="1796143">
                  <a:extLst>
                    <a:ext uri="{9D8B030D-6E8A-4147-A177-3AD203B41FA5}">
                      <a16:colId xmlns="" xmlns:a16="http://schemas.microsoft.com/office/drawing/2014/main" val="779538474"/>
                    </a:ext>
                  </a:extLst>
                </a:gridCol>
                <a:gridCol w="1763485">
                  <a:extLst>
                    <a:ext uri="{9D8B030D-6E8A-4147-A177-3AD203B41FA5}">
                      <a16:colId xmlns="" xmlns:a16="http://schemas.microsoft.com/office/drawing/2014/main" val="1079963766"/>
                    </a:ext>
                  </a:extLst>
                </a:gridCol>
              </a:tblGrid>
              <a:tr h="529009">
                <a:tc>
                  <a:txBody>
                    <a:bodyPr/>
                    <a:lstStyle/>
                    <a:p>
                      <a:pPr algn="ctr"/>
                      <a:r>
                        <a:rPr lang="uk-UA" sz="3200" dirty="0"/>
                        <a:t>Товар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/>
                        <a:t>Ціна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/>
                        <a:t>Кількість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/>
                        <a:t>Вартість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86315784"/>
                  </a:ext>
                </a:extLst>
              </a:tr>
              <a:tr h="974491"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/>
                        <a:t>Булочка з корицею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/>
                        <a:t>7 грн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3200" dirty="0"/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48906915"/>
                  </a:ext>
                </a:extLst>
              </a:tr>
              <a:tr h="974491"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/>
                        <a:t>Булочка з родзинками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/>
                        <a:t>10 грн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uk-UA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68037550"/>
                  </a:ext>
                </a:extLst>
              </a:tr>
            </a:tbl>
          </a:graphicData>
        </a:graphic>
      </p:graphicFrame>
      <p:pic>
        <p:nvPicPr>
          <p:cNvPr id="1026" name="Picture 2" descr="baker man in bakery shop baking bread">
            <a:extLst>
              <a:ext uri="{FF2B5EF4-FFF2-40B4-BE49-F238E27FC236}">
                <a16:creationId xmlns="" xmlns:a16="http://schemas.microsoft.com/office/drawing/2014/main" id="{4AD91196-9EED-40A0-B7D7-7D42707A0F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8" b="10579"/>
          <a:stretch/>
        </p:blipFill>
        <p:spPr bwMode="auto">
          <a:xfrm>
            <a:off x="8542565" y="1405637"/>
            <a:ext cx="2266950" cy="189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61950"/>
            <a:ext cx="1054100" cy="996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156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C52B505-0071-45FC-8AFC-36E842CA0FAE}"/>
              </a:ext>
            </a:extLst>
          </p:cNvPr>
          <p:cNvSpPr txBox="1"/>
          <p:nvPr/>
        </p:nvSpPr>
        <p:spPr>
          <a:xfrm>
            <a:off x="1236068" y="5971461"/>
            <a:ext cx="208640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/>
              <a:t>Відповідь</a:t>
            </a:r>
            <a:r>
              <a:rPr lang="uk-UA" sz="3200" b="1" dirty="0" smtClean="0"/>
              <a:t>:</a:t>
            </a:r>
            <a:endParaRPr lang="uk-UA" sz="3200" b="1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C52B505-0071-45FC-8AFC-36E842CA0FAE}"/>
              </a:ext>
            </a:extLst>
          </p:cNvPr>
          <p:cNvSpPr txBox="1"/>
          <p:nvPr/>
        </p:nvSpPr>
        <p:spPr>
          <a:xfrm>
            <a:off x="3322469" y="5980179"/>
            <a:ext cx="487447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dirty="0" smtClean="0"/>
              <a:t>вартість булочок 92 грн.</a:t>
            </a:r>
            <a:endParaRPr lang="uk-UA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1264004" y="3965233"/>
            <a:ext cx="1686025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1) 7 ∙ 6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2950029" y="3965233"/>
            <a:ext cx="1629472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42 (грн)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3113316" y="4647763"/>
            <a:ext cx="1578427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50 (грн)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1236068" y="4647763"/>
            <a:ext cx="1877248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2) 10 ∙ 5 =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E4CE27D-7746-4A89-8027-FB5FF93B0514}"/>
              </a:ext>
            </a:extLst>
          </p:cNvPr>
          <p:cNvSpPr txBox="1"/>
          <p:nvPr/>
        </p:nvSpPr>
        <p:spPr>
          <a:xfrm>
            <a:off x="4590388" y="3960878"/>
            <a:ext cx="544624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dirty="0" smtClean="0"/>
              <a:t>– вартість булочок з корицею. </a:t>
            </a:r>
            <a:endParaRPr lang="uk-UA" sz="3200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3330435" y="5323539"/>
            <a:ext cx="1709651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92 (грн)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1218683" y="5319635"/>
            <a:ext cx="2129313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3) 50 + 42 =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E4CE27D-7746-4A89-8027-FB5FF93B0514}"/>
              </a:ext>
            </a:extLst>
          </p:cNvPr>
          <p:cNvSpPr txBox="1"/>
          <p:nvPr/>
        </p:nvSpPr>
        <p:spPr>
          <a:xfrm>
            <a:off x="4579501" y="4647763"/>
            <a:ext cx="595787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dirty="0" smtClean="0"/>
              <a:t>– </a:t>
            </a:r>
            <a:r>
              <a:rPr lang="uk-UA" sz="3200" dirty="0"/>
              <a:t>вартість булочок </a:t>
            </a:r>
            <a:r>
              <a:rPr lang="uk-UA" sz="3200" dirty="0" smtClean="0"/>
              <a:t>з родзинками. </a:t>
            </a:r>
            <a:endParaRPr lang="uk-UA" sz="3200" dirty="0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6056992" y="5323539"/>
            <a:ext cx="3979637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7 ∙ 6 </a:t>
            </a:r>
            <a:r>
              <a:rPr lang="uk-UA" sz="3200" b="1" dirty="0">
                <a:solidFill>
                  <a:schemeClr val="bg1"/>
                </a:solidFill>
              </a:rPr>
              <a:t>+ 10 ∙ 5 </a:t>
            </a:r>
            <a:r>
              <a:rPr lang="uk-UA" sz="3200" b="1" dirty="0">
                <a:solidFill>
                  <a:schemeClr val="bg1"/>
                </a:solidFill>
              </a:rPr>
              <a:t>= 92 (грн)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85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6">
            <a:extLst>
              <a:ext uri="{FF2B5EF4-FFF2-40B4-BE49-F238E27FC236}">
                <a16:creationId xmlns="" xmlns:a16="http://schemas.microsoft.com/office/drawing/2014/main" id="{7099438C-FDA5-46C5-A5BD-6686C334B88A}"/>
              </a:ext>
            </a:extLst>
          </p:cNvPr>
          <p:cNvSpPr/>
          <p:nvPr/>
        </p:nvSpPr>
        <p:spPr>
          <a:xfrm>
            <a:off x="1309327" y="624890"/>
            <a:ext cx="9739986" cy="73582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Обчисли периметр прямокутника</a:t>
            </a:r>
          </a:p>
        </p:txBody>
      </p:sp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2484E29B-10A6-4A66-BF4F-9256ADE10C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D0B68C7B-69E8-4B55-8150-0A9E67C038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257A04C5-B405-45F7-8C15-A53A36B12B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DA1CAE3D-57FB-42AF-9BD8-FA6F59F76F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8F772E05-BB91-467A-B1BD-4BB82D1B59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C7EDE17E-22DE-4E07-8CBA-0A103533C2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F7C1854D-73FB-4A7B-8BE8-81B47C731C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09CA1725-9E11-47FA-8373-C614AB7EF1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61D619A0-F915-4649-A539-3289739F6F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3275453D-E9F7-401D-BE9D-6F07E241B9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2843ED55-4449-4E43-B390-86DAD98ECD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5667" y="3653047"/>
            <a:ext cx="2653503" cy="278729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8A74BCE-63F0-4390-AF61-A4BE362355D0}"/>
              </a:ext>
            </a:extLst>
          </p:cNvPr>
          <p:cNvSpPr/>
          <p:nvPr/>
        </p:nvSpPr>
        <p:spPr>
          <a:xfrm>
            <a:off x="1275804" y="2091494"/>
            <a:ext cx="3731625" cy="192533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2841626" y="1568274"/>
            <a:ext cx="1467536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а = 6 см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4986978" y="2642387"/>
            <a:ext cx="1549264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в = 4 см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1309548" y="4191731"/>
            <a:ext cx="2576643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Р = 6 ∙ 2 + 4 ∙ 2 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3886191" y="4191731"/>
            <a:ext cx="1429795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12 + 8 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5326694" y="4191731"/>
            <a:ext cx="1291819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20 (см)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1309547" y="4785084"/>
            <a:ext cx="2576643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Р = (6 + 4) ∙ 2 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3886190" y="4785084"/>
            <a:ext cx="1429795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10 ∙ 2 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5326693" y="4785084"/>
            <a:ext cx="1291819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20 (см)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6054354" y="1449625"/>
            <a:ext cx="4702942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Р = а + в + а + в = а + а + в + в 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8438483" y="2471805"/>
            <a:ext cx="214038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Р = (а + в) ∙ 2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8405825" y="1972845"/>
            <a:ext cx="2325436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Р = а ∙ 2 + в ∙ 2 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34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13477</TotalTime>
  <Words>363</Words>
  <Application>Microsoft Office PowerPoint</Application>
  <PresentationFormat>Произвольный</PresentationFormat>
  <Paragraphs>101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Налаштування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Рефлексія. Вправа «Веселі числа»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1364</cp:revision>
  <dcterms:created xsi:type="dcterms:W3CDTF">2018-01-05T16:38:53Z</dcterms:created>
  <dcterms:modified xsi:type="dcterms:W3CDTF">2025-05-06T06:46:09Z</dcterms:modified>
</cp:coreProperties>
</file>