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922" r:id="rId3"/>
    <p:sldId id="919" r:id="rId4"/>
    <p:sldId id="863" r:id="rId5"/>
    <p:sldId id="920" r:id="rId6"/>
    <p:sldId id="869" r:id="rId7"/>
    <p:sldId id="609" r:id="rId8"/>
    <p:sldId id="873" r:id="rId9"/>
    <p:sldId id="917" r:id="rId10"/>
    <p:sldId id="918" r:id="rId11"/>
    <p:sldId id="92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22"/>
            <p14:sldId id="919"/>
            <p14:sldId id="863"/>
            <p14:sldId id="920"/>
            <p14:sldId id="869"/>
            <p14:sldId id="609"/>
            <p14:sldId id="873"/>
            <p14:sldId id="917"/>
            <p14:sldId id="918"/>
            <p14:sldId id="9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1"/>
    <a:srgbClr val="FDBFE7"/>
    <a:srgbClr val="FFFF00"/>
    <a:srgbClr val="0D0D0D"/>
    <a:srgbClr val="FF3131"/>
    <a:srgbClr val="295FFF"/>
    <a:srgbClr val="9E0000"/>
    <a:srgbClr val="00B05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доданка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Знаходження від’ємника, </a:t>
          </a:r>
          <a:r>
            <a:rPr lang="uk-UA" sz="3200" b="1" dirty="0" err="1" smtClean="0">
              <a:solidFill>
                <a:schemeClr val="bg1"/>
              </a:solidFill>
            </a:rPr>
            <a:t>зменшува</a:t>
          </a:r>
          <a:r>
            <a:rPr lang="uk-UA" sz="3200" b="1" dirty="0" smtClean="0">
              <a:solidFill>
                <a:schemeClr val="bg1"/>
              </a:solidFill>
            </a:rPr>
            <a:t>-ного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Математич</a:t>
          </a:r>
          <a:r>
            <a:rPr lang="uk-UA" sz="3200" b="1" dirty="0" smtClean="0"/>
            <a:t>-ний диктант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7655" custLinFactX="94904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9210" custLinFactX="200000" custLinFactNeighborX="280071" custLinFactNeighborY="-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122708" custLinFactNeighborX="-2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76C4D-0F08-4AB9-AB16-A42B6506C322}" type="presOf" srcId="{B8BDD424-9492-4512-80FF-938BF7CFE1AC}" destId="{D128CD1A-1E54-41AB-ABBF-267B83BF69D9}" srcOrd="0" destOrd="0" presId="urn:microsoft.com/office/officeart/2005/8/layout/hList6"/>
    <dgm:cxn modelId="{05CD11E5-8034-4E45-9402-36963DEB0EE3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8677BC04-F301-43E7-BB0E-36D0AA24390C}" type="presOf" srcId="{289AA968-9F58-4A6E-B11C-582CA574AD65}" destId="{6408D3F1-0C0E-4F5D-B5D5-053E6D4B4C50}" srcOrd="0" destOrd="0" presId="urn:microsoft.com/office/officeart/2005/8/layout/hList6"/>
    <dgm:cxn modelId="{6B1BE1BD-4FB7-42C2-A432-D17FC05BA01D}" type="presOf" srcId="{17FCBCD0-5166-44EF-A995-697AB50FC98B}" destId="{8C93B566-6306-40C5-A3D5-B84E788E517B}" srcOrd="0" destOrd="0" presId="urn:microsoft.com/office/officeart/2005/8/layout/hList6"/>
    <dgm:cxn modelId="{0530CDF4-E060-49AC-88DB-2859BB9053A9}" type="presOf" srcId="{BC7931E8-86A7-44AD-A246-C659A84EF1D0}" destId="{D2B473EA-0294-46C9-BEB1-B63C89DB6F91}" srcOrd="0" destOrd="0" presId="urn:microsoft.com/office/officeart/2005/8/layout/hList6"/>
    <dgm:cxn modelId="{06721B01-6C74-4B6D-8979-C241F2723CFD}" type="presParOf" srcId="{6408D3F1-0C0E-4F5D-B5D5-053E6D4B4C50}" destId="{D128CD1A-1E54-41AB-ABBF-267B83BF69D9}" srcOrd="0" destOrd="0" presId="urn:microsoft.com/office/officeart/2005/8/layout/hList6"/>
    <dgm:cxn modelId="{33DE5697-A024-4872-9EE8-7AF89C7F10F6}" type="presParOf" srcId="{6408D3F1-0C0E-4F5D-B5D5-053E6D4B4C50}" destId="{ECBD397D-046F-40AA-B079-23418C3C10A6}" srcOrd="1" destOrd="0" presId="urn:microsoft.com/office/officeart/2005/8/layout/hList6"/>
    <dgm:cxn modelId="{5F919C98-CBF2-40FF-B9AB-74C364821D6D}" type="presParOf" srcId="{6408D3F1-0C0E-4F5D-B5D5-053E6D4B4C50}" destId="{00E23834-4C97-4BAD-9028-AA93134EBB29}" srcOrd="2" destOrd="0" presId="urn:microsoft.com/office/officeart/2005/8/layout/hList6"/>
    <dgm:cxn modelId="{9B4BDEB4-CCE2-4DFF-B7CB-E19523896008}" type="presParOf" srcId="{6408D3F1-0C0E-4F5D-B5D5-053E6D4B4C50}" destId="{8876FB75-3E41-41EA-914C-4542E25630F3}" srcOrd="3" destOrd="0" presId="urn:microsoft.com/office/officeart/2005/8/layout/hList6"/>
    <dgm:cxn modelId="{52CC71F6-E415-40AB-BF42-71F2D51072A2}" type="presParOf" srcId="{6408D3F1-0C0E-4F5D-B5D5-053E6D4B4C50}" destId="{8C93B566-6306-40C5-A3D5-B84E788E517B}" srcOrd="4" destOrd="0" presId="urn:microsoft.com/office/officeart/2005/8/layout/hList6"/>
    <dgm:cxn modelId="{290874CB-83E1-4294-A2C2-34CC4F74889B}" type="presParOf" srcId="{6408D3F1-0C0E-4F5D-B5D5-053E6D4B4C50}" destId="{B4E8D5E2-E5AE-41CC-80D3-5A0016AFADCC}" srcOrd="5" destOrd="0" presId="urn:microsoft.com/office/officeart/2005/8/layout/hList6"/>
    <dgm:cxn modelId="{11889D61-4C89-41BF-BBDA-4A290425E5D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507934" y="807176"/>
          <a:ext cx="4272497" cy="265814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Математич</a:t>
          </a:r>
          <a:r>
            <a:rPr lang="uk-UA" sz="3200" b="1" kern="1200" dirty="0" smtClean="0"/>
            <a:t>-ний диктант</a:t>
          </a:r>
          <a:endParaRPr lang="ru-RU" sz="3200" b="1" kern="1200" dirty="0"/>
        </a:p>
      </dsp:txBody>
      <dsp:txXfrm rot="5400000">
        <a:off x="2315111" y="854498"/>
        <a:ext cx="2658144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7145577" y="676647"/>
          <a:ext cx="4272497" cy="2919202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Знаходження від’ємника, </a:t>
          </a:r>
          <a:r>
            <a:rPr lang="uk-UA" sz="3200" b="1" kern="1200" dirty="0" err="1" smtClean="0">
              <a:solidFill>
                <a:schemeClr val="bg1"/>
              </a:solidFill>
            </a:rPr>
            <a:t>зменшува</a:t>
          </a:r>
          <a:r>
            <a:rPr lang="uk-UA" sz="3200" b="1" kern="1200" dirty="0" smtClean="0">
              <a:solidFill>
                <a:schemeClr val="bg1"/>
              </a:solidFill>
            </a:rPr>
            <a:t>-ного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22225" y="854498"/>
        <a:ext cx="291920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43428" y="1043428"/>
          <a:ext cx="4272497" cy="218564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185640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280974" y="880681"/>
          <a:ext cx="4272497" cy="2511133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доданка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161656" y="854498"/>
        <a:ext cx="251113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9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3911" y="3963573"/>
            <a:ext cx="9991290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Повторення вивчених випадків додавання і віднімання двоцифрових </a:t>
            </a:r>
            <a:r>
              <a:rPr lang="uk-UA" sz="4000" b="1" dirty="0" smtClean="0">
                <a:solidFill>
                  <a:srgbClr val="7030A0"/>
                </a:solidFill>
              </a:rPr>
              <a:t>чисел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Plus and minus symbols">
            <a:extLst>
              <a:ext uri="{FF2B5EF4-FFF2-40B4-BE49-F238E27FC236}">
                <a16:creationId xmlns="" xmlns:a16="http://schemas.microsoft.com/office/drawing/2014/main" id="{1115FE4F-8592-40CC-BC63-5A343CDB4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1"/>
          <a:stretch/>
        </p:blipFill>
        <p:spPr bwMode="auto">
          <a:xfrm>
            <a:off x="1133911" y="1188297"/>
            <a:ext cx="2835200" cy="238338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9609" y="1188297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Повторюємо за рік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33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2450835" y="1695467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84 - 19  = 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2450835" y="2779537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81 - 34  = 47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2400330" y="3863607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100 - 60  = 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9D98F3-4400-492B-B597-309C9691C525}"/>
              </a:ext>
            </a:extLst>
          </p:cNvPr>
          <p:cNvSpPr txBox="1"/>
          <p:nvPr/>
        </p:nvSpPr>
        <p:spPr>
          <a:xfrm>
            <a:off x="2450835" y="4947678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88  -  8  = 80</a:t>
            </a:r>
          </a:p>
        </p:txBody>
      </p:sp>
      <p:pic>
        <p:nvPicPr>
          <p:cNvPr id="6146" name="Picture 2" descr="thumb up winking emoticon">
            <a:extLst>
              <a:ext uri="{FF2B5EF4-FFF2-40B4-BE49-F238E27FC236}">
                <a16:creationId xmlns="" xmlns:a16="http://schemas.microsoft.com/office/drawing/2014/main" id="{77208D6D-A961-410A-9818-435C7EAF9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530" y="1742765"/>
            <a:ext cx="4083387" cy="42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nking face emoticon">
            <a:extLst>
              <a:ext uri="{FF2B5EF4-FFF2-40B4-BE49-F238E27FC236}">
                <a16:creationId xmlns="" xmlns:a16="http://schemas.microsoft.com/office/drawing/2014/main" id="{5424422A-F550-423D-8D81-032646A0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86" y="1642189"/>
            <a:ext cx="892549" cy="93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winking face emoticon">
            <a:extLst>
              <a:ext uri="{FF2B5EF4-FFF2-40B4-BE49-F238E27FC236}">
                <a16:creationId xmlns="" xmlns:a16="http://schemas.microsoft.com/office/drawing/2014/main" id="{B09A06B8-1E87-4604-8DEB-2100E784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30" y="2726259"/>
            <a:ext cx="892549" cy="9375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winking face emoticon">
            <a:extLst>
              <a:ext uri="{FF2B5EF4-FFF2-40B4-BE49-F238E27FC236}">
                <a16:creationId xmlns="" xmlns:a16="http://schemas.microsoft.com/office/drawing/2014/main" id="{393970E1-3447-47F9-B88B-7AD94BE4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835" y="3790293"/>
            <a:ext cx="930699" cy="9776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winking face emoticon">
            <a:extLst>
              <a:ext uri="{FF2B5EF4-FFF2-40B4-BE49-F238E27FC236}">
                <a16:creationId xmlns="" xmlns:a16="http://schemas.microsoft.com/office/drawing/2014/main" id="{64821CD8-9942-4B8C-9328-B38791E5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44" y="4947678"/>
            <a:ext cx="758035" cy="7962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65538" y="492896"/>
            <a:ext cx="9848776" cy="68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</p:spTree>
    <p:extLst>
      <p:ext uri="{BB962C8B-B14F-4D97-AF65-F5344CB8AC3E}">
        <p14:creationId xmlns:p14="http://schemas.microsoft.com/office/powerpoint/2010/main" val="2737972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знання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над цим варто замислитися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це мені  потрібно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</a:t>
            </a:r>
            <a:r>
              <a:rPr lang="uk-UA" sz="2800" b="1" dirty="0"/>
              <a:t>добре </a:t>
            </a:r>
            <a:r>
              <a:rPr lang="uk-UA" sz="2800" b="1" dirty="0" smtClean="0"/>
              <a:t>читати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швидко </a:t>
            </a:r>
            <a:r>
              <a:rPr lang="uk-UA" sz="2800" b="1" dirty="0" smtClean="0"/>
              <a:t>міркуєш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7" y="4436710"/>
            <a:ext cx="428332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Любиш морозиво;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0" y="5229200"/>
            <a:ext cx="7952233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м</a:t>
            </a:r>
            <a:r>
              <a:rPr lang="uk-UA" sz="2800" b="1" dirty="0" smtClean="0"/>
              <a:t>аєш Батьківщину</a:t>
            </a:r>
            <a:r>
              <a:rPr lang="uk-UA" sz="2800" b="1" dirty="0"/>
              <a:t> </a:t>
            </a:r>
            <a:r>
              <a:rPr lang="uk-UA" sz="2800" b="1" dirty="0" smtClean="0"/>
              <a:t>з козацьким родом.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</a:t>
            </a:r>
            <a:r>
              <a:rPr lang="uk-UA" sz="2800" b="1" dirty="0" smtClean="0"/>
              <a:t>міцні зуби;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4" y="1286556"/>
            <a:ext cx="2380137" cy="4476748"/>
          </a:xfrm>
          <a:prstGeom prst="rect">
            <a:avLst/>
          </a:prstGeom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2716719" y="2046042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09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13864285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649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17172" y="494529"/>
            <a:ext cx="9797142" cy="70919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317172" y="1578433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76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24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317172" y="2621767"/>
            <a:ext cx="2302080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76 – 24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449176" y="1578433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72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302109" y="4730449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57 – 27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340664" y="3764767"/>
            <a:ext cx="2302080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57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27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9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449176" y="2621767"/>
            <a:ext cx="2302080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72 – 15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731230" y="4654249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25 – 19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769785" y="3688567"/>
            <a:ext cx="2302080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25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19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21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706449" y="1578433"/>
            <a:ext cx="1125002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3686489" y="2621767"/>
            <a:ext cx="1125002" cy="8210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52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915816" y="1578433"/>
            <a:ext cx="870954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87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895856" y="2621767"/>
            <a:ext cx="870954" cy="8210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57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718765" y="3763076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84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729262" y="4731901"/>
            <a:ext cx="870954" cy="821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30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183449" y="3687115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44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10163489" y="4686905"/>
            <a:ext cx="870954" cy="8210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" name="Picture 2" descr="little monkey">
            <a:extLst>
              <a:ext uri="{FF2B5EF4-FFF2-40B4-BE49-F238E27FC236}">
                <a16:creationId xmlns="" xmlns:a16="http://schemas.microsoft.com/office/drawing/2014/main" id="{1C2D341D-1C91-4642-9CB3-E568D054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" y="3687115"/>
            <a:ext cx="2266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2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87" y="124915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26650" y="1481334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79888" y="-62927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19834" y="-565767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18553" y="-53459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46247" y="1444824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15949" y="2186870"/>
            <a:ext cx="74613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774861" y="2186869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1636554" y="2186870"/>
            <a:ext cx="71163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751736" y="2186870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497297" y="2912088"/>
            <a:ext cx="7986451" cy="2390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Запиши число у </a:t>
            </a:r>
            <a:r>
              <a:rPr lang="uk-UA" sz="2800" b="1" dirty="0" smtClean="0">
                <a:solidFill>
                  <a:schemeClr val="bg1"/>
                </a:solidFill>
              </a:rPr>
              <a:t>якому: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5 десятків </a:t>
            </a:r>
            <a:r>
              <a:rPr lang="uk-UA" sz="2800" b="1" dirty="0">
                <a:solidFill>
                  <a:schemeClr val="bg1"/>
                </a:solidFill>
              </a:rPr>
              <a:t>та 6 </a:t>
            </a:r>
            <a:r>
              <a:rPr lang="uk-UA" sz="2800" b="1" dirty="0" smtClean="0">
                <a:solidFill>
                  <a:schemeClr val="bg1"/>
                </a:solidFill>
              </a:rPr>
              <a:t>одиниць, </a:t>
            </a:r>
            <a:r>
              <a:rPr lang="ru-RU" sz="2800" b="1" dirty="0" smtClean="0">
                <a:solidFill>
                  <a:schemeClr val="bg1"/>
                </a:solidFill>
              </a:rPr>
              <a:t>6 </a:t>
            </a:r>
            <a:r>
              <a:rPr lang="uk-UA" sz="2800" b="1" dirty="0">
                <a:solidFill>
                  <a:schemeClr val="bg1"/>
                </a:solidFill>
              </a:rPr>
              <a:t>десятків</a:t>
            </a:r>
            <a:r>
              <a:rPr lang="ru-RU" sz="2800" b="1" dirty="0">
                <a:solidFill>
                  <a:schemeClr val="bg1"/>
                </a:solidFill>
              </a:rPr>
              <a:t> та 5 </a:t>
            </a:r>
            <a:r>
              <a:rPr lang="uk-UA" sz="2800" b="1" dirty="0" smtClean="0">
                <a:solidFill>
                  <a:schemeClr val="bg1"/>
                </a:solidFill>
              </a:rPr>
              <a:t>одиниць.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chemeClr val="bg1"/>
                </a:solidFill>
              </a:rPr>
              <a:t>Запиши число </a:t>
            </a:r>
            <a:r>
              <a:rPr lang="uk-UA" sz="2800" b="1" dirty="0" smtClean="0">
                <a:solidFill>
                  <a:schemeClr val="bg1"/>
                </a:solidFill>
              </a:rPr>
              <a:t>яке: 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на 2 од більше за 4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, на 2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 більше </a:t>
            </a:r>
            <a:r>
              <a:rPr lang="uk-UA" sz="2800" b="1" dirty="0">
                <a:solidFill>
                  <a:schemeClr val="bg1"/>
                </a:solidFill>
              </a:rPr>
              <a:t>за 4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На 2 од менше за </a:t>
            </a:r>
            <a:r>
              <a:rPr lang="uk-UA" sz="2800" b="1" dirty="0">
                <a:solidFill>
                  <a:schemeClr val="bg1"/>
                </a:solidFill>
              </a:rPr>
              <a:t>4 </a:t>
            </a:r>
            <a:r>
              <a:rPr lang="uk-UA" sz="2800" b="1" dirty="0" err="1" smtClean="0">
                <a:solidFill>
                  <a:schemeClr val="bg1"/>
                </a:solidFill>
              </a:rPr>
              <a:t>дес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  <a:r>
              <a:rPr lang="uk-UA" sz="2800" b="1" dirty="0">
                <a:solidFill>
                  <a:schemeClr val="bg1"/>
                </a:solidFill>
              </a:rPr>
              <a:t>на 2 </a:t>
            </a:r>
            <a:r>
              <a:rPr lang="uk-UA" sz="2800" b="1" dirty="0" err="1">
                <a:solidFill>
                  <a:schemeClr val="bg1"/>
                </a:solidFill>
              </a:rPr>
              <a:t>дес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менше </a:t>
            </a:r>
            <a:r>
              <a:rPr lang="uk-UA" sz="2800" b="1" dirty="0">
                <a:solidFill>
                  <a:schemeClr val="bg1"/>
                </a:solidFill>
              </a:rPr>
              <a:t>за 4 </a:t>
            </a:r>
            <a:r>
              <a:rPr lang="uk-UA" sz="2800" b="1" dirty="0" err="1">
                <a:solidFill>
                  <a:schemeClr val="bg1"/>
                </a:solidFill>
              </a:rPr>
              <a:t>дес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143000" y="506004"/>
            <a:ext cx="10014857" cy="6478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4690759" y="2173296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5667634" y="2173297"/>
            <a:ext cx="67491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кутник: округлені кути 1">
            <a:extLst>
              <a:ext uri="{FF2B5EF4-FFF2-40B4-BE49-F238E27FC236}">
                <a16:creationId xmlns="" xmlns:a16="http://schemas.microsoft.com/office/drawing/2014/main" id="{A8C1751C-CB12-44FF-885D-189166FA6A33}"/>
              </a:ext>
            </a:extLst>
          </p:cNvPr>
          <p:cNvSpPr/>
          <p:nvPr/>
        </p:nvSpPr>
        <p:spPr>
          <a:xfrm>
            <a:off x="547503" y="5302642"/>
            <a:ext cx="7986451" cy="98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Назви серед записаних круглі числа, непарне число. </a:t>
            </a:r>
            <a:endParaRPr lang="uk-UA" sz="2400" b="1" dirty="0">
              <a:solidFill>
                <a:schemeClr val="bg1"/>
              </a:solidFill>
            </a:endParaRP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Запиши ці числа в порядку зростання</a:t>
            </a:r>
            <a:endParaRPr lang="uk-UA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30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2" grpId="0" animBg="1"/>
      <p:bldP spid="42" grpId="0" animBg="1"/>
      <p:bldP spid="44" grpId="0" animBg="1"/>
      <p:bldP spid="45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06380" y="444770"/>
            <a:ext cx="10248304" cy="5758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85339" y="243447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0974" y="3167370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61028" y="3903439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224" y="4646302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DEEB92C8-5852-41D4-9823-74EF6EFAF2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7284" y="4560599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EFB98C-9DD9-4F2C-8AAD-000EF784D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52700" y="2344067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CB8FDB4-285B-4BCD-AEA3-2040B9EBA8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4807" y="2417348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1A4DC8D-AA3F-4CED-B1FB-C28F9C9035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61043" y="2344067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045053A-0C5D-4B32-8815-8C201E1CA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891557" y="2344653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CD3364D-0B6F-43DC-8552-A17532BD1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52246" y="456364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E765543D-3E55-401F-801F-B4B9452E27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81766" y="4540001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749D38DC-2074-4A80-944B-8EF0DFFEF7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79191" y="2340755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98A434C-5689-4AB7-81F8-C3B18FA728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86199" y="3052787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D62A4DB2-287C-4EF9-910E-5F8C246F15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6380" y="2503582"/>
            <a:ext cx="440143" cy="28893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C2FB36D-160B-4206-837F-4C1CAD590A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5502" y="2330819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3711A48F-67A0-43B9-B6EE-5EAF696040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3866" y="2346596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00051B4-DBF9-4A6E-8D24-67A389732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51595" y="3079353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A3B1870-3F86-4846-9B07-7167188AA6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99341" y="3823182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1B6C44E-FA3A-4329-90D7-843603312B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1417" y="3825155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604A698F-414E-492D-877E-FB73622897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3261" y="3832957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CE131AB-67DA-401A-A1E6-4E5984BEFE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73149" y="2361977"/>
            <a:ext cx="420821" cy="53459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EC7BF615-B0A5-4437-958D-4163A1472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04505" y="4570102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843D69E3-F3EF-4759-A0B1-B2E5BFF359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62355" y="2344957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7BA9988D-C92F-4051-A967-0A9D39983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28690" y="4576385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B6B12B0E-C110-4E23-841D-8722C15FF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1991" y="4577131"/>
            <a:ext cx="420821" cy="5345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CB81C4D-F6F2-43A8-87DA-8C42BAD6B5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074771" y="3079353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4CAD49B4-5340-4A9C-B1F1-5CCE9D597E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3264" y="3158939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3A156F-C679-4D89-BF58-19B475AFFF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18789" y="2340755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E0CA2FF3-2F3D-4F1C-B861-9FB78489D8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31445" y="3841687"/>
            <a:ext cx="420821" cy="53459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8724443D-1567-4D2A-B6E7-FF9F4F5C19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5283" y="3903439"/>
            <a:ext cx="394062" cy="355057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93F7A51-C3A1-4CF6-82CA-3633CC933D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61991" y="2340489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1735381C-919C-4671-8CDD-9D5E28B235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57313" y="3073901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AA2CBC4B-84F5-401D-9F3C-0FC8230D67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23943" y="3785435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7C431B2E-BE1B-44DC-B00F-FEC2A7F72C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430995" y="2345871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FE6B126A-46E3-46EE-8AFE-FFF2FB9C53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101562" y="3203483"/>
            <a:ext cx="394062" cy="35505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F79F21B4-72D1-48CB-8707-2879693A2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95444" y="3823182"/>
            <a:ext cx="455016" cy="567661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4CAFFF63-FF7B-4006-8DD5-F6F4D0C24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4348" y="3081412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5AA58D7C-0EC6-4A0B-8DDB-5928EF80F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485976" y="3068858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80173B8F-FAD7-4383-9AC5-2207EE99E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124445" y="3825154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947E1354-4A0A-4DD0-A4D0-467800EB2B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249857" y="3816475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25655FD5-B3B1-4F71-B005-8D4EB7337F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2002" y="4575690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88DDB1BA-B1B6-4DF0-9DD9-6820A0EE0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86360" y="2323544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2F87CAB5-0A6E-4B4C-A6D2-C9B60F68A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75197" y="4714231"/>
            <a:ext cx="440143" cy="28893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6B8D0A33-9A14-45A5-88F8-8DD9EE111A9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64877" y="2503227"/>
            <a:ext cx="440143" cy="288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C3A16E4-5E32-4B6D-AF1F-AAE3F23A5D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81821" y="3980936"/>
            <a:ext cx="440143" cy="28893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FACF1C1F-A278-45CE-B985-9FF72AE988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943193" y="3234376"/>
            <a:ext cx="440143" cy="28893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B0435087-5266-428D-8537-4B8A3FDBB1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42435" y="2417347"/>
            <a:ext cx="394062" cy="355057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9248094E-AAF6-4D9C-B77C-8D6B3AD5C5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799361" y="4642603"/>
            <a:ext cx="394062" cy="355057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C7FD700F-C0BD-4D1E-8CE9-146FA43BAD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55626" y="4646302"/>
            <a:ext cx="394062" cy="355057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50722AA1-ED8A-4D51-AF7A-31A7054E7E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89274" y="3892029"/>
            <a:ext cx="394062" cy="355057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22741146-10DE-4F8F-B56A-9858CF6F67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859022" y="3155758"/>
            <a:ext cx="394062" cy="355057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0D3BF5EE-B86F-4441-85D8-7A5B38BA44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41376" y="3102992"/>
            <a:ext cx="420821" cy="534599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A6AA32E9-869D-40B2-86E2-1C08ABAC64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49729" y="3078767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D6EDE379-3F38-4471-BC2C-5D7EA9CB5D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867099" y="3088438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6206783C-B0F4-446B-8EDC-89899A6B76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79059" y="3095011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E0D78A7B-B821-404A-B9A6-1F601CB63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10385" y="3088438"/>
            <a:ext cx="455016" cy="56766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C4A4146C-2322-49AA-A755-456EBDB4D6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57481" y="3826929"/>
            <a:ext cx="455016" cy="567661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84A88DEE-29F6-49E0-8ABE-DE79CEFFE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64650" y="3809718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EAC0BA6D-DA6D-4F6F-867F-728AAD931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93222" y="3820120"/>
            <a:ext cx="455016" cy="56766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7482AF3A-1C91-4BEF-8E02-5DDC3A57E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630616" y="3813547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BB65880B-B7A3-4E1F-820C-3C95127BE3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8757" y="3843882"/>
            <a:ext cx="420821" cy="534599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6DA72596-D2F3-406B-B43C-99D49025DA22}"/>
              </a:ext>
            </a:extLst>
          </p:cNvPr>
          <p:cNvSpPr txBox="1"/>
          <p:nvPr/>
        </p:nvSpPr>
        <p:spPr>
          <a:xfrm>
            <a:off x="6074722" y="377038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DD99D035-AC65-4669-B1BC-5ED12A9B23E2}"/>
              </a:ext>
            </a:extLst>
          </p:cNvPr>
          <p:cNvSpPr txBox="1"/>
          <p:nvPr/>
        </p:nvSpPr>
        <p:spPr>
          <a:xfrm>
            <a:off x="7865551" y="377038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84B0F0CC-1E80-4174-B50B-722655629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524802" y="3811962"/>
            <a:ext cx="455016" cy="567661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77DBCFF3-07F6-4E0D-B5F6-41CDCE87420B}"/>
              </a:ext>
            </a:extLst>
          </p:cNvPr>
          <p:cNvSpPr txBox="1"/>
          <p:nvPr/>
        </p:nvSpPr>
        <p:spPr>
          <a:xfrm>
            <a:off x="6074722" y="450698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1B2FF180-99B7-4661-93CB-6A9BDDE8B13C}"/>
              </a:ext>
            </a:extLst>
          </p:cNvPr>
          <p:cNvSpPr txBox="1"/>
          <p:nvPr/>
        </p:nvSpPr>
        <p:spPr>
          <a:xfrm>
            <a:off x="7865551" y="450698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01E3CF45-1513-4845-8297-CDC0929870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3741" y="4573806"/>
            <a:ext cx="455016" cy="56766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7C0F4D94-DC9F-4086-8683-329D116010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27054" y="4594506"/>
            <a:ext cx="420821" cy="534599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EB5F16A6-18F6-46B7-8023-9AA45D90E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70545" y="4570102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B5F15198-368D-4196-AA84-E895658B17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607939" y="4563529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E7CC0005-A0F3-4935-B941-FA96AA805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06977" y="4561791"/>
            <a:ext cx="455016" cy="567661"/>
          </a:xfrm>
          <a:prstGeom prst="rect">
            <a:avLst/>
          </a:prstGeom>
        </p:spPr>
      </p:pic>
      <p:pic>
        <p:nvPicPr>
          <p:cNvPr id="197" name="Рисунок 196">
            <a:extLst>
              <a:ext uri="{FF2B5EF4-FFF2-40B4-BE49-F238E27FC236}">
                <a16:creationId xmlns="" xmlns:a16="http://schemas.microsoft.com/office/drawing/2014/main" id="{5667D989-86E0-44E3-8763-20C0543D87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56227" y="3088438"/>
            <a:ext cx="455016" cy="567661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="" xmlns:a16="http://schemas.microsoft.com/office/drawing/2014/main" id="{F5145ED3-ECCE-4754-85D9-51027D6683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95624" y="4560599"/>
            <a:ext cx="455016" cy="567661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="" xmlns:a16="http://schemas.microsoft.com/office/drawing/2014/main" id="{E05FDA97-2FF3-4FF0-9375-3080E73755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786832" y="4570101"/>
            <a:ext cx="455016" cy="567661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81F6BA08-C2C0-4F59-B9A5-97AF760CAE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4807" y="3901880"/>
            <a:ext cx="394062" cy="355057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="" xmlns:a16="http://schemas.microsoft.com/office/drawing/2014/main" id="{36232A43-EB2A-49CD-870B-F80F0C8A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89686" y="4666900"/>
            <a:ext cx="394062" cy="355057"/>
          </a:xfrm>
          <a:prstGeom prst="rect">
            <a:avLst/>
          </a:prstGeom>
        </p:spPr>
      </p:pic>
      <p:pic>
        <p:nvPicPr>
          <p:cNvPr id="100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951667" y="1361844"/>
            <a:ext cx="1834946" cy="32534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2686" y="495118"/>
            <a:ext cx="7795282" cy="6587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числа в таблиці пропущені? </a:t>
            </a: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68972"/>
              </p:ext>
            </p:extLst>
          </p:nvPr>
        </p:nvGraphicFramePr>
        <p:xfrm>
          <a:off x="722217" y="2558946"/>
          <a:ext cx="10963226" cy="27025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483156">
                  <a:extLst>
                    <a:ext uri="{9D8B030D-6E8A-4147-A177-3AD203B41FA5}">
                      <a16:colId xmlns="" xmlns:a16="http://schemas.microsoft.com/office/drawing/2014/main" val="29705443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28244759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21083636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987925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33711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54816109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28067231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76850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630526013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289985882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Доданок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Доданок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50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/>
                        <a:t>Сума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dirty="0"/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395003"/>
                  </a:ext>
                </a:extLst>
              </a:tr>
            </a:tbl>
          </a:graphicData>
        </a:graphic>
      </p:graphicFrame>
      <p:pic>
        <p:nvPicPr>
          <p:cNvPr id="10" name="Рисунок 9" descr="Обезьяна">
            <a:extLst>
              <a:ext uri="{FF2B5EF4-FFF2-40B4-BE49-F238E27FC236}">
                <a16:creationId xmlns="" xmlns:a16="http://schemas.microsoft.com/office/drawing/2014/main" id="{24FF609B-3D3D-47BB-898F-351B0DF55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5569" y="3383927"/>
            <a:ext cx="1058266" cy="1058266"/>
          </a:xfrm>
          <a:prstGeom prst="rect">
            <a:avLst/>
          </a:prstGeom>
        </p:spPr>
      </p:pic>
      <p:pic>
        <p:nvPicPr>
          <p:cNvPr id="27" name="Рисунок 26" descr="Обезьяна">
            <a:extLst>
              <a:ext uri="{FF2B5EF4-FFF2-40B4-BE49-F238E27FC236}">
                <a16:creationId xmlns="" xmlns:a16="http://schemas.microsoft.com/office/drawing/2014/main" id="{A372CBE4-53BE-406A-A7ED-7D0F788C9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8251" y="2447704"/>
            <a:ext cx="1058266" cy="1058266"/>
          </a:xfrm>
          <a:prstGeom prst="rect">
            <a:avLst/>
          </a:prstGeom>
        </p:spPr>
      </p:pic>
      <p:pic>
        <p:nvPicPr>
          <p:cNvPr id="28" name="Рисунок 27" descr="Обезьяна">
            <a:extLst>
              <a:ext uri="{FF2B5EF4-FFF2-40B4-BE49-F238E27FC236}">
                <a16:creationId xmlns="" xmlns:a16="http://schemas.microsoft.com/office/drawing/2014/main" id="{CE44A57C-F17E-46D8-8539-C4AA58F6F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629" y="3383927"/>
            <a:ext cx="1058266" cy="1058266"/>
          </a:xfrm>
          <a:prstGeom prst="rect">
            <a:avLst/>
          </a:prstGeom>
        </p:spPr>
      </p:pic>
      <p:pic>
        <p:nvPicPr>
          <p:cNvPr id="29" name="Рисунок 28" descr="Обезьяна">
            <a:extLst>
              <a:ext uri="{FF2B5EF4-FFF2-40B4-BE49-F238E27FC236}">
                <a16:creationId xmlns="" xmlns:a16="http://schemas.microsoft.com/office/drawing/2014/main" id="{0FA4B016-DAC2-4AFB-AA06-769D51DB4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1309" y="2405141"/>
            <a:ext cx="1058266" cy="1058266"/>
          </a:xfrm>
          <a:prstGeom prst="rect">
            <a:avLst/>
          </a:prstGeom>
        </p:spPr>
      </p:pic>
      <p:pic>
        <p:nvPicPr>
          <p:cNvPr id="30" name="Рисунок 29" descr="Обезьяна">
            <a:extLst>
              <a:ext uri="{FF2B5EF4-FFF2-40B4-BE49-F238E27FC236}">
                <a16:creationId xmlns="" xmlns:a16="http://schemas.microsoft.com/office/drawing/2014/main" id="{6624B9FD-7B28-4150-885E-720F06A10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0718" y="3381103"/>
            <a:ext cx="1058266" cy="1058266"/>
          </a:xfrm>
          <a:prstGeom prst="rect">
            <a:avLst/>
          </a:prstGeom>
        </p:spPr>
      </p:pic>
      <p:pic>
        <p:nvPicPr>
          <p:cNvPr id="31" name="Рисунок 30" descr="Обезьяна">
            <a:extLst>
              <a:ext uri="{FF2B5EF4-FFF2-40B4-BE49-F238E27FC236}">
                <a16:creationId xmlns="" xmlns:a16="http://schemas.microsoft.com/office/drawing/2014/main" id="{F1903CBE-B0A1-4AA0-9DDB-3E0322E8B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8903" y="3381103"/>
            <a:ext cx="1058266" cy="1058266"/>
          </a:xfrm>
          <a:prstGeom prst="rect">
            <a:avLst/>
          </a:prstGeom>
        </p:spPr>
      </p:pic>
      <p:pic>
        <p:nvPicPr>
          <p:cNvPr id="32" name="Рисунок 31" descr="Обезьяна">
            <a:extLst>
              <a:ext uri="{FF2B5EF4-FFF2-40B4-BE49-F238E27FC236}">
                <a16:creationId xmlns="" xmlns:a16="http://schemas.microsoft.com/office/drawing/2014/main" id="{0B526CE7-778C-4FDA-9DC7-67A47D372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0807" y="2492625"/>
            <a:ext cx="1058266" cy="1058266"/>
          </a:xfrm>
          <a:prstGeom prst="rect">
            <a:avLst/>
          </a:prstGeom>
        </p:spPr>
      </p:pic>
      <p:pic>
        <p:nvPicPr>
          <p:cNvPr id="33" name="Рисунок 32" descr="Обезьяна">
            <a:extLst>
              <a:ext uri="{FF2B5EF4-FFF2-40B4-BE49-F238E27FC236}">
                <a16:creationId xmlns="" xmlns:a16="http://schemas.microsoft.com/office/drawing/2014/main" id="{E24839B6-AD0B-4E7E-A210-190E0A878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7173" y="2492625"/>
            <a:ext cx="1058266" cy="1058266"/>
          </a:xfrm>
          <a:prstGeom prst="rect">
            <a:avLst/>
          </a:prstGeom>
        </p:spPr>
      </p:pic>
      <p:pic>
        <p:nvPicPr>
          <p:cNvPr id="34" name="Рисунок 33" descr="Обезьяна">
            <a:extLst>
              <a:ext uri="{FF2B5EF4-FFF2-40B4-BE49-F238E27FC236}">
                <a16:creationId xmlns="" xmlns:a16="http://schemas.microsoft.com/office/drawing/2014/main" id="{57145816-AAC7-4DE3-9910-A0B12BCFA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9077" y="2490025"/>
            <a:ext cx="1058266" cy="105826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75851" y="1382170"/>
            <a:ext cx="653981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доданок?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little monkey">
            <a:extLst>
              <a:ext uri="{FF2B5EF4-FFF2-40B4-BE49-F238E27FC236}">
                <a16:creationId xmlns="" xmlns:a16="http://schemas.microsoft.com/office/drawing/2014/main" id="{1C2D341D-1C91-4642-9CB3-E568D054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9" y="223061"/>
            <a:ext cx="2117860" cy="22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0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5538" y="492896"/>
            <a:ext cx="9848776" cy="6827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86B644-0F4D-444B-AD06-FDEFBCB45E24}"/>
              </a:ext>
            </a:extLst>
          </p:cNvPr>
          <p:cNvSpPr txBox="1"/>
          <p:nvPr/>
        </p:nvSpPr>
        <p:spPr>
          <a:xfrm>
            <a:off x="2729779" y="1742765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2F3242"/>
                </a:solidFill>
              </a:rPr>
              <a:t>34 + 17  = 51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28F702-BD9A-487C-8CC4-4EF616854523}"/>
              </a:ext>
            </a:extLst>
          </p:cNvPr>
          <p:cNvSpPr txBox="1"/>
          <p:nvPr/>
        </p:nvSpPr>
        <p:spPr>
          <a:xfrm>
            <a:off x="2729779" y="2826835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2F3242"/>
                </a:solidFill>
              </a:rPr>
              <a:t>32 + 28  = 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16957E-6572-4A39-BBE1-7857FFC82AA7}"/>
              </a:ext>
            </a:extLst>
          </p:cNvPr>
          <p:cNvSpPr txBox="1"/>
          <p:nvPr/>
        </p:nvSpPr>
        <p:spPr>
          <a:xfrm>
            <a:off x="2729780" y="3910906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2F3242"/>
                </a:solidFill>
              </a:rPr>
              <a:t>67 + 25  = 92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29D98F3-4400-492B-B597-309C9691C525}"/>
              </a:ext>
            </a:extLst>
          </p:cNvPr>
          <p:cNvSpPr txBox="1"/>
          <p:nvPr/>
        </p:nvSpPr>
        <p:spPr>
          <a:xfrm>
            <a:off x="2729779" y="4994976"/>
            <a:ext cx="390945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2F3242"/>
                </a:solidFill>
              </a:rPr>
              <a:t>78 + 22  = 100</a:t>
            </a:r>
          </a:p>
        </p:txBody>
      </p:sp>
      <p:pic>
        <p:nvPicPr>
          <p:cNvPr id="4100" name="Picture 4" descr="monkey chef with vendor cart">
            <a:extLst>
              <a:ext uri="{FF2B5EF4-FFF2-40B4-BE49-F238E27FC236}">
                <a16:creationId xmlns="" xmlns:a16="http://schemas.microsoft.com/office/drawing/2014/main" id="{1F3CD539-EC1B-4250-A77E-AA585067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451207"/>
            <a:ext cx="4381500" cy="4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zza">
            <a:extLst>
              <a:ext uri="{FF2B5EF4-FFF2-40B4-BE49-F238E27FC236}">
                <a16:creationId xmlns="" xmlns:a16="http://schemas.microsoft.com/office/drawing/2014/main" id="{4F207A14-8A70-448B-A64A-002271B8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81" y="1704842"/>
            <a:ext cx="827211" cy="8689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Pizza">
            <a:extLst>
              <a:ext uri="{FF2B5EF4-FFF2-40B4-BE49-F238E27FC236}">
                <a16:creationId xmlns="" xmlns:a16="http://schemas.microsoft.com/office/drawing/2014/main" id="{BFE25B4B-5F1C-45C6-AED7-2BA3E36F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81" y="2807875"/>
            <a:ext cx="827211" cy="8689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Pizza">
            <a:extLst>
              <a:ext uri="{FF2B5EF4-FFF2-40B4-BE49-F238E27FC236}">
                <a16:creationId xmlns="" xmlns:a16="http://schemas.microsoft.com/office/drawing/2014/main" id="{E0EE723B-872B-4BCF-9511-29F2E919F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81" y="3862304"/>
            <a:ext cx="827211" cy="8689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izza">
            <a:extLst>
              <a:ext uri="{FF2B5EF4-FFF2-40B4-BE49-F238E27FC236}">
                <a16:creationId xmlns="" xmlns:a16="http://schemas.microsoft.com/office/drawing/2014/main" id="{589148B5-BAB9-4928-9F3D-596462DD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81" y="4984297"/>
            <a:ext cx="827211" cy="8689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5D6993EA-C15C-4B93-99AF-3B8FB4C7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52142"/>
              </p:ext>
            </p:extLst>
          </p:nvPr>
        </p:nvGraphicFramePr>
        <p:xfrm>
          <a:off x="619431" y="2301963"/>
          <a:ext cx="10963226" cy="27025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483156">
                  <a:extLst>
                    <a:ext uri="{9D8B030D-6E8A-4147-A177-3AD203B41FA5}">
                      <a16:colId xmlns="" xmlns:a16="http://schemas.microsoft.com/office/drawing/2014/main" val="29705443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282447598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21083636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7987925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33711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54816109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2806723100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947768504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3630526013"/>
                    </a:ext>
                  </a:extLst>
                </a:gridCol>
                <a:gridCol w="942230">
                  <a:extLst>
                    <a:ext uri="{9D8B030D-6E8A-4147-A177-3AD203B41FA5}">
                      <a16:colId xmlns="" xmlns:a16="http://schemas.microsoft.com/office/drawing/2014/main" val="1289985882"/>
                    </a:ext>
                  </a:extLst>
                </a:gridCol>
              </a:tblGrid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Зменшуване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81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75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74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69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40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85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79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90</a:t>
                      </a:r>
                      <a:endParaRPr kumimoji="0" lang="uk-UA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2447398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Від’ємник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20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13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60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30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17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25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39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7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29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556264"/>
                  </a:ext>
                </a:extLst>
              </a:tr>
              <a:tr h="90086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/>
                        <a:t>Різниця</a:t>
                      </a:r>
                      <a:endParaRPr lang="uk-UA" sz="3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61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62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14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39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23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60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40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15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61</a:t>
                      </a:r>
                      <a:endParaRPr lang="uk-UA" sz="36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8395003"/>
                  </a:ext>
                </a:extLst>
              </a:tr>
            </a:tbl>
          </a:graphicData>
        </a:graphic>
      </p:graphicFrame>
      <p:pic>
        <p:nvPicPr>
          <p:cNvPr id="8" name="Рисунок 7" descr="Солнце">
            <a:extLst>
              <a:ext uri="{FF2B5EF4-FFF2-40B4-BE49-F238E27FC236}">
                <a16:creationId xmlns="" xmlns:a16="http://schemas.microsoft.com/office/drawing/2014/main" id="{6AA51ED2-45F6-406F-B9EA-7E3F63B00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9537" y="3137167"/>
            <a:ext cx="1032165" cy="1032165"/>
          </a:xfrm>
          <a:prstGeom prst="rect">
            <a:avLst/>
          </a:prstGeom>
        </p:spPr>
      </p:pic>
      <p:pic>
        <p:nvPicPr>
          <p:cNvPr id="21" name="Рисунок 20" descr="Солнце">
            <a:extLst>
              <a:ext uri="{FF2B5EF4-FFF2-40B4-BE49-F238E27FC236}">
                <a16:creationId xmlns="" xmlns:a16="http://schemas.microsoft.com/office/drawing/2014/main" id="{09D591B7-546C-4EBC-9EBD-C27E45B00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153" y="2252527"/>
            <a:ext cx="1032165" cy="1032165"/>
          </a:xfrm>
          <a:prstGeom prst="rect">
            <a:avLst/>
          </a:prstGeom>
        </p:spPr>
      </p:pic>
      <p:pic>
        <p:nvPicPr>
          <p:cNvPr id="22" name="Рисунок 21" descr="Солнце">
            <a:extLst>
              <a:ext uri="{FF2B5EF4-FFF2-40B4-BE49-F238E27FC236}">
                <a16:creationId xmlns="" xmlns:a16="http://schemas.microsoft.com/office/drawing/2014/main" id="{3816F0C3-4205-4489-ABA3-5CC786E1F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595" y="3137166"/>
            <a:ext cx="1032165" cy="1032165"/>
          </a:xfrm>
          <a:prstGeom prst="rect">
            <a:avLst/>
          </a:prstGeom>
        </p:spPr>
      </p:pic>
      <p:pic>
        <p:nvPicPr>
          <p:cNvPr id="23" name="Рисунок 22" descr="Солнце">
            <a:extLst>
              <a:ext uri="{FF2B5EF4-FFF2-40B4-BE49-F238E27FC236}">
                <a16:creationId xmlns="" xmlns:a16="http://schemas.microsoft.com/office/drawing/2014/main" id="{89DE2062-23B5-482E-8A69-A68F3A3B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1967" y="2252526"/>
            <a:ext cx="1032165" cy="1032165"/>
          </a:xfrm>
          <a:prstGeom prst="rect">
            <a:avLst/>
          </a:prstGeom>
        </p:spPr>
      </p:pic>
      <p:pic>
        <p:nvPicPr>
          <p:cNvPr id="24" name="Рисунок 23" descr="Солнце">
            <a:extLst>
              <a:ext uri="{FF2B5EF4-FFF2-40B4-BE49-F238E27FC236}">
                <a16:creationId xmlns="" xmlns:a16="http://schemas.microsoft.com/office/drawing/2014/main" id="{80811281-560A-4CAC-88C2-3B0C5DACC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6498" y="3137169"/>
            <a:ext cx="1032165" cy="1032165"/>
          </a:xfrm>
          <a:prstGeom prst="rect">
            <a:avLst/>
          </a:prstGeom>
        </p:spPr>
      </p:pic>
      <p:pic>
        <p:nvPicPr>
          <p:cNvPr id="25" name="Рисунок 24" descr="Солнце">
            <a:extLst>
              <a:ext uri="{FF2B5EF4-FFF2-40B4-BE49-F238E27FC236}">
                <a16:creationId xmlns="" xmlns:a16="http://schemas.microsoft.com/office/drawing/2014/main" id="{B136D1E9-3DE7-4DA9-9764-D6B4D331A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3963" y="3137168"/>
            <a:ext cx="1032165" cy="1032165"/>
          </a:xfrm>
          <a:prstGeom prst="rect">
            <a:avLst/>
          </a:prstGeom>
        </p:spPr>
      </p:pic>
      <p:pic>
        <p:nvPicPr>
          <p:cNvPr id="26" name="Рисунок 25" descr="Солнце">
            <a:extLst>
              <a:ext uri="{FF2B5EF4-FFF2-40B4-BE49-F238E27FC236}">
                <a16:creationId xmlns="" xmlns:a16="http://schemas.microsoft.com/office/drawing/2014/main" id="{BE062118-1CFB-4596-9E66-1203C5219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8494" y="2252525"/>
            <a:ext cx="1032165" cy="1032165"/>
          </a:xfrm>
          <a:prstGeom prst="rect">
            <a:avLst/>
          </a:prstGeom>
        </p:spPr>
      </p:pic>
      <p:pic>
        <p:nvPicPr>
          <p:cNvPr id="35" name="Рисунок 34" descr="Солнце">
            <a:extLst>
              <a:ext uri="{FF2B5EF4-FFF2-40B4-BE49-F238E27FC236}">
                <a16:creationId xmlns="" xmlns:a16="http://schemas.microsoft.com/office/drawing/2014/main" id="{61435967-A5D1-4C19-B2FD-BB1A7D6C5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0029" y="2252525"/>
            <a:ext cx="1032165" cy="1032165"/>
          </a:xfrm>
          <a:prstGeom prst="rect">
            <a:avLst/>
          </a:prstGeom>
        </p:spPr>
      </p:pic>
      <p:pic>
        <p:nvPicPr>
          <p:cNvPr id="36" name="Рисунок 35" descr="Солнце">
            <a:extLst>
              <a:ext uri="{FF2B5EF4-FFF2-40B4-BE49-F238E27FC236}">
                <a16:creationId xmlns="" xmlns:a16="http://schemas.microsoft.com/office/drawing/2014/main" id="{3601DF3E-A533-4F5C-98EA-C6B9529BE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563" y="3132817"/>
            <a:ext cx="1032165" cy="103216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thumb up emoticon">
            <a:extLst>
              <a:ext uri="{FF2B5EF4-FFF2-40B4-BE49-F238E27FC236}">
                <a16:creationId xmlns="" xmlns:a16="http://schemas.microsoft.com/office/drawing/2014/main" id="{C760E3F4-F142-4533-9EE9-3C97EAC4C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9" y="125672"/>
            <a:ext cx="1957719" cy="20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982686" y="495118"/>
            <a:ext cx="7795282" cy="6587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Які числа в таблиці пропущені?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5851" y="1382170"/>
            <a:ext cx="6539816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знайти невідомий </a:t>
            </a:r>
            <a:r>
              <a:rPr lang="uk-UA" sz="2400" b="1" dirty="0" smtClean="0">
                <a:solidFill>
                  <a:srgbClr val="7030A0"/>
                </a:solidFill>
              </a:rPr>
              <a:t>від’ємник, зменшуване?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18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13748</TotalTime>
  <Words>380</Words>
  <Application>Microsoft Office PowerPoint</Application>
  <PresentationFormat>Произвольный</PresentationFormat>
  <Paragraphs>154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1378</cp:revision>
  <dcterms:created xsi:type="dcterms:W3CDTF">2018-01-05T16:38:53Z</dcterms:created>
  <dcterms:modified xsi:type="dcterms:W3CDTF">2025-05-18T19:14:00Z</dcterms:modified>
</cp:coreProperties>
</file>