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921" r:id="rId3"/>
    <p:sldId id="922" r:id="rId4"/>
    <p:sldId id="923" r:id="rId5"/>
    <p:sldId id="924" r:id="rId6"/>
    <p:sldId id="869" r:id="rId7"/>
    <p:sldId id="609" r:id="rId8"/>
    <p:sldId id="873" r:id="rId9"/>
    <p:sldId id="926" r:id="rId10"/>
    <p:sldId id="927" r:id="rId11"/>
    <p:sldId id="928" r:id="rId12"/>
    <p:sldId id="925" r:id="rId13"/>
    <p:sldId id="919" r:id="rId14"/>
    <p:sldId id="920" r:id="rId15"/>
    <p:sldId id="929" r:id="rId16"/>
    <p:sldId id="27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921"/>
            <p14:sldId id="922"/>
            <p14:sldId id="923"/>
            <p14:sldId id="924"/>
            <p14:sldId id="869"/>
            <p14:sldId id="609"/>
            <p14:sldId id="873"/>
            <p14:sldId id="926"/>
            <p14:sldId id="927"/>
            <p14:sldId id="928"/>
            <p14:sldId id="925"/>
            <p14:sldId id="919"/>
            <p14:sldId id="920"/>
            <p14:sldId id="929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FF9393"/>
    <a:srgbClr val="FADEFA"/>
    <a:srgbClr val="C6109F"/>
    <a:srgbClr val="BA1CBA"/>
    <a:srgbClr val="9E0000"/>
    <a:srgbClr val="FFFF00"/>
    <a:srgbClr val="0D0D0D"/>
    <a:srgbClr val="295F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60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dirty="0" smtClean="0">
              <a:solidFill>
                <a:schemeClr val="bg1"/>
              </a:solidFill>
            </a:rPr>
            <a:t> множника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Знаходження дільника й діленого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Математич</a:t>
          </a:r>
          <a:r>
            <a:rPr lang="uk-UA" sz="3200" b="1" dirty="0" smtClean="0"/>
            <a:t>-ний диктант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17655" custLinFactX="94904" custLinFactNeighborX="1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9210" custLinFactX="200000" custLinFactNeighborX="280071" custLinFactNeighborY="-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96741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1148" custLinFactX="-122708" custLinFactNeighborX="-2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3D2621-BB8B-46B3-96BF-23EA6C727128}" type="presOf" srcId="{17FCBCD0-5166-44EF-A995-697AB50FC98B}" destId="{8C93B566-6306-40C5-A3D5-B84E788E517B}" srcOrd="0" destOrd="0" presId="urn:microsoft.com/office/officeart/2005/8/layout/hList6"/>
    <dgm:cxn modelId="{42DBC3A0-DBEA-415D-927B-C0CFB38DD565}" type="presOf" srcId="{BC7931E8-86A7-44AD-A246-C659A84EF1D0}" destId="{D2B473EA-0294-46C9-BEB1-B63C89DB6F91}" srcOrd="0" destOrd="0" presId="urn:microsoft.com/office/officeart/2005/8/layout/hList6"/>
    <dgm:cxn modelId="{D522326C-8EC6-41C9-84E6-55806862E4E6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053980E5-C78D-430D-80DD-7C386B4E272D}" type="presOf" srcId="{B8BDD424-9492-4512-80FF-938BF7CFE1AC}" destId="{D128CD1A-1E54-41AB-ABBF-267B83BF69D9}" srcOrd="0" destOrd="0" presId="urn:microsoft.com/office/officeart/2005/8/layout/hList6"/>
    <dgm:cxn modelId="{4581D62D-5F8C-450B-A737-67FB54B26C42}" type="presOf" srcId="{289AA968-9F58-4A6E-B11C-582CA574AD65}" destId="{6408D3F1-0C0E-4F5D-B5D5-053E6D4B4C50}" srcOrd="0" destOrd="0" presId="urn:microsoft.com/office/officeart/2005/8/layout/hList6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49E8D77C-8877-4EA2-B2B4-7C8103C6373E}" type="presParOf" srcId="{6408D3F1-0C0E-4F5D-B5D5-053E6D4B4C50}" destId="{D128CD1A-1E54-41AB-ABBF-267B83BF69D9}" srcOrd="0" destOrd="0" presId="urn:microsoft.com/office/officeart/2005/8/layout/hList6"/>
    <dgm:cxn modelId="{CA01F674-9588-4BED-B984-5CF3F81A717F}" type="presParOf" srcId="{6408D3F1-0C0E-4F5D-B5D5-053E6D4B4C50}" destId="{ECBD397D-046F-40AA-B079-23418C3C10A6}" srcOrd="1" destOrd="0" presId="urn:microsoft.com/office/officeart/2005/8/layout/hList6"/>
    <dgm:cxn modelId="{01650A2C-1A4C-44C9-A91C-FF7E109CAD23}" type="presParOf" srcId="{6408D3F1-0C0E-4F5D-B5D5-053E6D4B4C50}" destId="{00E23834-4C97-4BAD-9028-AA93134EBB29}" srcOrd="2" destOrd="0" presId="urn:microsoft.com/office/officeart/2005/8/layout/hList6"/>
    <dgm:cxn modelId="{CDF59417-AAC4-4649-AC47-C0B5B610E110}" type="presParOf" srcId="{6408D3F1-0C0E-4F5D-B5D5-053E6D4B4C50}" destId="{8876FB75-3E41-41EA-914C-4542E25630F3}" srcOrd="3" destOrd="0" presId="urn:microsoft.com/office/officeart/2005/8/layout/hList6"/>
    <dgm:cxn modelId="{08AFE545-7C87-4782-BDE1-54FB49EFF24D}" type="presParOf" srcId="{6408D3F1-0C0E-4F5D-B5D5-053E6D4B4C50}" destId="{8C93B566-6306-40C5-A3D5-B84E788E517B}" srcOrd="4" destOrd="0" presId="urn:microsoft.com/office/officeart/2005/8/layout/hList6"/>
    <dgm:cxn modelId="{C950DDB8-0E8D-4A6D-9A15-681E11CB180E}" type="presParOf" srcId="{6408D3F1-0C0E-4F5D-B5D5-053E6D4B4C50}" destId="{B4E8D5E2-E5AE-41CC-80D3-5A0016AFADCC}" srcOrd="5" destOrd="0" presId="urn:microsoft.com/office/officeart/2005/8/layout/hList6"/>
    <dgm:cxn modelId="{AAAF3FF8-6D43-4C26-B78A-EAA4EF5FDEE9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507934" y="807176"/>
          <a:ext cx="4272497" cy="2658144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Математич</a:t>
          </a:r>
          <a:r>
            <a:rPr lang="uk-UA" sz="3200" b="1" kern="1200" dirty="0" smtClean="0"/>
            <a:t>-ний диктант</a:t>
          </a:r>
          <a:endParaRPr lang="ru-RU" sz="3200" b="1" kern="1200" dirty="0"/>
        </a:p>
      </dsp:txBody>
      <dsp:txXfrm rot="5400000">
        <a:off x="2315111" y="854498"/>
        <a:ext cx="2658144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7145577" y="676647"/>
          <a:ext cx="4272497" cy="2919202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Знаходження дільника й діленого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22225" y="854498"/>
        <a:ext cx="2919202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043428" y="1043428"/>
          <a:ext cx="4272497" cy="2185640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185640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4280974" y="880681"/>
          <a:ext cx="4272497" cy="2511133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kern="1200" dirty="0" smtClean="0">
              <a:solidFill>
                <a:schemeClr val="bg1"/>
              </a:solidFill>
            </a:rPr>
            <a:t> множника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161656" y="854498"/>
        <a:ext cx="251113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2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630prajc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10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4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4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kay cartoon multiply of a delete sign">
            <a:extLst>
              <a:ext uri="{FF2B5EF4-FFF2-40B4-BE49-F238E27FC236}">
                <a16:creationId xmlns:a16="http://schemas.microsoft.com/office/drawing/2014/main" xmlns="" id="{80CDB915-2D16-44C1-9012-100A6FADB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7" b="14405"/>
          <a:stretch/>
        </p:blipFill>
        <p:spPr bwMode="auto">
          <a:xfrm>
            <a:off x="1491342" y="1464576"/>
            <a:ext cx="2547258" cy="204525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30087" y="4227602"/>
            <a:ext cx="9546770" cy="146423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Повторення вивчених випадків </a:t>
            </a:r>
            <a:r>
              <a:rPr lang="uk-UA" sz="4000" b="1" dirty="0" smtClean="0">
                <a:solidFill>
                  <a:srgbClr val="7030A0"/>
                </a:solidFill>
              </a:rPr>
              <a:t>множення </a:t>
            </a:r>
            <a:r>
              <a:rPr lang="uk-UA" sz="4000" b="1" dirty="0" smtClean="0">
                <a:solidFill>
                  <a:srgbClr val="7030A0"/>
                </a:solidFill>
              </a:rPr>
              <a:t>і ділення двоцифрових </a:t>
            </a:r>
            <a:r>
              <a:rPr lang="uk-UA" sz="4000" b="1" dirty="0" smtClean="0">
                <a:solidFill>
                  <a:srgbClr val="7030A0"/>
                </a:solidFill>
              </a:rPr>
              <a:t>чисел</a:t>
            </a:r>
            <a:endParaRPr lang="uk-UA" sz="277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0894" y="1618880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Повторюємо за рік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34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xmlns="" id="{5D6993EA-C15C-4B93-99AF-3B8FB4C7F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409877"/>
              </p:ext>
            </p:extLst>
          </p:nvPr>
        </p:nvGraphicFramePr>
        <p:xfrm>
          <a:off x="684747" y="2454367"/>
          <a:ext cx="10963226" cy="27025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483156">
                  <a:extLst>
                    <a:ext uri="{9D8B030D-6E8A-4147-A177-3AD203B41FA5}">
                      <a16:colId xmlns:a16="http://schemas.microsoft.com/office/drawing/2014/main" xmlns="" val="297054438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3282447598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1721083636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1798792500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947337114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548161090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2806723100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947768504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3630526013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1289985882"/>
                    </a:ext>
                  </a:extLst>
                </a:gridCol>
              </a:tblGrid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Ділене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36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63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36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2447398"/>
                  </a:ext>
                </a:extLst>
              </a:tr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Дільник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556264"/>
                  </a:ext>
                </a:extLst>
              </a:tr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Частка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6</a:t>
                      </a:r>
                      <a:endParaRPr lang="uk-UA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8395003"/>
                  </a:ext>
                </a:extLst>
              </a:tr>
            </a:tbl>
          </a:graphicData>
        </a:graphic>
      </p:graphicFrame>
      <p:pic>
        <p:nvPicPr>
          <p:cNvPr id="2050" name="Picture 2" descr="cartoon banana character">
            <a:extLst>
              <a:ext uri="{FF2B5EF4-FFF2-40B4-BE49-F238E27FC236}">
                <a16:creationId xmlns:a16="http://schemas.microsoft.com/office/drawing/2014/main" xmlns="" id="{F2E39C62-FC3B-4B80-B48B-6EB1B2A24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68" y="3404073"/>
            <a:ext cx="789807" cy="8296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artoon banana character">
            <a:extLst>
              <a:ext uri="{FF2B5EF4-FFF2-40B4-BE49-F238E27FC236}">
                <a16:creationId xmlns:a16="http://schemas.microsoft.com/office/drawing/2014/main" xmlns="" id="{79427FA3-BA9B-4660-83BC-320F72AE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87" y="2519427"/>
            <a:ext cx="789807" cy="8296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artoon banana character">
            <a:extLst>
              <a:ext uri="{FF2B5EF4-FFF2-40B4-BE49-F238E27FC236}">
                <a16:creationId xmlns:a16="http://schemas.microsoft.com/office/drawing/2014/main" xmlns="" id="{4F711087-E96E-41D1-9B85-FAD671CCE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68" y="3398799"/>
            <a:ext cx="789807" cy="8296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artoon banana character">
            <a:extLst>
              <a:ext uri="{FF2B5EF4-FFF2-40B4-BE49-F238E27FC236}">
                <a16:creationId xmlns:a16="http://schemas.microsoft.com/office/drawing/2014/main" xmlns="" id="{10BD8568-CBB1-4845-ADF8-439653BB3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9428"/>
            <a:ext cx="789807" cy="8296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artoon banana character">
            <a:extLst>
              <a:ext uri="{FF2B5EF4-FFF2-40B4-BE49-F238E27FC236}">
                <a16:creationId xmlns:a16="http://schemas.microsoft.com/office/drawing/2014/main" xmlns="" id="{DB4BDD3B-E78F-4D5A-9B03-A251423BD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268" y="3398799"/>
            <a:ext cx="789807" cy="8296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artoon banana character">
            <a:extLst>
              <a:ext uri="{FF2B5EF4-FFF2-40B4-BE49-F238E27FC236}">
                <a16:creationId xmlns:a16="http://schemas.microsoft.com/office/drawing/2014/main" xmlns="" id="{7736E851-5059-4673-8D83-C52ADDA6A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68" y="3398799"/>
            <a:ext cx="789807" cy="8296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artoon banana character">
            <a:extLst>
              <a:ext uri="{FF2B5EF4-FFF2-40B4-BE49-F238E27FC236}">
                <a16:creationId xmlns:a16="http://schemas.microsoft.com/office/drawing/2014/main" xmlns="" id="{B5210B82-1495-47F8-ACFB-C70BB2F3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868" y="3398798"/>
            <a:ext cx="789807" cy="8296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artoon banana character">
            <a:extLst>
              <a:ext uri="{FF2B5EF4-FFF2-40B4-BE49-F238E27FC236}">
                <a16:creationId xmlns:a16="http://schemas.microsoft.com/office/drawing/2014/main" xmlns="" id="{AEA4D3D3-751F-4824-A0D4-B8946DF15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68" y="2519428"/>
            <a:ext cx="789807" cy="8296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artoon banana character">
            <a:extLst>
              <a:ext uri="{FF2B5EF4-FFF2-40B4-BE49-F238E27FC236}">
                <a16:creationId xmlns:a16="http://schemas.microsoft.com/office/drawing/2014/main" xmlns="" id="{E5F7EB74-7570-4148-A8B2-1BF2BF356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870" y="2518160"/>
            <a:ext cx="789807" cy="8296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monkey">
            <a:extLst>
              <a:ext uri="{FF2B5EF4-FFF2-40B4-BE49-F238E27FC236}">
                <a16:creationId xmlns:a16="http://schemas.microsoft.com/office/drawing/2014/main" xmlns="" id="{67095A37-A0C1-40ED-B310-442A9FB9A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8" y="364490"/>
            <a:ext cx="1918607" cy="201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33361" y="364490"/>
            <a:ext cx="8222412" cy="6587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Які числа в таблиці пропущені?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68107" y="1372161"/>
            <a:ext cx="6746426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 </a:t>
            </a:r>
            <a:r>
              <a:rPr lang="uk-UA" sz="2400" b="1" dirty="0">
                <a:solidFill>
                  <a:srgbClr val="7030A0"/>
                </a:solidFill>
              </a:rPr>
              <a:t>знайти невідомий </a:t>
            </a:r>
            <a:r>
              <a:rPr lang="uk-UA" sz="2400" b="1" dirty="0" smtClean="0">
                <a:solidFill>
                  <a:srgbClr val="7030A0"/>
                </a:solidFill>
              </a:rPr>
              <a:t>дільник, ділене?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96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86B644-0F4D-444B-AD06-FDEFBCB45E24}"/>
              </a:ext>
            </a:extLst>
          </p:cNvPr>
          <p:cNvSpPr txBox="1"/>
          <p:nvPr/>
        </p:nvSpPr>
        <p:spPr>
          <a:xfrm>
            <a:off x="6321119" y="1380275"/>
            <a:ext cx="31385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45  :  9  =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28F702-BD9A-487C-8CC4-4EF616854523}"/>
              </a:ext>
            </a:extLst>
          </p:cNvPr>
          <p:cNvSpPr txBox="1"/>
          <p:nvPr/>
        </p:nvSpPr>
        <p:spPr>
          <a:xfrm>
            <a:off x="6362701" y="2136662"/>
            <a:ext cx="31385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20  </a:t>
            </a:r>
            <a:r>
              <a:rPr lang="uk-UA" sz="4000" b="1" dirty="0">
                <a:solidFill>
                  <a:srgbClr val="7030A0"/>
                </a:solidFill>
              </a:rPr>
              <a:t>:  2  = </a:t>
            </a:r>
            <a:r>
              <a:rPr lang="uk-UA" sz="4000" b="1" dirty="0" smtClean="0">
                <a:solidFill>
                  <a:srgbClr val="7030A0"/>
                </a:solidFill>
              </a:rPr>
              <a:t>10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A16957E-6572-4A39-BBE1-7857FFC82AA7}"/>
              </a:ext>
            </a:extLst>
          </p:cNvPr>
          <p:cNvSpPr txBox="1"/>
          <p:nvPr/>
        </p:nvSpPr>
        <p:spPr>
          <a:xfrm>
            <a:off x="6362701" y="2982359"/>
            <a:ext cx="31385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7  :  1  =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29D98F3-4400-492B-B597-309C9691C525}"/>
              </a:ext>
            </a:extLst>
          </p:cNvPr>
          <p:cNvSpPr txBox="1"/>
          <p:nvPr/>
        </p:nvSpPr>
        <p:spPr>
          <a:xfrm>
            <a:off x="6362701" y="3772515"/>
            <a:ext cx="31385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90  :  10 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335BA95-3E49-4985-A5C9-9DB75A3BFB4C}"/>
              </a:ext>
            </a:extLst>
          </p:cNvPr>
          <p:cNvSpPr txBox="1"/>
          <p:nvPr/>
        </p:nvSpPr>
        <p:spPr>
          <a:xfrm>
            <a:off x="6362701" y="4586869"/>
            <a:ext cx="31385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15  :  1  = 15</a:t>
            </a:r>
          </a:p>
        </p:txBody>
      </p:sp>
      <p:pic>
        <p:nvPicPr>
          <p:cNvPr id="3074" name="Picture 2" descr="monkey">
            <a:extLst>
              <a:ext uri="{FF2B5EF4-FFF2-40B4-BE49-F238E27FC236}">
                <a16:creationId xmlns:a16="http://schemas.microsoft.com/office/drawing/2014/main" xmlns="" id="{81BB5E7E-FFBD-493C-A336-43F28D6A3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84" y="1930616"/>
            <a:ext cx="3800823" cy="39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artoon banana character">
            <a:extLst>
              <a:ext uri="{FF2B5EF4-FFF2-40B4-BE49-F238E27FC236}">
                <a16:creationId xmlns:a16="http://schemas.microsoft.com/office/drawing/2014/main" xmlns="" id="{D11424A0-CB24-4706-A0CC-6BB3644D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52" y="1458518"/>
            <a:ext cx="524933" cy="551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artoon banana character">
            <a:extLst>
              <a:ext uri="{FF2B5EF4-FFF2-40B4-BE49-F238E27FC236}">
                <a16:creationId xmlns:a16="http://schemas.microsoft.com/office/drawing/2014/main" xmlns="" id="{46A3929D-FD3A-478A-AB67-124CADA3F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69" y="2101781"/>
            <a:ext cx="673908" cy="707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artoon banana character">
            <a:extLst>
              <a:ext uri="{FF2B5EF4-FFF2-40B4-BE49-F238E27FC236}">
                <a16:creationId xmlns:a16="http://schemas.microsoft.com/office/drawing/2014/main" xmlns="" id="{4F1C4DEF-CCE7-4D8E-B76E-D90A135D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19" y="3042102"/>
            <a:ext cx="617032" cy="6481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artoon banana character">
            <a:extLst>
              <a:ext uri="{FF2B5EF4-FFF2-40B4-BE49-F238E27FC236}">
                <a16:creationId xmlns:a16="http://schemas.microsoft.com/office/drawing/2014/main" xmlns="" id="{BCE51647-7D36-4E83-BDE8-528564DE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26" y="3772516"/>
            <a:ext cx="682417" cy="7168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artoon banana character">
            <a:extLst>
              <a:ext uri="{FF2B5EF4-FFF2-40B4-BE49-F238E27FC236}">
                <a16:creationId xmlns:a16="http://schemas.microsoft.com/office/drawing/2014/main" xmlns="" id="{C9303F6C-FFF4-470F-8639-3D264CC70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12" y="4586869"/>
            <a:ext cx="600927" cy="6312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265538" y="492896"/>
            <a:ext cx="9848776" cy="68276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«Віднови» рівності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56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3 Математика\1 Листопад\10 Повторення\№134 - Повт вивчених випадків множенняділення\2025-05-18_215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9" y="2808910"/>
            <a:ext cx="5377523" cy="322177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80409" y="418221"/>
            <a:ext cx="4482192" cy="62680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843" y="1079696"/>
            <a:ext cx="2284937" cy="1729214"/>
          </a:xfrm>
          <a:prstGeom prst="rect">
            <a:avLst/>
          </a:prstGeom>
        </p:spPr>
      </p:pic>
      <p:pic>
        <p:nvPicPr>
          <p:cNvPr id="2" name="Picture 2" descr="D:\2 клас\3 Математика\1 Листопад\10 Повторення\№134 - Повт вивчених випадків множенняділення\2025-05-18_2155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58" y="280481"/>
            <a:ext cx="6126470" cy="575835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83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1407053" y="494528"/>
            <a:ext cx="8732066" cy="74615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Графічний диктант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5187C475-46B6-44D7-B5B6-1DE6C89890A1}"/>
              </a:ext>
            </a:extLst>
          </p:cNvPr>
          <p:cNvSpPr/>
          <p:nvPr/>
        </p:nvSpPr>
        <p:spPr>
          <a:xfrm>
            <a:off x="477385" y="1334097"/>
            <a:ext cx="3974871" cy="52191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праворуч.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вгору.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3 клітинки праворуч.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вниз.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праворуч.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вниз.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ліворуч.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вниз.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ліворуч.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вниз.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3 клітинки праворуч.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вниз.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E3CDB1B-9BF1-4047-B713-B4BB1A21C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194" y="3211794"/>
            <a:ext cx="2714357" cy="2851215"/>
          </a:xfrm>
          <a:prstGeom prst="rect">
            <a:avLst/>
          </a:prstGeom>
        </p:spPr>
      </p:pic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:a16="http://schemas.microsoft.com/office/drawing/2014/main" xmlns="" id="{FA5D6CAB-9C2B-45F0-A271-16C95734CEDC}"/>
              </a:ext>
            </a:extLst>
          </p:cNvPr>
          <p:cNvSpPr/>
          <p:nvPr/>
        </p:nvSpPr>
        <p:spPr>
          <a:xfrm>
            <a:off x="7573633" y="1334097"/>
            <a:ext cx="3845481" cy="1654250"/>
          </a:xfrm>
          <a:prstGeom prst="wedgeRoundRectCallout">
            <a:avLst>
              <a:gd name="adj1" fmla="val 294"/>
              <a:gd name="adj2" fmla="val 9485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Виконуй мої команди і поглянемо, що в тебе вийде.</a:t>
            </a:r>
          </a:p>
        </p:txBody>
      </p:sp>
      <p:sp>
        <p:nvSpPr>
          <p:cNvPr id="13" name="Прямокутник: округлені кути 10">
            <a:extLst>
              <a:ext uri="{FF2B5EF4-FFF2-40B4-BE49-F238E27FC236}">
                <a16:creationId xmlns:a16="http://schemas.microsoft.com/office/drawing/2014/main" xmlns="" id="{B47D3A9E-9E01-4798-89D0-E9CCFD0259F2}"/>
              </a:ext>
            </a:extLst>
          </p:cNvPr>
          <p:cNvSpPr/>
          <p:nvPr/>
        </p:nvSpPr>
        <p:spPr>
          <a:xfrm>
            <a:off x="2234204" y="1334097"/>
            <a:ext cx="3826503" cy="52191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2 клітинки ліворуч.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2 клітинки вниз.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праворуч.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2 клітинки вниз.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праворуч.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вниз.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3 клітинки ліворуч.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2 клітинки вгору.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ліворуч.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2 клітинки вниз.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3 клітинки ліворуч.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вгору.</a:t>
            </a:r>
          </a:p>
        </p:txBody>
      </p:sp>
      <p:sp>
        <p:nvSpPr>
          <p:cNvPr id="14" name="Прямокутник: округлені кути 10">
            <a:extLst>
              <a:ext uri="{FF2B5EF4-FFF2-40B4-BE49-F238E27FC236}">
                <a16:creationId xmlns:a16="http://schemas.microsoft.com/office/drawing/2014/main" xmlns="" id="{5AD5F811-125B-4C5F-8F92-F98778939B5C}"/>
              </a:ext>
            </a:extLst>
          </p:cNvPr>
          <p:cNvSpPr/>
          <p:nvPr/>
        </p:nvSpPr>
        <p:spPr>
          <a:xfrm>
            <a:off x="3635022" y="1294567"/>
            <a:ext cx="3849884" cy="52586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праворуч.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2 клітинки вгору.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праворуч.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2 клітинки вгору.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2 клітинки ліворуч.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вгору.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3 клітинки праворуч.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вгору.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ліворуч.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вгору.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ліворуч.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1 клітинка вгору.</a:t>
            </a:r>
          </a:p>
        </p:txBody>
      </p:sp>
    </p:spTree>
    <p:extLst>
      <p:ext uri="{BB962C8B-B14F-4D97-AF65-F5344CB8AC3E}">
        <p14:creationId xmlns:p14="http://schemas.microsoft.com/office/powerpoint/2010/main" val="808312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374396" y="494529"/>
            <a:ext cx="9533090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Графічний диктант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7" name="Picture 2" descr="Cute panda drawing picture vector">
            <a:extLst>
              <a:ext uri="{FF2B5EF4-FFF2-40B4-BE49-F238E27FC236}">
                <a16:creationId xmlns:a16="http://schemas.microsoft.com/office/drawing/2014/main" xmlns="" id="{BE6E0F41-66FD-4C2D-B92E-BD73E8B52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08" y="1868935"/>
            <a:ext cx="3938136" cy="4136697"/>
          </a:xfrm>
          <a:prstGeom prst="rect">
            <a:avLst/>
          </a:prstGeom>
          <a:noFill/>
          <a:ln w="38100">
            <a:solidFill>
              <a:srgbClr val="2F32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C6D9E6F-33BE-4DBB-8F21-F75962AEB20D}"/>
              </a:ext>
            </a:extLst>
          </p:cNvPr>
          <p:cNvCxnSpPr/>
          <p:nvPr/>
        </p:nvCxnSpPr>
        <p:spPr>
          <a:xfrm>
            <a:off x="2452774" y="2050324"/>
            <a:ext cx="3975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F2D1010-C747-4087-A9FB-504195CDB49D}"/>
              </a:ext>
            </a:extLst>
          </p:cNvPr>
          <p:cNvCxnSpPr>
            <a:cxnSpLocks/>
          </p:cNvCxnSpPr>
          <p:nvPr/>
        </p:nvCxnSpPr>
        <p:spPr>
          <a:xfrm flipV="1">
            <a:off x="2827665" y="1687546"/>
            <a:ext cx="0" cy="3627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237A11A0-079A-4F54-856F-415F2ACB3760}"/>
              </a:ext>
            </a:extLst>
          </p:cNvPr>
          <p:cNvCxnSpPr>
            <a:cxnSpLocks/>
          </p:cNvCxnSpPr>
          <p:nvPr/>
        </p:nvCxnSpPr>
        <p:spPr>
          <a:xfrm>
            <a:off x="2810737" y="1687546"/>
            <a:ext cx="1130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83AC481-555E-423D-BF40-E5BFA7E528FC}"/>
              </a:ext>
            </a:extLst>
          </p:cNvPr>
          <p:cNvCxnSpPr/>
          <p:nvPr/>
        </p:nvCxnSpPr>
        <p:spPr>
          <a:xfrm>
            <a:off x="3941259" y="1687546"/>
            <a:ext cx="0" cy="3627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23875FDE-4E44-4067-85FF-CC0A1A6A7B81}"/>
              </a:ext>
            </a:extLst>
          </p:cNvPr>
          <p:cNvCxnSpPr/>
          <p:nvPr/>
        </p:nvCxnSpPr>
        <p:spPr>
          <a:xfrm>
            <a:off x="3941259" y="2050324"/>
            <a:ext cx="371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8E6C749A-6B97-4596-AD06-AB5029029C67}"/>
              </a:ext>
            </a:extLst>
          </p:cNvPr>
          <p:cNvCxnSpPr/>
          <p:nvPr/>
        </p:nvCxnSpPr>
        <p:spPr>
          <a:xfrm flipH="1">
            <a:off x="3569784" y="2782678"/>
            <a:ext cx="371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AAD45E1-B14A-4E64-8460-987A4511FC5A}"/>
              </a:ext>
            </a:extLst>
          </p:cNvPr>
          <p:cNvCxnSpPr/>
          <p:nvPr/>
        </p:nvCxnSpPr>
        <p:spPr>
          <a:xfrm>
            <a:off x="3941259" y="2429771"/>
            <a:ext cx="0" cy="342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3A786F77-1D08-464C-A71D-AD293CBFC32F}"/>
              </a:ext>
            </a:extLst>
          </p:cNvPr>
          <p:cNvCxnSpPr/>
          <p:nvPr/>
        </p:nvCxnSpPr>
        <p:spPr>
          <a:xfrm flipH="1">
            <a:off x="2065020" y="5015071"/>
            <a:ext cx="3716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E1BF835D-3391-49A5-945C-205E88036743}"/>
              </a:ext>
            </a:extLst>
          </p:cNvPr>
          <p:cNvCxnSpPr>
            <a:cxnSpLocks/>
          </p:cNvCxnSpPr>
          <p:nvPr/>
        </p:nvCxnSpPr>
        <p:spPr>
          <a:xfrm>
            <a:off x="2065020" y="5386132"/>
            <a:ext cx="1144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91C182A9-92F0-426E-B4E2-F69220889EAC}"/>
              </a:ext>
            </a:extLst>
          </p:cNvPr>
          <p:cNvCxnSpPr/>
          <p:nvPr/>
        </p:nvCxnSpPr>
        <p:spPr>
          <a:xfrm flipV="1">
            <a:off x="4712494" y="5015071"/>
            <a:ext cx="0" cy="3710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049DD7F7-4EA1-4B6F-86D3-EA56EDA0B677}"/>
              </a:ext>
            </a:extLst>
          </p:cNvPr>
          <p:cNvCxnSpPr/>
          <p:nvPr/>
        </p:nvCxnSpPr>
        <p:spPr>
          <a:xfrm>
            <a:off x="3960309" y="4278173"/>
            <a:ext cx="371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2F557F98-A2B2-428F-9913-0E527DA0C0DC}"/>
              </a:ext>
            </a:extLst>
          </p:cNvPr>
          <p:cNvCxnSpPr>
            <a:cxnSpLocks/>
          </p:cNvCxnSpPr>
          <p:nvPr/>
        </p:nvCxnSpPr>
        <p:spPr>
          <a:xfrm>
            <a:off x="3960309" y="3526045"/>
            <a:ext cx="0" cy="752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FD8BA85D-EBD8-4168-A3FB-75ED959CC69D}"/>
              </a:ext>
            </a:extLst>
          </p:cNvPr>
          <p:cNvCxnSpPr/>
          <p:nvPr/>
        </p:nvCxnSpPr>
        <p:spPr>
          <a:xfrm flipH="1">
            <a:off x="2457153" y="4291910"/>
            <a:ext cx="371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62916A1B-AE96-42B1-B27D-9649FDC83F5F}"/>
              </a:ext>
            </a:extLst>
          </p:cNvPr>
          <p:cNvCxnSpPr/>
          <p:nvPr/>
        </p:nvCxnSpPr>
        <p:spPr>
          <a:xfrm>
            <a:off x="4703085" y="3177211"/>
            <a:ext cx="0" cy="376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C6E71D9F-D081-4F87-9E66-8D00C17BAA9D}"/>
              </a:ext>
            </a:extLst>
          </p:cNvPr>
          <p:cNvCxnSpPr/>
          <p:nvPr/>
        </p:nvCxnSpPr>
        <p:spPr>
          <a:xfrm flipH="1">
            <a:off x="4340879" y="5021399"/>
            <a:ext cx="3716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F0CA2DA0-8F08-4CF0-8AD6-13FB00A4E29B}"/>
              </a:ext>
            </a:extLst>
          </p:cNvPr>
          <p:cNvCxnSpPr>
            <a:cxnSpLocks/>
          </p:cNvCxnSpPr>
          <p:nvPr/>
        </p:nvCxnSpPr>
        <p:spPr>
          <a:xfrm>
            <a:off x="2828628" y="3553380"/>
            <a:ext cx="0" cy="7429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2BFF03C5-7C99-4FE7-BE0D-A4AB42E2342A}"/>
              </a:ext>
            </a:extLst>
          </p:cNvPr>
          <p:cNvCxnSpPr>
            <a:cxnSpLocks/>
          </p:cNvCxnSpPr>
          <p:nvPr/>
        </p:nvCxnSpPr>
        <p:spPr>
          <a:xfrm flipH="1">
            <a:off x="2065020" y="3545650"/>
            <a:ext cx="777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D1F74E37-B655-496D-9BE8-0B6689BABE16}"/>
              </a:ext>
            </a:extLst>
          </p:cNvPr>
          <p:cNvCxnSpPr/>
          <p:nvPr/>
        </p:nvCxnSpPr>
        <p:spPr>
          <a:xfrm flipV="1">
            <a:off x="2452774" y="4291910"/>
            <a:ext cx="0" cy="7429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FB2A6448-C4DC-4B72-A6A7-2E914CC08F99}"/>
              </a:ext>
            </a:extLst>
          </p:cNvPr>
          <p:cNvCxnSpPr>
            <a:cxnSpLocks/>
          </p:cNvCxnSpPr>
          <p:nvPr/>
        </p:nvCxnSpPr>
        <p:spPr>
          <a:xfrm flipH="1">
            <a:off x="2066325" y="3171307"/>
            <a:ext cx="1124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E83212ED-B7D3-493C-BE0F-52CECB74D93B}"/>
              </a:ext>
            </a:extLst>
          </p:cNvPr>
          <p:cNvCxnSpPr/>
          <p:nvPr/>
        </p:nvCxnSpPr>
        <p:spPr>
          <a:xfrm flipV="1">
            <a:off x="2068180" y="3171307"/>
            <a:ext cx="0" cy="371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71AAFE57-33FC-4A12-8E3B-E8F18D425CB2}"/>
              </a:ext>
            </a:extLst>
          </p:cNvPr>
          <p:cNvCxnSpPr/>
          <p:nvPr/>
        </p:nvCxnSpPr>
        <p:spPr>
          <a:xfrm flipH="1">
            <a:off x="2463004" y="2427554"/>
            <a:ext cx="379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FA029617-F48B-4D38-8D73-526D1B6465CF}"/>
              </a:ext>
            </a:extLst>
          </p:cNvPr>
          <p:cNvCxnSpPr>
            <a:cxnSpLocks/>
          </p:cNvCxnSpPr>
          <p:nvPr/>
        </p:nvCxnSpPr>
        <p:spPr>
          <a:xfrm flipV="1">
            <a:off x="4326877" y="4278173"/>
            <a:ext cx="0" cy="737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4A597F1E-DFA5-41CE-B898-0D95EEF09525}"/>
              </a:ext>
            </a:extLst>
          </p:cNvPr>
          <p:cNvCxnSpPr/>
          <p:nvPr/>
        </p:nvCxnSpPr>
        <p:spPr>
          <a:xfrm>
            <a:off x="2810737" y="2798591"/>
            <a:ext cx="379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1159F6D0-F1E1-4701-BAA1-9E3863FFAFBB}"/>
              </a:ext>
            </a:extLst>
          </p:cNvPr>
          <p:cNvCxnSpPr>
            <a:cxnSpLocks/>
          </p:cNvCxnSpPr>
          <p:nvPr/>
        </p:nvCxnSpPr>
        <p:spPr>
          <a:xfrm>
            <a:off x="2070735" y="5020040"/>
            <a:ext cx="0" cy="3660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322E0596-B444-4FC9-AC41-83C0834AB615}"/>
              </a:ext>
            </a:extLst>
          </p:cNvPr>
          <p:cNvCxnSpPr>
            <a:cxnSpLocks/>
          </p:cNvCxnSpPr>
          <p:nvPr/>
        </p:nvCxnSpPr>
        <p:spPr>
          <a:xfrm>
            <a:off x="3209428" y="4660934"/>
            <a:ext cx="372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B8041A87-BCA6-4E7C-9426-38468FC548BA}"/>
              </a:ext>
            </a:extLst>
          </p:cNvPr>
          <p:cNvCxnSpPr>
            <a:cxnSpLocks/>
          </p:cNvCxnSpPr>
          <p:nvPr/>
        </p:nvCxnSpPr>
        <p:spPr>
          <a:xfrm flipH="1">
            <a:off x="3941259" y="3542714"/>
            <a:ext cx="771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xmlns="" id="{DB4994C7-9228-4B98-9C1D-5794CCC20AA4}"/>
              </a:ext>
            </a:extLst>
          </p:cNvPr>
          <p:cNvCxnSpPr>
            <a:cxnSpLocks/>
          </p:cNvCxnSpPr>
          <p:nvPr/>
        </p:nvCxnSpPr>
        <p:spPr>
          <a:xfrm flipH="1" flipV="1">
            <a:off x="3569643" y="2798591"/>
            <a:ext cx="1" cy="3786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xmlns="" id="{4FDEF8FC-32BA-46D3-8972-E262BEB191F4}"/>
              </a:ext>
            </a:extLst>
          </p:cNvPr>
          <p:cNvCxnSpPr>
            <a:cxnSpLocks/>
          </p:cNvCxnSpPr>
          <p:nvPr/>
        </p:nvCxnSpPr>
        <p:spPr>
          <a:xfrm flipH="1">
            <a:off x="3569645" y="3177211"/>
            <a:ext cx="1142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E64B13BD-86E8-400E-A7A9-A0605680F3B9}"/>
              </a:ext>
            </a:extLst>
          </p:cNvPr>
          <p:cNvCxnSpPr>
            <a:cxnSpLocks/>
          </p:cNvCxnSpPr>
          <p:nvPr/>
        </p:nvCxnSpPr>
        <p:spPr>
          <a:xfrm flipV="1">
            <a:off x="4312734" y="2066993"/>
            <a:ext cx="0" cy="3627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CA522E18-FDF2-4D44-A890-E08B4732D526}"/>
              </a:ext>
            </a:extLst>
          </p:cNvPr>
          <p:cNvCxnSpPr/>
          <p:nvPr/>
        </p:nvCxnSpPr>
        <p:spPr>
          <a:xfrm>
            <a:off x="3941259" y="2429771"/>
            <a:ext cx="371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76E58F32-4D32-44D4-A7B7-604FAA4102A0}"/>
              </a:ext>
            </a:extLst>
          </p:cNvPr>
          <p:cNvCxnSpPr>
            <a:cxnSpLocks/>
          </p:cNvCxnSpPr>
          <p:nvPr/>
        </p:nvCxnSpPr>
        <p:spPr>
          <a:xfrm>
            <a:off x="3581972" y="5386132"/>
            <a:ext cx="1130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01F2E337-B15E-4D8F-B1EE-0112DB411EC1}"/>
              </a:ext>
            </a:extLst>
          </p:cNvPr>
          <p:cNvCxnSpPr>
            <a:cxnSpLocks/>
          </p:cNvCxnSpPr>
          <p:nvPr/>
        </p:nvCxnSpPr>
        <p:spPr>
          <a:xfrm flipV="1">
            <a:off x="3588309" y="4665886"/>
            <a:ext cx="0" cy="737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C89D134F-E47F-4F47-8A67-47FED36E7B92}"/>
              </a:ext>
            </a:extLst>
          </p:cNvPr>
          <p:cNvCxnSpPr>
            <a:cxnSpLocks/>
          </p:cNvCxnSpPr>
          <p:nvPr/>
        </p:nvCxnSpPr>
        <p:spPr>
          <a:xfrm flipV="1">
            <a:off x="3201097" y="4648186"/>
            <a:ext cx="0" cy="737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6BFF4226-F5BC-45B5-9A3B-385A6C393E59}"/>
              </a:ext>
            </a:extLst>
          </p:cNvPr>
          <p:cNvCxnSpPr>
            <a:cxnSpLocks/>
          </p:cNvCxnSpPr>
          <p:nvPr/>
        </p:nvCxnSpPr>
        <p:spPr>
          <a:xfrm flipH="1" flipV="1">
            <a:off x="3198254" y="2789246"/>
            <a:ext cx="1" cy="3786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996F6479-2DC4-4D90-BF3C-CBE198CB1B8B}"/>
              </a:ext>
            </a:extLst>
          </p:cNvPr>
          <p:cNvCxnSpPr>
            <a:cxnSpLocks/>
          </p:cNvCxnSpPr>
          <p:nvPr/>
        </p:nvCxnSpPr>
        <p:spPr>
          <a:xfrm flipH="1" flipV="1">
            <a:off x="2826779" y="2427554"/>
            <a:ext cx="1" cy="3786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9F51E1D5-FC82-493B-BE9A-5881860DE9E0}"/>
              </a:ext>
            </a:extLst>
          </p:cNvPr>
          <p:cNvCxnSpPr>
            <a:cxnSpLocks/>
          </p:cNvCxnSpPr>
          <p:nvPr/>
        </p:nvCxnSpPr>
        <p:spPr>
          <a:xfrm flipH="1" flipV="1">
            <a:off x="2463003" y="2057897"/>
            <a:ext cx="1" cy="3786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586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21229" y="478972"/>
            <a:ext cx="10123714" cy="7442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229" y="2000564"/>
            <a:ext cx="2759583" cy="240251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2" y="2035905"/>
            <a:ext cx="2774030" cy="236717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13" y="2000564"/>
            <a:ext cx="2721429" cy="240251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1121229" y="4733499"/>
            <a:ext cx="2560512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корисні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знання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5362" y="4731712"/>
            <a:ext cx="2823058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над цим варто замислитися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9158" y="4733499"/>
            <a:ext cx="2173068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це мені  потрібно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636448" y="1298014"/>
            <a:ext cx="8871857" cy="56344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Вибери предмет для здобутих знань: ранець, м'ясорубку, кошик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41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3750" y="484217"/>
            <a:ext cx="10052336" cy="100712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1083750" y="1763485"/>
            <a:ext cx="9811209" cy="4150321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051" y="418552"/>
            <a:ext cx="10332370" cy="7864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20049" y="1286556"/>
            <a:ext cx="4625239" cy="6481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7030A0"/>
                </a:solidFill>
              </a:rPr>
              <a:t>Плесни у долоні, якщо ти 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20050" y="2807539"/>
            <a:ext cx="4143442" cy="58551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2</a:t>
            </a:r>
            <a:r>
              <a:rPr lang="uk-UA" sz="2800" b="1" dirty="0"/>
              <a:t>) </a:t>
            </a:r>
            <a:r>
              <a:rPr lang="uk-UA" sz="2800" b="1" dirty="0" smtClean="0"/>
              <a:t>вмієш чистити зуби;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20050" y="3586436"/>
            <a:ext cx="4143441" cy="575500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3</a:t>
            </a:r>
            <a:r>
              <a:rPr lang="uk-UA" sz="2800" b="1" dirty="0"/>
              <a:t>) швидко </a:t>
            </a:r>
            <a:r>
              <a:rPr lang="uk-UA" sz="2800" b="1" dirty="0" smtClean="0"/>
              <a:t>пишеш;</a:t>
            </a:r>
            <a:endParaRPr lang="ru-RU" sz="2800" b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20048" y="4436710"/>
            <a:ext cx="4065610" cy="563119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4</a:t>
            </a:r>
            <a:r>
              <a:rPr lang="uk-UA" sz="2800" b="1" dirty="0"/>
              <a:t>) </a:t>
            </a:r>
            <a:r>
              <a:rPr lang="uk-UA" sz="2800" b="1" dirty="0" smtClean="0"/>
              <a:t>Любиш піцу;</a:t>
            </a:r>
            <a:endParaRPr lang="ru-RU" sz="2800" b="1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20051" y="5229200"/>
            <a:ext cx="4143440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5</a:t>
            </a:r>
            <a:r>
              <a:rPr lang="uk-UA" sz="2800" b="1" dirty="0"/>
              <a:t>) </a:t>
            </a:r>
            <a:r>
              <a:rPr lang="uk-UA" sz="2800" b="1" dirty="0" smtClean="0"/>
              <a:t>Мрієш про канікули.</a:t>
            </a:r>
            <a:endParaRPr lang="ru-RU" sz="2800" b="1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20049" y="2046042"/>
            <a:ext cx="4143442" cy="5972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1</a:t>
            </a:r>
            <a:r>
              <a:rPr lang="uk-UA" sz="2800" b="1" dirty="0"/>
              <a:t>) </a:t>
            </a:r>
            <a:r>
              <a:rPr lang="uk-UA" sz="2800" b="1" dirty="0" smtClean="0"/>
              <a:t>маєш високий зріст;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283" y="1360967"/>
            <a:ext cx="2380137" cy="447674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8" name="Прямокутник: округлені кути 5">
            <a:extLst>
              <a:ext uri="{FF2B5EF4-FFF2-40B4-BE49-F238E27FC236}">
                <a16:creationId xmlns="" xmlns:a16="http://schemas.microsoft.com/office/drawing/2014/main" id="{C4EE4BE1-144E-4946-B413-D677E72D2D9F}"/>
              </a:ext>
            </a:extLst>
          </p:cNvPr>
          <p:cNvSpPr/>
          <p:nvPr/>
        </p:nvSpPr>
        <p:spPr>
          <a:xfrm>
            <a:off x="3232668" y="2257645"/>
            <a:ext cx="4693545" cy="22814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Пролунав уже дзвінок,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Починається урок!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 </a:t>
            </a:r>
            <a:r>
              <a:rPr lang="uk-UA" sz="3200" b="1" dirty="0" err="1">
                <a:solidFill>
                  <a:srgbClr val="7030A0"/>
                </a:solidFill>
              </a:rPr>
              <a:t>уроці</a:t>
            </a:r>
            <a:r>
              <a:rPr lang="uk-UA" sz="3200" b="1" dirty="0">
                <a:solidFill>
                  <a:srgbClr val="7030A0"/>
                </a:solidFill>
              </a:rPr>
              <a:t> не куняй —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Математику вивчай!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67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8316642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447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317172" y="494529"/>
            <a:ext cx="9797142" cy="70919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741098" y="1485055"/>
            <a:ext cx="2302080" cy="821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8  ∙  6   = 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741098" y="2528389"/>
            <a:ext cx="2302080" cy="821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6  ∙   7 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4477159" y="1456751"/>
            <a:ext cx="2302080" cy="8210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9  ∙  5   = 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8357682" y="2442993"/>
            <a:ext cx="2302080" cy="821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9  ∙  9  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8396237" y="1477311"/>
            <a:ext cx="2302080" cy="821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8  ∙  8   = 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4477159" y="2500085"/>
            <a:ext cx="2302080" cy="8210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7  ∙  4  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3221068" y="4686905"/>
            <a:ext cx="2302080" cy="8210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6  ∙  6  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3259623" y="3721223"/>
            <a:ext cx="2302080" cy="8210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7  ∙  7   = 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3130375" y="1485055"/>
            <a:ext cx="889586" cy="821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48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3110415" y="2528389"/>
            <a:ext cx="889586" cy="821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42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6943799" y="1456751"/>
            <a:ext cx="791886" cy="8210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45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6923838" y="2500085"/>
            <a:ext cx="811847" cy="8210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28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10774338" y="1475620"/>
            <a:ext cx="870954" cy="821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64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10784835" y="2444445"/>
            <a:ext cx="870954" cy="821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81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5673287" y="3719771"/>
            <a:ext cx="870954" cy="8210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49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5653327" y="4719561"/>
            <a:ext cx="870954" cy="8210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36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2190" y="1485055"/>
            <a:ext cx="781613" cy="9579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2190" y="2459931"/>
            <a:ext cx="781613" cy="95793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4898" y="1388293"/>
            <a:ext cx="781613" cy="95793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4897" y="2431627"/>
            <a:ext cx="781613" cy="95793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4734" y="1432815"/>
            <a:ext cx="781613" cy="95793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4563" y="2399449"/>
            <a:ext cx="781613" cy="95793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6947" y="3660507"/>
            <a:ext cx="781613" cy="95793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5318" y="4651103"/>
            <a:ext cx="781613" cy="957938"/>
          </a:xfrm>
          <a:prstGeom prst="rect">
            <a:avLst/>
          </a:prstGeom>
        </p:spPr>
      </p:pic>
      <p:sp>
        <p:nvSpPr>
          <p:cNvPr id="46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6827608" y="4719561"/>
            <a:ext cx="2302080" cy="821022"/>
          </a:xfrm>
          <a:prstGeom prst="roundRect">
            <a:avLst/>
          </a:prstGeom>
          <a:solidFill>
            <a:srgbClr val="FF9393"/>
          </a:solidFill>
          <a:ln w="57150">
            <a:solidFill>
              <a:srgbClr val="FF31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4  ∙  4  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6866163" y="3753879"/>
            <a:ext cx="2302080" cy="821022"/>
          </a:xfrm>
          <a:prstGeom prst="roundRect">
            <a:avLst/>
          </a:prstGeom>
          <a:solidFill>
            <a:srgbClr val="FF9393"/>
          </a:solidFill>
          <a:ln w="57150">
            <a:solidFill>
              <a:srgbClr val="FF31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5  ∙  5   = 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9279827" y="3752427"/>
            <a:ext cx="870954" cy="821022"/>
          </a:xfrm>
          <a:prstGeom prst="roundRect">
            <a:avLst/>
          </a:prstGeom>
          <a:solidFill>
            <a:srgbClr val="FF9393"/>
          </a:solidFill>
          <a:ln w="57150">
            <a:solidFill>
              <a:srgbClr val="FF31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25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9259867" y="4752217"/>
            <a:ext cx="870954" cy="821022"/>
          </a:xfrm>
          <a:prstGeom prst="roundRect">
            <a:avLst/>
          </a:prstGeom>
          <a:solidFill>
            <a:srgbClr val="FF9393"/>
          </a:solidFill>
          <a:ln w="57150">
            <a:solidFill>
              <a:srgbClr val="FF31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16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5835" y="3683969"/>
            <a:ext cx="781613" cy="9579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5685" y="4686905"/>
            <a:ext cx="781613" cy="957938"/>
          </a:xfrm>
          <a:prstGeom prst="rect">
            <a:avLst/>
          </a:prstGeom>
        </p:spPr>
      </p:pic>
      <p:pic>
        <p:nvPicPr>
          <p:cNvPr id="52" name="Picture 2" descr="running teddy bear">
            <a:extLst>
              <a:ext uri="{FF2B5EF4-FFF2-40B4-BE49-F238E27FC236}">
                <a16:creationId xmlns:a16="http://schemas.microsoft.com/office/drawing/2014/main" xmlns="" id="{930A5554-414A-4228-A809-D42796F1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98" y="3652524"/>
            <a:ext cx="2265093" cy="23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43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098089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87" y="1249159"/>
            <a:ext cx="1688941" cy="28582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34177" y="-574332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39274" y="1441934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79888" y="-629275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19834" y="-565767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18553" y="-534599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28933" y="-567661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90759" y="1439268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15040" y="-640363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69C80A6D-925E-42DF-84BC-A4CA54E913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5332897" y="1666463"/>
            <a:ext cx="633998" cy="38253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8810C691-8EDF-4C61-8E9E-912F98DDB1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5" t="73026" r="61448" b="1795"/>
          <a:stretch/>
        </p:blipFill>
        <p:spPr>
          <a:xfrm>
            <a:off x="5649896" y="1406594"/>
            <a:ext cx="845954" cy="937962"/>
          </a:xfrm>
          <a:prstGeom prst="rect">
            <a:avLst/>
          </a:prstGeom>
        </p:spPr>
      </p:pic>
      <p:sp>
        <p:nvSpPr>
          <p:cNvPr id="113" name="Полилиния 112"/>
          <p:cNvSpPr/>
          <p:nvPr/>
        </p:nvSpPr>
        <p:spPr>
          <a:xfrm>
            <a:off x="6488285" y="1388677"/>
            <a:ext cx="318376" cy="562105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6587" r="75055" b="49321"/>
          <a:stretch/>
        </p:blipFill>
        <p:spPr>
          <a:xfrm>
            <a:off x="6879342" y="1638118"/>
            <a:ext cx="468000" cy="360000"/>
          </a:xfrm>
          <a:prstGeom prst="rect">
            <a:avLst/>
          </a:prstGeom>
        </p:spPr>
      </p:pic>
      <p:grpSp>
        <p:nvGrpSpPr>
          <p:cNvPr id="118" name="Группа 117"/>
          <p:cNvGrpSpPr/>
          <p:nvPr/>
        </p:nvGrpSpPr>
        <p:grpSpPr>
          <a:xfrm>
            <a:off x="6654597" y="1725765"/>
            <a:ext cx="267118" cy="208412"/>
            <a:chOff x="4864894" y="3710866"/>
            <a:chExt cx="1393840" cy="994484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 flipH="1">
              <a:off x="4864894" y="3714750"/>
              <a:ext cx="461709" cy="990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5122415" y="4151549"/>
              <a:ext cx="5947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Полилиния 124"/>
            <p:cNvSpPr/>
            <p:nvPr/>
          </p:nvSpPr>
          <p:spPr>
            <a:xfrm>
              <a:off x="5593679" y="3710866"/>
              <a:ext cx="665055" cy="981930"/>
            </a:xfrm>
            <a:custGeom>
              <a:avLst/>
              <a:gdLst>
                <a:gd name="connsiteX0" fmla="*/ 351849 w 689200"/>
                <a:gd name="connsiteY0" fmla="*/ 0 h 914450"/>
                <a:gd name="connsiteX1" fmla="*/ 14497 w 689200"/>
                <a:gd name="connsiteY1" fmla="*/ 719091 h 914450"/>
                <a:gd name="connsiteX2" fmla="*/ 112152 w 689200"/>
                <a:gd name="connsiteY2" fmla="*/ 914400 h 914450"/>
                <a:gd name="connsiteX3" fmla="*/ 564913 w 689200"/>
                <a:gd name="connsiteY3" fmla="*/ 736847 h 914450"/>
                <a:gd name="connsiteX4" fmla="*/ 689200 w 689200"/>
                <a:gd name="connsiteY4" fmla="*/ 603682 h 914450"/>
                <a:gd name="connsiteX0" fmla="*/ 351849 w 564913"/>
                <a:gd name="connsiteY0" fmla="*/ 0 h 914450"/>
                <a:gd name="connsiteX1" fmla="*/ 14497 w 564913"/>
                <a:gd name="connsiteY1" fmla="*/ 719091 h 914450"/>
                <a:gd name="connsiteX2" fmla="*/ 112152 w 564913"/>
                <a:gd name="connsiteY2" fmla="*/ 914400 h 914450"/>
                <a:gd name="connsiteX3" fmla="*/ 564913 w 564913"/>
                <a:gd name="connsiteY3" fmla="*/ 736847 h 914450"/>
                <a:gd name="connsiteX0" fmla="*/ 354358 w 665054"/>
                <a:gd name="connsiteY0" fmla="*/ 0 h 915303"/>
                <a:gd name="connsiteX1" fmla="*/ 17006 w 665054"/>
                <a:gd name="connsiteY1" fmla="*/ 719091 h 915303"/>
                <a:gd name="connsiteX2" fmla="*/ 114661 w 665054"/>
                <a:gd name="connsiteY2" fmla="*/ 914400 h 915303"/>
                <a:gd name="connsiteX3" fmla="*/ 665054 w 665054"/>
                <a:gd name="connsiteY3" fmla="*/ 667643 h 915303"/>
                <a:gd name="connsiteX0" fmla="*/ 355525 w 705362"/>
                <a:gd name="connsiteY0" fmla="*/ 0 h 922538"/>
                <a:gd name="connsiteX1" fmla="*/ 18173 w 705362"/>
                <a:gd name="connsiteY1" fmla="*/ 719091 h 922538"/>
                <a:gd name="connsiteX2" fmla="*/ 115828 w 705362"/>
                <a:gd name="connsiteY2" fmla="*/ 914400 h 922538"/>
                <a:gd name="connsiteX3" fmla="*/ 705362 w 705362"/>
                <a:gd name="connsiteY3" fmla="*/ 511694 h 922538"/>
                <a:gd name="connsiteX0" fmla="*/ 354358 w 665054"/>
                <a:gd name="connsiteY0" fmla="*/ 0 h 920539"/>
                <a:gd name="connsiteX1" fmla="*/ 17006 w 665054"/>
                <a:gd name="connsiteY1" fmla="*/ 719091 h 920539"/>
                <a:gd name="connsiteX2" fmla="*/ 114661 w 665054"/>
                <a:gd name="connsiteY2" fmla="*/ 914400 h 920539"/>
                <a:gd name="connsiteX3" fmla="*/ 665054 w 665054"/>
                <a:gd name="connsiteY3" fmla="*/ 548388 h 9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054" h="920539">
                  <a:moveTo>
                    <a:pt x="354358" y="0"/>
                  </a:moveTo>
                  <a:cubicBezTo>
                    <a:pt x="205657" y="283345"/>
                    <a:pt x="56956" y="566691"/>
                    <a:pt x="17006" y="719091"/>
                  </a:cubicBezTo>
                  <a:cubicBezTo>
                    <a:pt x="-22944" y="871491"/>
                    <a:pt x="6653" y="942851"/>
                    <a:pt x="114661" y="914400"/>
                  </a:cubicBezTo>
                  <a:cubicBezTo>
                    <a:pt x="222669" y="885950"/>
                    <a:pt x="568879" y="600174"/>
                    <a:pt x="665054" y="5483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15949" y="2186870"/>
            <a:ext cx="74613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774861" y="2186869"/>
            <a:ext cx="6749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636554" y="2186870"/>
            <a:ext cx="71163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751736" y="2186870"/>
            <a:ext cx="6749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497297" y="2912087"/>
            <a:ext cx="8614046" cy="26722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bg1"/>
                </a:solidFill>
              </a:rPr>
              <a:t>Обчисліть добуток чисел </a:t>
            </a:r>
            <a:r>
              <a:rPr lang="uk-UA" sz="2800" b="1" dirty="0" smtClean="0">
                <a:solidFill>
                  <a:schemeClr val="bg1"/>
                </a:solidFill>
              </a:rPr>
              <a:t>8 </a:t>
            </a:r>
            <a:r>
              <a:rPr lang="uk-UA" sz="2800" b="1" dirty="0">
                <a:solidFill>
                  <a:schemeClr val="bg1"/>
                </a:solidFill>
              </a:rPr>
              <a:t>та </a:t>
            </a:r>
            <a:r>
              <a:rPr lang="uk-UA" sz="2800" b="1" dirty="0" smtClean="0">
                <a:solidFill>
                  <a:schemeClr val="bg1"/>
                </a:solidFill>
              </a:rPr>
              <a:t>9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bg1"/>
                </a:solidFill>
              </a:rPr>
              <a:t>Перший множник 7, другий </a:t>
            </a:r>
            <a:r>
              <a:rPr lang="uk-UA" sz="2800" b="1" dirty="0" smtClean="0">
                <a:solidFill>
                  <a:schemeClr val="bg1"/>
                </a:solidFill>
              </a:rPr>
              <a:t>5. </a:t>
            </a:r>
            <a:r>
              <a:rPr lang="uk-UA" sz="2800" b="1" dirty="0">
                <a:solidFill>
                  <a:schemeClr val="bg1"/>
                </a:solidFill>
              </a:rPr>
              <a:t>Обчисліть </a:t>
            </a:r>
            <a:r>
              <a:rPr lang="uk-UA" sz="2800" b="1" dirty="0" smtClean="0">
                <a:solidFill>
                  <a:schemeClr val="bg1"/>
                </a:solidFill>
              </a:rPr>
              <a:t>добуток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bg1"/>
                </a:solidFill>
              </a:rPr>
              <a:t>Число 8 </a:t>
            </a:r>
            <a:r>
              <a:rPr lang="uk-UA" sz="2800" b="1" dirty="0" smtClean="0">
                <a:solidFill>
                  <a:schemeClr val="bg1"/>
                </a:solidFill>
              </a:rPr>
              <a:t>збільште утричі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bg1"/>
                </a:solidFill>
              </a:rPr>
              <a:t>Число </a:t>
            </a:r>
            <a:r>
              <a:rPr lang="uk-UA" sz="2800" b="1" dirty="0" smtClean="0">
                <a:solidFill>
                  <a:schemeClr val="bg1"/>
                </a:solidFill>
              </a:rPr>
              <a:t>36 зменште </a:t>
            </a:r>
            <a:r>
              <a:rPr lang="uk-UA" sz="2800" b="1" dirty="0">
                <a:solidFill>
                  <a:schemeClr val="bg1"/>
                </a:solidFill>
              </a:rPr>
              <a:t>у </a:t>
            </a:r>
            <a:r>
              <a:rPr lang="uk-UA" sz="2800" b="1" dirty="0" smtClean="0">
                <a:solidFill>
                  <a:schemeClr val="bg1"/>
                </a:solidFill>
              </a:rPr>
              <a:t>6 разів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Обчисліть частку чисел 56 і 8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Ділене 72, дільник 9. Обчисліть частку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143000" y="506004"/>
            <a:ext cx="10014857" cy="6478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4690759" y="2173296"/>
            <a:ext cx="6749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667634" y="2173297"/>
            <a:ext cx="6749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3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586539" y="5584370"/>
            <a:ext cx="6533296" cy="9836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На які дві групи можна поділити результати?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Підкресліть парні числа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35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42" grpId="0" animBg="1"/>
      <p:bldP spid="42" grpId="0" animBg="1"/>
      <p:bldP spid="44" grpId="0" animBg="1"/>
      <p:bldP spid="45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75" y="1336214"/>
            <a:ext cx="1442610" cy="244134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685339" y="2434476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00442" y="3164287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41633" y="3913380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18641" y="4646302"/>
            <a:ext cx="394062" cy="355057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DEEB92C8-5852-41D4-9823-74EF6EFAF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29223" y="2340755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C0EFB98C-9DD9-4F2C-8AAD-000EF784D2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57068" y="3810835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DCB8FDB4-285B-4BCD-AEA3-2040B9EBA8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65502" y="2425309"/>
            <a:ext cx="394062" cy="3550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11A4DC8D-AA3F-4CED-B1FB-C28F9C9035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70793" y="3814858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E765543D-3E55-401F-801F-B4B9452E27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70799" y="3793762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198A434C-5689-4AB7-81F8-C3B18FA728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814490" y="2300270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7C2FB36D-160B-4206-837F-4C1CAD590A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5502" y="2330819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3711A48F-67A0-43B9-B6EE-5EAF696040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927527" y="2328173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700051B4-DBF9-4A6E-8D24-67A3897322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34943" y="3826928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7A3B1870-3F86-4846-9B07-7167188AA6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76975" y="3070778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31B6C44E-FA3A-4329-90D7-843603312B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40663" y="2329601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604A698F-414E-492D-877E-FB73622897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8953" y="3823182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EC7BF615-B0A5-4437-958D-4163A14720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334356" y="2333639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843D69E3-F3EF-4759-A0B1-B2E5BFF359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92992" y="3078766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7BA9988D-C92F-4051-A967-0A9D399837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66245" y="2335691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B6B12B0E-C110-4E23-841D-8722C15FF3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536017" y="3089501"/>
            <a:ext cx="420821" cy="5345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E0CA2FF3-2F3D-4F1C-B861-9FB78489D8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392992" y="2347349"/>
            <a:ext cx="420821" cy="53459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8724443D-1567-4D2A-B6E7-FF9F4F5C19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35283" y="3903439"/>
            <a:ext cx="394062" cy="355057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1735381C-919C-4671-8CDD-9D5E28B235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23316" y="3067015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AA2CBC4B-84F5-401D-9F3C-0FC8230D67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27511" y="3804509"/>
            <a:ext cx="455016" cy="56766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FE6B126A-46E3-46EE-8AFE-FFF2FB9C53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101562" y="3203483"/>
            <a:ext cx="394062" cy="355057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FC91EA45-04C3-412B-900F-970C83E295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481996" y="3063005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4CAFFF63-FF7B-4006-8DD5-F6F4D0C241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8595" y="4563770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5AA58D7C-0EC6-4A0B-8DDB-5928EF80F0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600202" y="4564067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80173B8F-FAD7-4383-9AC5-2207EE99E5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78416" y="3806981"/>
            <a:ext cx="455016" cy="56766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947E1354-4A0A-4DD0-A4D0-467800EB2B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133834" y="2335690"/>
            <a:ext cx="455016" cy="567661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25655FD5-B3B1-4F71-B005-8D4EB7337F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06093" y="3079228"/>
            <a:ext cx="455016" cy="567661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FACF1C1F-A278-45CE-B985-9FF72AE988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24630" y="3225582"/>
            <a:ext cx="440143" cy="288932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B0435087-5266-428D-8537-4B8A3FDBB1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942435" y="2417347"/>
            <a:ext cx="394062" cy="355057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9248094E-AAF6-4D9C-B77C-8D6B3AD5C5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39609" y="4633953"/>
            <a:ext cx="394062" cy="355057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:a16="http://schemas.microsoft.com/office/drawing/2014/main" xmlns="" id="{0D3BF5EE-B86F-4441-85D8-7A5B38BA44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256591" y="4579350"/>
            <a:ext cx="420821" cy="534599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A6AA32E9-869D-40B2-86E2-1C08ABAC64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39434" y="4555323"/>
            <a:ext cx="455016" cy="567661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:a16="http://schemas.microsoft.com/office/drawing/2014/main" xmlns="" id="{D6EDE379-3F38-4471-BC2C-5D7EA9CB5D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198684" y="2335690"/>
            <a:ext cx="455016" cy="567661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xmlns="" id="{E0D78A7B-B821-404A-B9A6-1F601CB633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007510" y="3070857"/>
            <a:ext cx="455016" cy="567661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C4A4146C-2322-49AA-A755-456EBDB4D6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99054" y="4554504"/>
            <a:ext cx="455016" cy="567661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:a16="http://schemas.microsoft.com/office/drawing/2014/main" xmlns="" id="{84A88DEE-29F6-49E0-8ABE-DE79CEFFEB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10212" y="3820120"/>
            <a:ext cx="455016" cy="567661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:a16="http://schemas.microsoft.com/office/drawing/2014/main" xmlns="" id="{BB65880B-B7A3-4E1F-820C-3C95127BE3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99995" y="3833535"/>
            <a:ext cx="420821" cy="534599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:a16="http://schemas.microsoft.com/office/drawing/2014/main" xmlns="" id="{84B0F0CC-1E80-4174-B50B-722655629A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505675" y="4563919"/>
            <a:ext cx="455016" cy="567661"/>
          </a:xfrm>
          <a:prstGeom prst="rect">
            <a:avLst/>
          </a:prstGeom>
        </p:spPr>
      </p:pic>
      <p:pic>
        <p:nvPicPr>
          <p:cNvPr id="193" name="Рисунок 192">
            <a:extLst>
              <a:ext uri="{FF2B5EF4-FFF2-40B4-BE49-F238E27FC236}">
                <a16:creationId xmlns:a16="http://schemas.microsoft.com/office/drawing/2014/main" xmlns="" id="{7C0F4D94-DC9F-4086-8683-329D116010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60654" y="4586631"/>
            <a:ext cx="420821" cy="534599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:a16="http://schemas.microsoft.com/office/drawing/2014/main" xmlns="" id="{B5F15198-368D-4196-AA84-E895658B17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473869" y="3078765"/>
            <a:ext cx="455016" cy="567661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:a16="http://schemas.microsoft.com/office/drawing/2014/main" xmlns="" id="{E7CC0005-A0F3-4935-B941-FA96AA8050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221964" y="3067014"/>
            <a:ext cx="455016" cy="567661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:a16="http://schemas.microsoft.com/office/drawing/2014/main" xmlns="" id="{5667D989-86E0-44E3-8763-20C0543D87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85976" y="2335691"/>
            <a:ext cx="455016" cy="567661"/>
          </a:xfrm>
          <a:prstGeom prst="rect">
            <a:avLst/>
          </a:prstGeom>
        </p:spPr>
      </p:pic>
      <p:pic>
        <p:nvPicPr>
          <p:cNvPr id="199" name="Рисунок 198">
            <a:extLst>
              <a:ext uri="{FF2B5EF4-FFF2-40B4-BE49-F238E27FC236}">
                <a16:creationId xmlns:a16="http://schemas.microsoft.com/office/drawing/2014/main" xmlns="" id="{E05FDA97-2FF3-4FF0-9375-3080E73755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823943" y="3083096"/>
            <a:ext cx="455016" cy="567661"/>
          </a:xfrm>
          <a:prstGeom prst="rect">
            <a:avLst/>
          </a:prstGeom>
        </p:spPr>
      </p:pic>
      <p:pic>
        <p:nvPicPr>
          <p:cNvPr id="200" name="Рисунок 199">
            <a:extLst>
              <a:ext uri="{FF2B5EF4-FFF2-40B4-BE49-F238E27FC236}">
                <a16:creationId xmlns:a16="http://schemas.microsoft.com/office/drawing/2014/main" xmlns="" id="{81F6BA08-C2C0-4F59-B9A5-97AF760CAE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04261" y="3921159"/>
            <a:ext cx="394062" cy="355057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:a16="http://schemas.microsoft.com/office/drawing/2014/main" xmlns="" id="{36232A43-EB2A-49CD-870B-F80F0C8AFA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12178" y="4646302"/>
            <a:ext cx="394062" cy="35505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CBF369A-64EA-4823-9C55-C1423363E6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217" y="2394578"/>
            <a:ext cx="394062" cy="403674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BD77ECF4-A0F9-45F7-B487-F83FC73A6A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71085" y="3777554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ABCDD9D4-AE4A-4CF9-89B0-0AE08F5147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43706" y="4534322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80973CBF-4C0B-427F-93CF-DA8EA0D1F3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27511" y="4525547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DD6871FA-7ACB-4AC5-96AD-68044508F5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299998" y="3823182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A7FEF7CD-FBAB-4733-9D68-6DCB0EB104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35749" y="4566314"/>
            <a:ext cx="455016" cy="5676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782AF2DE-EE15-48E3-8E9D-E55EB8247C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49405" y="4563770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6687F991-9C57-4781-98C0-64BBD66BB9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136165" y="4586631"/>
            <a:ext cx="420821" cy="53459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CA0C74D6-73E2-4C3C-A610-167B25561D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081" y="3156403"/>
            <a:ext cx="394062" cy="403674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2FDA6C5C-6C66-42D5-B552-257273E99F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8403" y="3913380"/>
            <a:ext cx="394062" cy="403674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747170FF-7554-4AA3-BFA9-FCC8E22055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5814" y="4654272"/>
            <a:ext cx="394062" cy="403674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9F0B8BDA-BAE7-4906-87B4-53AA92785C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3188" y="2413755"/>
            <a:ext cx="394062" cy="403674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15573828-1A74-433B-8A10-B707254FE6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4261" y="2414337"/>
            <a:ext cx="394062" cy="403674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5D64FD39-69E4-4286-BC79-129E4893D3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6670" y="3171243"/>
            <a:ext cx="394062" cy="403674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90ECA0F1-DEF7-4751-A61A-F08EAB3ED5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2013" y="3170406"/>
            <a:ext cx="394062" cy="403674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F60AC7F7-E760-4A99-B6C0-8680D74C80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427" y="3900236"/>
            <a:ext cx="394062" cy="403674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0AB84D56-C90F-46D4-BE1B-9471064DF8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2320" y="3899067"/>
            <a:ext cx="394062" cy="403674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5B81C33F-302B-4FB3-B9F1-ADBF94805C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2908" y="4644812"/>
            <a:ext cx="394062" cy="40367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50BBA0EB-3BD0-4298-9CC1-41CF44FE12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0891" y="4663172"/>
            <a:ext cx="394062" cy="403674"/>
          </a:xfrm>
          <a:prstGeom prst="rect">
            <a:avLst/>
          </a:prstGeom>
        </p:spPr>
      </p:pic>
      <p:sp>
        <p:nvSpPr>
          <p:cNvPr id="94" name="Прямоугольник 93"/>
          <p:cNvSpPr/>
          <p:nvPr/>
        </p:nvSpPr>
        <p:spPr>
          <a:xfrm>
            <a:off x="906380" y="444770"/>
            <a:ext cx="10248304" cy="5758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6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xmlns="" id="{5D6993EA-C15C-4B93-99AF-3B8FB4C7F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86704"/>
              </p:ext>
            </p:extLst>
          </p:nvPr>
        </p:nvGraphicFramePr>
        <p:xfrm>
          <a:off x="684747" y="2149559"/>
          <a:ext cx="10963226" cy="27025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483156">
                  <a:extLst>
                    <a:ext uri="{9D8B030D-6E8A-4147-A177-3AD203B41FA5}">
                      <a16:colId xmlns:a16="http://schemas.microsoft.com/office/drawing/2014/main" xmlns="" val="297054438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3282447598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1721083636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1798792500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947337114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548161090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2806723100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947768504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3630526013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xmlns="" val="1289985882"/>
                    </a:ext>
                  </a:extLst>
                </a:gridCol>
              </a:tblGrid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Множник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02447398"/>
                  </a:ext>
                </a:extLst>
              </a:tr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Множник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6556264"/>
                  </a:ext>
                </a:extLst>
              </a:tr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Добуток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58395003"/>
                  </a:ext>
                </a:extLst>
              </a:tr>
            </a:tbl>
          </a:graphicData>
        </a:graphic>
      </p:graphicFrame>
      <p:pic>
        <p:nvPicPr>
          <p:cNvPr id="7" name="Picture 2" descr="teddy bear">
            <a:extLst>
              <a:ext uri="{FF2B5EF4-FFF2-40B4-BE49-F238E27FC236}">
                <a16:creationId xmlns:a16="http://schemas.microsoft.com/office/drawing/2014/main" xmlns="" id="{ABED7E22-CA60-4D63-8235-38770C91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55" y="246554"/>
            <a:ext cx="1744651" cy="183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spberry realistic icon">
            <a:extLst>
              <a:ext uri="{FF2B5EF4-FFF2-40B4-BE49-F238E27FC236}">
                <a16:creationId xmlns:a16="http://schemas.microsoft.com/office/drawing/2014/main" xmlns="" id="{4A13EE12-0874-4A74-AC3F-43B64DFEA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442" b="81254" l="21181" r="8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2" t="13965" r="6741" b="11269"/>
          <a:stretch/>
        </p:blipFill>
        <p:spPr bwMode="auto">
          <a:xfrm>
            <a:off x="3257068" y="3090322"/>
            <a:ext cx="837286" cy="8210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aspberry realistic icon">
            <a:extLst>
              <a:ext uri="{FF2B5EF4-FFF2-40B4-BE49-F238E27FC236}">
                <a16:creationId xmlns:a16="http://schemas.microsoft.com/office/drawing/2014/main" xmlns="" id="{DC37BF78-03AA-4A42-AADB-102EB94B6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442" b="81254" l="21181" r="8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2" t="13965" r="6741" b="11269"/>
          <a:stretch/>
        </p:blipFill>
        <p:spPr bwMode="auto">
          <a:xfrm>
            <a:off x="4248639" y="2271315"/>
            <a:ext cx="837286" cy="8210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aspberry realistic icon">
            <a:extLst>
              <a:ext uri="{FF2B5EF4-FFF2-40B4-BE49-F238E27FC236}">
                <a16:creationId xmlns:a16="http://schemas.microsoft.com/office/drawing/2014/main" xmlns="" id="{17C344DF-0DDF-41C2-A3DD-4025704AC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442" b="81254" l="21181" r="8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2" t="13965" r="6741" b="11269"/>
          <a:stretch/>
        </p:blipFill>
        <p:spPr bwMode="auto">
          <a:xfrm>
            <a:off x="5182678" y="3065864"/>
            <a:ext cx="837286" cy="8210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raspberry realistic icon">
            <a:extLst>
              <a:ext uri="{FF2B5EF4-FFF2-40B4-BE49-F238E27FC236}">
                <a16:creationId xmlns:a16="http://schemas.microsoft.com/office/drawing/2014/main" xmlns="" id="{89EB6C00-A13E-43D1-A9FC-3C2A4C6B2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442" b="81254" l="21181" r="8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2" t="13965" r="6741" b="11269"/>
          <a:stretch/>
        </p:blipFill>
        <p:spPr bwMode="auto">
          <a:xfrm>
            <a:off x="6096000" y="2244811"/>
            <a:ext cx="837286" cy="8210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aspberry realistic icon">
            <a:extLst>
              <a:ext uri="{FF2B5EF4-FFF2-40B4-BE49-F238E27FC236}">
                <a16:creationId xmlns:a16="http://schemas.microsoft.com/office/drawing/2014/main" xmlns="" id="{6D90BEF1-F9C7-456B-AFCD-41D89D475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442" b="81254" l="21181" r="8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2" t="13965" r="6741" b="11269"/>
          <a:stretch/>
        </p:blipFill>
        <p:spPr bwMode="auto">
          <a:xfrm>
            <a:off x="7031264" y="3090322"/>
            <a:ext cx="837286" cy="8210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aspberry realistic icon">
            <a:extLst>
              <a:ext uri="{FF2B5EF4-FFF2-40B4-BE49-F238E27FC236}">
                <a16:creationId xmlns:a16="http://schemas.microsoft.com/office/drawing/2014/main" xmlns="" id="{25CB9F12-4879-4841-9709-0A7E83759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442" b="81254" l="21181" r="8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2" t="13965" r="6741" b="11269"/>
          <a:stretch/>
        </p:blipFill>
        <p:spPr bwMode="auto">
          <a:xfrm>
            <a:off x="7996682" y="3081162"/>
            <a:ext cx="837286" cy="8210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aspberry realistic icon">
            <a:extLst>
              <a:ext uri="{FF2B5EF4-FFF2-40B4-BE49-F238E27FC236}">
                <a16:creationId xmlns:a16="http://schemas.microsoft.com/office/drawing/2014/main" xmlns="" id="{00FCE905-FFB8-449F-9267-A0226DFD6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442" b="81254" l="21181" r="8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2" t="13965" r="6741" b="11269"/>
          <a:stretch/>
        </p:blipFill>
        <p:spPr bwMode="auto">
          <a:xfrm>
            <a:off x="8912493" y="2235468"/>
            <a:ext cx="837286" cy="8210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raspberry realistic icon">
            <a:extLst>
              <a:ext uri="{FF2B5EF4-FFF2-40B4-BE49-F238E27FC236}">
                <a16:creationId xmlns:a16="http://schemas.microsoft.com/office/drawing/2014/main" xmlns="" id="{4C3C165E-0747-4AD1-94CB-BBEC5B5F1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442" b="81254" l="21181" r="8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2" t="13965" r="6741" b="11269"/>
          <a:stretch/>
        </p:blipFill>
        <p:spPr bwMode="auto">
          <a:xfrm>
            <a:off x="9861590" y="2227135"/>
            <a:ext cx="837286" cy="8210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raspberry realistic icon">
            <a:extLst>
              <a:ext uri="{FF2B5EF4-FFF2-40B4-BE49-F238E27FC236}">
                <a16:creationId xmlns:a16="http://schemas.microsoft.com/office/drawing/2014/main" xmlns="" id="{256DC2E0-EEA7-453C-8CFA-E853DC684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442" b="81254" l="21181" r="8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2" t="13965" r="6741" b="11269"/>
          <a:stretch/>
        </p:blipFill>
        <p:spPr bwMode="auto">
          <a:xfrm>
            <a:off x="10754781" y="2235468"/>
            <a:ext cx="837286" cy="8210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4719" y="364490"/>
            <a:ext cx="8222412" cy="6587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Які числа в таблиці пропущені?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09465" y="1162862"/>
            <a:ext cx="6746426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 </a:t>
            </a:r>
            <a:r>
              <a:rPr lang="uk-UA" sz="2400" b="1" dirty="0">
                <a:solidFill>
                  <a:srgbClr val="7030A0"/>
                </a:solidFill>
              </a:rPr>
              <a:t>знайти невідомий </a:t>
            </a:r>
            <a:r>
              <a:rPr lang="uk-UA" sz="2400" b="1" dirty="0" smtClean="0">
                <a:solidFill>
                  <a:srgbClr val="7030A0"/>
                </a:solidFill>
              </a:rPr>
              <a:t>множник</a:t>
            </a:r>
            <a:r>
              <a:rPr lang="uk-UA" sz="2400" b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6505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86B644-0F4D-444B-AD06-FDEFBCB45E24}"/>
              </a:ext>
            </a:extLst>
          </p:cNvPr>
          <p:cNvSpPr txBox="1"/>
          <p:nvPr/>
        </p:nvSpPr>
        <p:spPr>
          <a:xfrm>
            <a:off x="6321118" y="1380275"/>
            <a:ext cx="331273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7  ∙  2  = 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28F702-BD9A-487C-8CC4-4EF616854523}"/>
              </a:ext>
            </a:extLst>
          </p:cNvPr>
          <p:cNvSpPr txBox="1"/>
          <p:nvPr/>
        </p:nvSpPr>
        <p:spPr>
          <a:xfrm>
            <a:off x="6321118" y="2464345"/>
            <a:ext cx="331273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5  ∙  5  = 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A16957E-6572-4A39-BBE1-7857FFC82AA7}"/>
              </a:ext>
            </a:extLst>
          </p:cNvPr>
          <p:cNvSpPr txBox="1"/>
          <p:nvPr/>
        </p:nvSpPr>
        <p:spPr>
          <a:xfrm>
            <a:off x="6321119" y="3548416"/>
            <a:ext cx="331273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1  ∙  9  = 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29D98F3-4400-492B-B597-309C9691C525}"/>
              </a:ext>
            </a:extLst>
          </p:cNvPr>
          <p:cNvSpPr txBox="1"/>
          <p:nvPr/>
        </p:nvSpPr>
        <p:spPr>
          <a:xfrm>
            <a:off x="6321118" y="4632486"/>
            <a:ext cx="331273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1  ∙  10  = 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335BA95-3E49-4985-A5C9-9DB75A3BFB4C}"/>
              </a:ext>
            </a:extLst>
          </p:cNvPr>
          <p:cNvSpPr txBox="1"/>
          <p:nvPr/>
        </p:nvSpPr>
        <p:spPr>
          <a:xfrm>
            <a:off x="6321118" y="5718984"/>
            <a:ext cx="331273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0  ∙  4  = 0</a:t>
            </a:r>
          </a:p>
        </p:txBody>
      </p:sp>
      <p:pic>
        <p:nvPicPr>
          <p:cNvPr id="4098" name="Picture 2" descr="running teddy bear">
            <a:extLst>
              <a:ext uri="{FF2B5EF4-FFF2-40B4-BE49-F238E27FC236}">
                <a16:creationId xmlns:a16="http://schemas.microsoft.com/office/drawing/2014/main" xmlns="" id="{930A5554-414A-4228-A809-D42796F1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44" y="1380275"/>
            <a:ext cx="3795035" cy="398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jar with honey">
            <a:extLst>
              <a:ext uri="{FF2B5EF4-FFF2-40B4-BE49-F238E27FC236}">
                <a16:creationId xmlns:a16="http://schemas.microsoft.com/office/drawing/2014/main" xmlns="" id="{2F283D2A-86C6-45E4-B608-996A8C8C0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13362" r="14190" b="9415"/>
          <a:stretch/>
        </p:blipFill>
        <p:spPr bwMode="auto">
          <a:xfrm>
            <a:off x="7209080" y="1365482"/>
            <a:ext cx="829039" cy="8150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jar with honey">
            <a:extLst>
              <a:ext uri="{FF2B5EF4-FFF2-40B4-BE49-F238E27FC236}">
                <a16:creationId xmlns:a16="http://schemas.microsoft.com/office/drawing/2014/main" xmlns="" id="{894506EC-AEED-4761-AEEF-743BBEE98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13362" r="14190" b="9415"/>
          <a:stretch/>
        </p:blipFill>
        <p:spPr bwMode="auto">
          <a:xfrm>
            <a:off x="6096000" y="2464345"/>
            <a:ext cx="829039" cy="8150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jar with honey">
            <a:extLst>
              <a:ext uri="{FF2B5EF4-FFF2-40B4-BE49-F238E27FC236}">
                <a16:creationId xmlns:a16="http://schemas.microsoft.com/office/drawing/2014/main" xmlns="" id="{85D2E549-656B-4076-B5FA-6C321FD78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13362" r="14190" b="9415"/>
          <a:stretch/>
        </p:blipFill>
        <p:spPr bwMode="auto">
          <a:xfrm>
            <a:off x="6096000" y="3578597"/>
            <a:ext cx="829039" cy="8150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jar with honey">
            <a:extLst>
              <a:ext uri="{FF2B5EF4-FFF2-40B4-BE49-F238E27FC236}">
                <a16:creationId xmlns:a16="http://schemas.microsoft.com/office/drawing/2014/main" xmlns="" id="{E1E1B5CE-B97F-437A-94AA-ED47F4CC3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13362" r="14190" b="9415"/>
          <a:stretch/>
        </p:blipFill>
        <p:spPr bwMode="auto">
          <a:xfrm>
            <a:off x="7307109" y="4643195"/>
            <a:ext cx="829039" cy="8150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jar with honey">
            <a:extLst>
              <a:ext uri="{FF2B5EF4-FFF2-40B4-BE49-F238E27FC236}">
                <a16:creationId xmlns:a16="http://schemas.microsoft.com/office/drawing/2014/main" xmlns="" id="{054E51DC-F7E1-46EB-B9C9-D785FACBF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13362" r="14190" b="9415"/>
          <a:stretch/>
        </p:blipFill>
        <p:spPr bwMode="auto">
          <a:xfrm>
            <a:off x="6118115" y="5734922"/>
            <a:ext cx="829039" cy="8150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265538" y="492896"/>
            <a:ext cx="9848776" cy="68276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«Віднови» рівності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2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75" y="1293845"/>
            <a:ext cx="1442610" cy="244134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6298" y="2417347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4354" y="3150771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41633" y="3913380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18641" y="4646302"/>
            <a:ext cx="394062" cy="355057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DEEB92C8-5852-41D4-9823-74EF6EFAF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15722" y="5301684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DCB8FDB4-285B-4BCD-AEA3-2040B9EBA8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326673" y="2439424"/>
            <a:ext cx="394062" cy="3550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11A4DC8D-AA3F-4CED-B1FB-C28F9C9035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47000" y="3801310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198A434C-5689-4AB7-81F8-C3B18FA728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31843" y="5268621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7C2FB36D-160B-4206-837F-4C1CAD590A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83510" y="5295260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3711A48F-67A0-43B9-B6EE-5EAF696040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74559" y="2342643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7A3B1870-3F86-4846-9B07-7167188AA6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35424" y="3070916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31B6C44E-FA3A-4329-90D7-843603312B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59687" y="2329498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604A698F-414E-492D-877E-FB73622897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0713" y="2336219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7CE131AB-67DA-401A-A1E6-4E5984BEFE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12776" y="2352220"/>
            <a:ext cx="420821" cy="534599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EC7BF615-B0A5-4437-958D-4163A14720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703426" y="3817307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843D69E3-F3EF-4759-A0B1-B2E5BFF359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525242" y="2338118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B6B12B0E-C110-4E23-841D-8722C15FF3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288608" y="5306408"/>
            <a:ext cx="420821" cy="5345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E0CA2FF3-2F3D-4F1C-B861-9FB78489D8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37621" y="2345317"/>
            <a:ext cx="420821" cy="53459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8724443D-1567-4D2A-B6E7-FF9F4F5C19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89476" y="3902832"/>
            <a:ext cx="394062" cy="355057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AA2CBC4B-84F5-401D-9F3C-0FC8230D67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447937" y="4546288"/>
            <a:ext cx="455016" cy="56766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FE6B126A-46E3-46EE-8AFE-FFF2FB9C53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43706" y="3150415"/>
            <a:ext cx="394062" cy="355057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E7C38FBB-C681-4729-A0A4-2B17ABEFA2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507669" y="3078764"/>
            <a:ext cx="455016" cy="56766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FC91EA45-04C3-412B-900F-970C83E295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77560" y="3064484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4CAFFF63-FF7B-4006-8DD5-F6F4D0C241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99054" y="3821165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80173B8F-FAD7-4383-9AC5-2207EE99E5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23478" y="3078763"/>
            <a:ext cx="455016" cy="56766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947E1354-4A0A-4DD0-A4D0-467800EB2B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73489" y="3073576"/>
            <a:ext cx="455016" cy="567661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25655FD5-B3B1-4F71-B005-8D4EB7337F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77560" y="2336674"/>
            <a:ext cx="455016" cy="567661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FACF1C1F-A278-45CE-B985-9FF72AE988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24630" y="3225582"/>
            <a:ext cx="440143" cy="288932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A6AA32E9-869D-40B2-86E2-1C08ABAC64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39434" y="4555323"/>
            <a:ext cx="455016" cy="567661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xmlns="" id="{E0D78A7B-B821-404A-B9A6-1F601CB633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04416" y="4555322"/>
            <a:ext cx="455016" cy="567661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C4A4146C-2322-49AA-A755-456EBDB4D6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356320" y="4563769"/>
            <a:ext cx="455016" cy="567661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:a16="http://schemas.microsoft.com/office/drawing/2014/main" xmlns="" id="{84A88DEE-29F6-49E0-8ABE-DE79CEFFEB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0620" y="3831386"/>
            <a:ext cx="455016" cy="567661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:a16="http://schemas.microsoft.com/office/drawing/2014/main" xmlns="" id="{BB65880B-B7A3-4E1F-820C-3C95127BE3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7263" y="3092913"/>
            <a:ext cx="420821" cy="534599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:a16="http://schemas.microsoft.com/office/drawing/2014/main" xmlns="" id="{84B0F0CC-1E80-4174-B50B-722655629A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65875" y="3069614"/>
            <a:ext cx="455016" cy="567661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:a16="http://schemas.microsoft.com/office/drawing/2014/main" xmlns="" id="{B5F15198-368D-4196-AA84-E895658B17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476948" y="3064484"/>
            <a:ext cx="455016" cy="567661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:a16="http://schemas.microsoft.com/office/drawing/2014/main" xmlns="" id="{E7CC0005-A0F3-4935-B941-FA96AA8050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81756" y="5301683"/>
            <a:ext cx="455016" cy="567661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:a16="http://schemas.microsoft.com/office/drawing/2014/main" xmlns="" id="{5667D989-86E0-44E3-8763-20C0543D87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476981" y="4554720"/>
            <a:ext cx="455016" cy="567661"/>
          </a:xfrm>
          <a:prstGeom prst="rect">
            <a:avLst/>
          </a:prstGeom>
        </p:spPr>
      </p:pic>
      <p:pic>
        <p:nvPicPr>
          <p:cNvPr id="199" name="Рисунок 198">
            <a:extLst>
              <a:ext uri="{FF2B5EF4-FFF2-40B4-BE49-F238E27FC236}">
                <a16:creationId xmlns:a16="http://schemas.microsoft.com/office/drawing/2014/main" xmlns="" id="{E05FDA97-2FF3-4FF0-9375-3080E73755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695252" y="4553569"/>
            <a:ext cx="455016" cy="567661"/>
          </a:xfrm>
          <a:prstGeom prst="rect">
            <a:avLst/>
          </a:prstGeom>
        </p:spPr>
      </p:pic>
      <p:pic>
        <p:nvPicPr>
          <p:cNvPr id="200" name="Рисунок 199">
            <a:extLst>
              <a:ext uri="{FF2B5EF4-FFF2-40B4-BE49-F238E27FC236}">
                <a16:creationId xmlns:a16="http://schemas.microsoft.com/office/drawing/2014/main" xmlns="" id="{81F6BA08-C2C0-4F59-B9A5-97AF760CAE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04261" y="3921159"/>
            <a:ext cx="394062" cy="355057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:a16="http://schemas.microsoft.com/office/drawing/2014/main" xmlns="" id="{36232A43-EB2A-49CD-870B-F80F0C8AFA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12178" y="4646302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80973CBF-4C0B-427F-93CF-DA8EA0D1F3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71073" y="4540580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DD6871FA-7ACB-4AC5-96AD-68044508F5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260105" y="4563770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A7FEF7CD-FBAB-4733-9D68-6DCB0EB104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67286" y="5301684"/>
            <a:ext cx="455016" cy="5676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782AF2DE-EE15-48E3-8E9D-E55EB8247C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49035" y="5301683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9F0B8BDA-BAE7-4906-87B4-53AA92785C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5813" y="4628281"/>
            <a:ext cx="394062" cy="403674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5D64FD39-69E4-4286-BC79-129E4893D3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0973" y="5371854"/>
            <a:ext cx="394062" cy="403674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0AB84D56-C90F-46D4-BE1B-9471064DF8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2320" y="3899067"/>
            <a:ext cx="394062" cy="403674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D9328B87-5BA2-49F4-B901-D934B5B647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211801" y="3818242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AD745DD9-4E77-4FB1-8E79-06C26E823B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15051" y="4563770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B0A03956-2707-463D-93AA-32095CAE1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38610" y="4575134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FF9E4C7D-6937-45BE-BEA5-FA07FCEE68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8531" y="5301683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51472C81-0B81-4C8E-B366-A11867BAB3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39258" y="5396178"/>
            <a:ext cx="394062" cy="355057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250E564C-77B8-46FA-90AE-4168EFC57E9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318116" y="5386657"/>
            <a:ext cx="394062" cy="355057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5843D46F-60AD-4D30-AB9D-866BA510E2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060832" y="2335690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36D5D334-25B3-4240-9151-4F36955158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238447" y="2327360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3ED25BBF-3957-4B36-9D4E-97B8C2137F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28696" y="3081624"/>
            <a:ext cx="455016" cy="56766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998E2C50-ACB9-4AD8-A4B0-BA696C425B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86542" y="3077035"/>
            <a:ext cx="455016" cy="567661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07B6920A-3627-4EFE-A984-CAF7E74627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809060" y="3078763"/>
            <a:ext cx="455016" cy="56766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8FE00046-487D-48BE-B638-F922F922B1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131185" y="3817307"/>
            <a:ext cx="455016" cy="56766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C6914D49-73DA-4464-9F86-29E82D5257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37487" y="3824007"/>
            <a:ext cx="455016" cy="567661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1C35F8E4-5428-4C01-8BB4-96742832220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47520" y="3973059"/>
            <a:ext cx="440143" cy="288932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1B5F5A65-B728-4487-A541-015081D0D0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638123" y="3823954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368F1D6A-E5CE-47B2-9B8E-78EB63F54B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42763" y="3817307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F551A394-A303-46E8-86BF-F7A38D1EA7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136930" y="5294865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9470D267-2BF2-41A8-AFA4-720A10593F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44911" y="3801310"/>
            <a:ext cx="455016" cy="567661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DFFB961B-82A5-405C-B15E-924D34D3BE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130003" y="3816903"/>
            <a:ext cx="455016" cy="56766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A842D70B-B289-4AEE-83B7-BE08328412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112790" y="4563769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1DD2CBDA-5928-411D-A730-A2B19AA68B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083499" y="4546984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E7564B13-0979-4E98-9376-66C28CFC43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706124" y="5307934"/>
            <a:ext cx="455016" cy="567661"/>
          </a:xfrm>
          <a:prstGeom prst="rect">
            <a:avLst/>
          </a:prstGeom>
        </p:spPr>
      </p:pic>
      <p:grpSp>
        <p:nvGrpSpPr>
          <p:cNvPr id="165" name="Группа 164">
            <a:extLst>
              <a:ext uri="{FF2B5EF4-FFF2-40B4-BE49-F238E27FC236}">
                <a16:creationId xmlns:a16="http://schemas.microsoft.com/office/drawing/2014/main" xmlns="" id="{22104F5B-FD25-440F-B9DD-18C1640185CB}"/>
              </a:ext>
            </a:extLst>
          </p:cNvPr>
          <p:cNvGrpSpPr/>
          <p:nvPr/>
        </p:nvGrpSpPr>
        <p:grpSpPr>
          <a:xfrm>
            <a:off x="1317893" y="2312678"/>
            <a:ext cx="401369" cy="564394"/>
            <a:chOff x="963782" y="2336701"/>
            <a:chExt cx="401369" cy="564394"/>
          </a:xfrm>
        </p:grpSpPr>
        <p:pic>
          <p:nvPicPr>
            <p:cNvPr id="166" name="Рисунок 165">
              <a:extLst>
                <a:ext uri="{FF2B5EF4-FFF2-40B4-BE49-F238E27FC236}">
                  <a16:creationId xmlns:a16="http://schemas.microsoft.com/office/drawing/2014/main" xmlns="" id="{196E547D-1B5C-4DF0-978F-4577D783F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68" name="Рисунок 167">
              <a:extLst>
                <a:ext uri="{FF2B5EF4-FFF2-40B4-BE49-F238E27FC236}">
                  <a16:creationId xmlns:a16="http://schemas.microsoft.com/office/drawing/2014/main" xmlns="" id="{92171B4B-C85A-49DF-9E2E-2D5FD904D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xmlns="" id="{AFF852AE-9CA7-4EBC-AE1C-37BFE6450542}"/>
              </a:ext>
            </a:extLst>
          </p:cNvPr>
          <p:cNvGrpSpPr/>
          <p:nvPr/>
        </p:nvGrpSpPr>
        <p:grpSpPr>
          <a:xfrm>
            <a:off x="1331940" y="3067836"/>
            <a:ext cx="401369" cy="564394"/>
            <a:chOff x="963782" y="2336701"/>
            <a:chExt cx="401369" cy="564394"/>
          </a:xfrm>
        </p:grpSpPr>
        <p:pic>
          <p:nvPicPr>
            <p:cNvPr id="173" name="Рисунок 172">
              <a:extLst>
                <a:ext uri="{FF2B5EF4-FFF2-40B4-BE49-F238E27FC236}">
                  <a16:creationId xmlns:a16="http://schemas.microsoft.com/office/drawing/2014/main" xmlns="" id="{6C757168-36A3-4A8E-BA38-6B9F9BB37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xmlns="" id="{3865F1CC-EAFF-4E62-8759-F8EA27AC0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xmlns="" id="{9308C422-8DAB-41A2-84BC-7F3009392217}"/>
              </a:ext>
            </a:extLst>
          </p:cNvPr>
          <p:cNvGrpSpPr/>
          <p:nvPr/>
        </p:nvGrpSpPr>
        <p:grpSpPr>
          <a:xfrm>
            <a:off x="1343668" y="3811465"/>
            <a:ext cx="401369" cy="564394"/>
            <a:chOff x="963782" y="2336701"/>
            <a:chExt cx="401369" cy="564394"/>
          </a:xfrm>
        </p:grpSpPr>
        <p:pic>
          <p:nvPicPr>
            <p:cNvPr id="179" name="Рисунок 178">
              <a:extLst>
                <a:ext uri="{FF2B5EF4-FFF2-40B4-BE49-F238E27FC236}">
                  <a16:creationId xmlns:a16="http://schemas.microsoft.com/office/drawing/2014/main" xmlns="" id="{E6DC1857-00D5-4116-82AD-30EDB15DA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xmlns="" id="{E0F36549-E2B9-4658-9D16-452B370FC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xmlns="" id="{DB287301-442A-4303-AE20-9DB92E4901D9}"/>
              </a:ext>
            </a:extLst>
          </p:cNvPr>
          <p:cNvGrpSpPr/>
          <p:nvPr/>
        </p:nvGrpSpPr>
        <p:grpSpPr>
          <a:xfrm>
            <a:off x="1331699" y="4566997"/>
            <a:ext cx="401369" cy="564394"/>
            <a:chOff x="963782" y="2336701"/>
            <a:chExt cx="401369" cy="564394"/>
          </a:xfrm>
        </p:grpSpPr>
        <p:pic>
          <p:nvPicPr>
            <p:cNvPr id="187" name="Рисунок 186">
              <a:extLst>
                <a:ext uri="{FF2B5EF4-FFF2-40B4-BE49-F238E27FC236}">
                  <a16:creationId xmlns:a16="http://schemas.microsoft.com/office/drawing/2014/main" xmlns="" id="{3C4D6372-7E8F-47B1-AE19-91E260AEE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88" name="Рисунок 187">
              <a:extLst>
                <a:ext uri="{FF2B5EF4-FFF2-40B4-BE49-F238E27FC236}">
                  <a16:creationId xmlns:a16="http://schemas.microsoft.com/office/drawing/2014/main" xmlns="" id="{1357389C-2048-4408-B043-6340E9BE8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xmlns="" id="{802564D9-B517-47CD-8F53-DE79260CAACC}"/>
              </a:ext>
            </a:extLst>
          </p:cNvPr>
          <p:cNvGrpSpPr/>
          <p:nvPr/>
        </p:nvGrpSpPr>
        <p:grpSpPr>
          <a:xfrm>
            <a:off x="2098224" y="4566997"/>
            <a:ext cx="401369" cy="564394"/>
            <a:chOff x="963782" y="2336701"/>
            <a:chExt cx="401369" cy="564394"/>
          </a:xfrm>
        </p:grpSpPr>
        <p:pic>
          <p:nvPicPr>
            <p:cNvPr id="191" name="Рисунок 190">
              <a:extLst>
                <a:ext uri="{FF2B5EF4-FFF2-40B4-BE49-F238E27FC236}">
                  <a16:creationId xmlns:a16="http://schemas.microsoft.com/office/drawing/2014/main" xmlns="" id="{35A62048-9071-49EA-9092-82FB721D7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92" name="Рисунок 191">
              <a:extLst>
                <a:ext uri="{FF2B5EF4-FFF2-40B4-BE49-F238E27FC236}">
                  <a16:creationId xmlns:a16="http://schemas.microsoft.com/office/drawing/2014/main" xmlns="" id="{2FC43B75-A77B-4E09-BFD6-18616480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94" name="Группа 193">
            <a:extLst>
              <a:ext uri="{FF2B5EF4-FFF2-40B4-BE49-F238E27FC236}">
                <a16:creationId xmlns:a16="http://schemas.microsoft.com/office/drawing/2014/main" xmlns="" id="{ED4E6828-DEBE-4DE2-B983-C5744762A953}"/>
              </a:ext>
            </a:extLst>
          </p:cNvPr>
          <p:cNvGrpSpPr/>
          <p:nvPr/>
        </p:nvGrpSpPr>
        <p:grpSpPr>
          <a:xfrm>
            <a:off x="1317893" y="5291589"/>
            <a:ext cx="401369" cy="564394"/>
            <a:chOff x="963782" y="2336701"/>
            <a:chExt cx="401369" cy="564394"/>
          </a:xfrm>
        </p:grpSpPr>
        <p:pic>
          <p:nvPicPr>
            <p:cNvPr id="198" name="Рисунок 197">
              <a:extLst>
                <a:ext uri="{FF2B5EF4-FFF2-40B4-BE49-F238E27FC236}">
                  <a16:creationId xmlns:a16="http://schemas.microsoft.com/office/drawing/2014/main" xmlns="" id="{3D00140C-629B-447C-B21C-FA72A4B2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202" name="Рисунок 201">
              <a:extLst>
                <a:ext uri="{FF2B5EF4-FFF2-40B4-BE49-F238E27FC236}">
                  <a16:creationId xmlns:a16="http://schemas.microsoft.com/office/drawing/2014/main" xmlns="" id="{354B3D3B-8EFA-424D-A4E6-A32B520B4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203" name="Группа 202">
            <a:extLst>
              <a:ext uri="{FF2B5EF4-FFF2-40B4-BE49-F238E27FC236}">
                <a16:creationId xmlns:a16="http://schemas.microsoft.com/office/drawing/2014/main" xmlns="" id="{138ED04D-F4C4-455E-BAB3-D8CCDCE71910}"/>
              </a:ext>
            </a:extLst>
          </p:cNvPr>
          <p:cNvGrpSpPr/>
          <p:nvPr/>
        </p:nvGrpSpPr>
        <p:grpSpPr>
          <a:xfrm>
            <a:off x="2086053" y="5306492"/>
            <a:ext cx="401369" cy="564394"/>
            <a:chOff x="963782" y="2336701"/>
            <a:chExt cx="401369" cy="564394"/>
          </a:xfrm>
        </p:grpSpPr>
        <p:pic>
          <p:nvPicPr>
            <p:cNvPr id="204" name="Рисунок 203">
              <a:extLst>
                <a:ext uri="{FF2B5EF4-FFF2-40B4-BE49-F238E27FC236}">
                  <a16:creationId xmlns:a16="http://schemas.microsoft.com/office/drawing/2014/main" xmlns="" id="{B09BEACC-52B1-48E9-BB1F-0706A87DF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205" name="Рисунок 204">
              <a:extLst>
                <a:ext uri="{FF2B5EF4-FFF2-40B4-BE49-F238E27FC236}">
                  <a16:creationId xmlns:a16="http://schemas.microsoft.com/office/drawing/2014/main" xmlns="" id="{1B35D3DA-8861-4E79-B55C-B5042F357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206" name="Группа 205">
            <a:extLst>
              <a:ext uri="{FF2B5EF4-FFF2-40B4-BE49-F238E27FC236}">
                <a16:creationId xmlns:a16="http://schemas.microsoft.com/office/drawing/2014/main" xmlns="" id="{D17951F4-3B90-441E-AC44-BEEA14F2CD17}"/>
              </a:ext>
            </a:extLst>
          </p:cNvPr>
          <p:cNvGrpSpPr/>
          <p:nvPr/>
        </p:nvGrpSpPr>
        <p:grpSpPr>
          <a:xfrm>
            <a:off x="5849739" y="2325216"/>
            <a:ext cx="401369" cy="564394"/>
            <a:chOff x="963782" y="2336701"/>
            <a:chExt cx="401369" cy="564394"/>
          </a:xfrm>
        </p:grpSpPr>
        <p:pic>
          <p:nvPicPr>
            <p:cNvPr id="207" name="Рисунок 206">
              <a:extLst>
                <a:ext uri="{FF2B5EF4-FFF2-40B4-BE49-F238E27FC236}">
                  <a16:creationId xmlns:a16="http://schemas.microsoft.com/office/drawing/2014/main" xmlns="" id="{672CF167-7D4E-42D4-85AC-4B5D7E5DD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208" name="Рисунок 207">
              <a:extLst>
                <a:ext uri="{FF2B5EF4-FFF2-40B4-BE49-F238E27FC236}">
                  <a16:creationId xmlns:a16="http://schemas.microsoft.com/office/drawing/2014/main" xmlns="" id="{56F1B30F-3A2F-4650-B714-4038DD7B8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209" name="Группа 208">
            <a:extLst>
              <a:ext uri="{FF2B5EF4-FFF2-40B4-BE49-F238E27FC236}">
                <a16:creationId xmlns:a16="http://schemas.microsoft.com/office/drawing/2014/main" xmlns="" id="{63062599-A355-46DD-B397-7FFFF476C1DD}"/>
              </a:ext>
            </a:extLst>
          </p:cNvPr>
          <p:cNvGrpSpPr/>
          <p:nvPr/>
        </p:nvGrpSpPr>
        <p:grpSpPr>
          <a:xfrm>
            <a:off x="6590460" y="2326302"/>
            <a:ext cx="401369" cy="564394"/>
            <a:chOff x="963782" y="2336701"/>
            <a:chExt cx="401369" cy="564394"/>
          </a:xfrm>
        </p:grpSpPr>
        <p:pic>
          <p:nvPicPr>
            <p:cNvPr id="210" name="Рисунок 209">
              <a:extLst>
                <a:ext uri="{FF2B5EF4-FFF2-40B4-BE49-F238E27FC236}">
                  <a16:creationId xmlns:a16="http://schemas.microsoft.com/office/drawing/2014/main" xmlns="" id="{73B150DC-61B9-4CCF-A189-63AFB845A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211" name="Рисунок 210">
              <a:extLst>
                <a:ext uri="{FF2B5EF4-FFF2-40B4-BE49-F238E27FC236}">
                  <a16:creationId xmlns:a16="http://schemas.microsoft.com/office/drawing/2014/main" xmlns="" id="{E618EB96-6F56-4702-8F76-1F7B54F86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xmlns="" id="{5000BEC4-5F58-473C-AE76-5D409D6A43BD}"/>
              </a:ext>
            </a:extLst>
          </p:cNvPr>
          <p:cNvGrpSpPr/>
          <p:nvPr/>
        </p:nvGrpSpPr>
        <p:grpSpPr>
          <a:xfrm>
            <a:off x="5823056" y="3068088"/>
            <a:ext cx="401369" cy="564394"/>
            <a:chOff x="963782" y="2336701"/>
            <a:chExt cx="401369" cy="564394"/>
          </a:xfrm>
        </p:grpSpPr>
        <p:pic>
          <p:nvPicPr>
            <p:cNvPr id="213" name="Рисунок 212">
              <a:extLst>
                <a:ext uri="{FF2B5EF4-FFF2-40B4-BE49-F238E27FC236}">
                  <a16:creationId xmlns:a16="http://schemas.microsoft.com/office/drawing/2014/main" xmlns="" id="{B01474DB-F789-4187-93D4-1461AF216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214" name="Рисунок 213">
              <a:extLst>
                <a:ext uri="{FF2B5EF4-FFF2-40B4-BE49-F238E27FC236}">
                  <a16:creationId xmlns:a16="http://schemas.microsoft.com/office/drawing/2014/main" xmlns="" id="{E54CDA0D-C2BC-4CDB-A28F-E4005ABDD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215" name="Группа 214">
            <a:extLst>
              <a:ext uri="{FF2B5EF4-FFF2-40B4-BE49-F238E27FC236}">
                <a16:creationId xmlns:a16="http://schemas.microsoft.com/office/drawing/2014/main" xmlns="" id="{BCACC50E-AD74-454F-90F8-CA24CD5F2E28}"/>
              </a:ext>
            </a:extLst>
          </p:cNvPr>
          <p:cNvGrpSpPr/>
          <p:nvPr/>
        </p:nvGrpSpPr>
        <p:grpSpPr>
          <a:xfrm>
            <a:off x="5463710" y="3823984"/>
            <a:ext cx="401369" cy="564394"/>
            <a:chOff x="963782" y="2336701"/>
            <a:chExt cx="401369" cy="564394"/>
          </a:xfrm>
        </p:grpSpPr>
        <p:pic>
          <p:nvPicPr>
            <p:cNvPr id="216" name="Рисунок 215">
              <a:extLst>
                <a:ext uri="{FF2B5EF4-FFF2-40B4-BE49-F238E27FC236}">
                  <a16:creationId xmlns:a16="http://schemas.microsoft.com/office/drawing/2014/main" xmlns="" id="{595B720D-7FC0-4951-BEC1-C3AFFF6FB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217" name="Рисунок 216">
              <a:extLst>
                <a:ext uri="{FF2B5EF4-FFF2-40B4-BE49-F238E27FC236}">
                  <a16:creationId xmlns:a16="http://schemas.microsoft.com/office/drawing/2014/main" xmlns="" id="{6B423BDF-D7C4-495D-9CD9-8E63CF398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218" name="Группа 217">
            <a:extLst>
              <a:ext uri="{FF2B5EF4-FFF2-40B4-BE49-F238E27FC236}">
                <a16:creationId xmlns:a16="http://schemas.microsoft.com/office/drawing/2014/main" xmlns="" id="{B3B605AF-929F-413E-9827-64F77CD36AD7}"/>
              </a:ext>
            </a:extLst>
          </p:cNvPr>
          <p:cNvGrpSpPr/>
          <p:nvPr/>
        </p:nvGrpSpPr>
        <p:grpSpPr>
          <a:xfrm>
            <a:off x="5837487" y="4593054"/>
            <a:ext cx="401369" cy="564394"/>
            <a:chOff x="963782" y="2336701"/>
            <a:chExt cx="401369" cy="564394"/>
          </a:xfrm>
        </p:grpSpPr>
        <p:pic>
          <p:nvPicPr>
            <p:cNvPr id="219" name="Рисунок 218">
              <a:extLst>
                <a:ext uri="{FF2B5EF4-FFF2-40B4-BE49-F238E27FC236}">
                  <a16:creationId xmlns:a16="http://schemas.microsoft.com/office/drawing/2014/main" xmlns="" id="{0A8B6F9D-9114-4435-BFED-114607F5A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220" name="Рисунок 219">
              <a:extLst>
                <a:ext uri="{FF2B5EF4-FFF2-40B4-BE49-F238E27FC236}">
                  <a16:creationId xmlns:a16="http://schemas.microsoft.com/office/drawing/2014/main" xmlns="" id="{D74479CC-8494-4602-B4E5-15E5F48B6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221" name="Группа 220">
            <a:extLst>
              <a:ext uri="{FF2B5EF4-FFF2-40B4-BE49-F238E27FC236}">
                <a16:creationId xmlns:a16="http://schemas.microsoft.com/office/drawing/2014/main" xmlns="" id="{6C3A6E72-E086-46F0-B6A0-FB092CBC2EC2}"/>
              </a:ext>
            </a:extLst>
          </p:cNvPr>
          <p:cNvGrpSpPr/>
          <p:nvPr/>
        </p:nvGrpSpPr>
        <p:grpSpPr>
          <a:xfrm>
            <a:off x="6234003" y="5307556"/>
            <a:ext cx="401369" cy="564394"/>
            <a:chOff x="963782" y="2336701"/>
            <a:chExt cx="401369" cy="564394"/>
          </a:xfrm>
        </p:grpSpPr>
        <p:pic>
          <p:nvPicPr>
            <p:cNvPr id="222" name="Рисунок 221">
              <a:extLst>
                <a:ext uri="{FF2B5EF4-FFF2-40B4-BE49-F238E27FC236}">
                  <a16:creationId xmlns:a16="http://schemas.microsoft.com/office/drawing/2014/main" xmlns="" id="{152AA833-8AC6-4F0B-8508-7B6155FD9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223" name="Рисунок 222">
              <a:extLst>
                <a:ext uri="{FF2B5EF4-FFF2-40B4-BE49-F238E27FC236}">
                  <a16:creationId xmlns:a16="http://schemas.microsoft.com/office/drawing/2014/main" xmlns="" id="{9F5902E9-DE0E-4B8C-8EAF-1ECD8A416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224" name="Группа 223">
            <a:extLst>
              <a:ext uri="{FF2B5EF4-FFF2-40B4-BE49-F238E27FC236}">
                <a16:creationId xmlns:a16="http://schemas.microsoft.com/office/drawing/2014/main" xmlns="" id="{139A3B7B-433E-436F-A1E2-B6563C0CAACF}"/>
              </a:ext>
            </a:extLst>
          </p:cNvPr>
          <p:cNvGrpSpPr/>
          <p:nvPr/>
        </p:nvGrpSpPr>
        <p:grpSpPr>
          <a:xfrm>
            <a:off x="7730425" y="3080396"/>
            <a:ext cx="401369" cy="564394"/>
            <a:chOff x="963782" y="2336701"/>
            <a:chExt cx="401369" cy="564394"/>
          </a:xfrm>
        </p:grpSpPr>
        <p:pic>
          <p:nvPicPr>
            <p:cNvPr id="225" name="Рисунок 224">
              <a:extLst>
                <a:ext uri="{FF2B5EF4-FFF2-40B4-BE49-F238E27FC236}">
                  <a16:creationId xmlns:a16="http://schemas.microsoft.com/office/drawing/2014/main" xmlns="" id="{8E5975E0-BE6E-419D-AF40-D8CD4D2E4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226" name="Рисунок 225">
              <a:extLst>
                <a:ext uri="{FF2B5EF4-FFF2-40B4-BE49-F238E27FC236}">
                  <a16:creationId xmlns:a16="http://schemas.microsoft.com/office/drawing/2014/main" xmlns="" id="{18AF6F47-4582-45F4-B784-CC724A992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sp>
        <p:nvSpPr>
          <p:cNvPr id="142" name="Прямоугольник 141"/>
          <p:cNvSpPr/>
          <p:nvPr/>
        </p:nvSpPr>
        <p:spPr>
          <a:xfrm>
            <a:off x="906380" y="444770"/>
            <a:ext cx="10248304" cy="5758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55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13801</TotalTime>
  <Words>564</Words>
  <Application>Microsoft Office PowerPoint</Application>
  <PresentationFormat>Произвольный</PresentationFormat>
  <Paragraphs>210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1392</cp:revision>
  <dcterms:created xsi:type="dcterms:W3CDTF">2018-01-05T16:38:53Z</dcterms:created>
  <dcterms:modified xsi:type="dcterms:W3CDTF">2025-05-20T08:47:12Z</dcterms:modified>
</cp:coreProperties>
</file>