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3" r:id="rId7"/>
    <p:sldId id="265" r:id="rId8"/>
    <p:sldId id="266" r:id="rId9"/>
    <p:sldId id="264" r:id="rId10"/>
    <p:sldId id="267" r:id="rId11"/>
    <p:sldId id="282" r:id="rId12"/>
    <p:sldId id="269" r:id="rId13"/>
    <p:sldId id="272" r:id="rId14"/>
    <p:sldId id="273" r:id="rId15"/>
    <p:sldId id="275" r:id="rId16"/>
    <p:sldId id="276" r:id="rId17"/>
    <p:sldId id="277" r:id="rId18"/>
    <p:sldId id="278" r:id="rId19"/>
    <p:sldId id="279" r:id="rId20"/>
    <p:sldId id="280" r:id="rId21"/>
    <p:sldId id="281" r:id="rId22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2E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01.09.2025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81613" y="1053530"/>
            <a:ext cx="8901876" cy="919614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accent3">
                    <a:lumMod val="75000"/>
                  </a:schemeClr>
                </a:solidFill>
              </a:rPr>
              <a:t>У чому неповторність людини?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04199" y="3379096"/>
            <a:ext cx="2850162" cy="1737048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3</a:t>
            </a:r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uk-UA" sz="2400" b="1" i="1" dirty="0" smtClean="0">
                <a:solidFill>
                  <a:schemeClr val="accent3">
                    <a:lumMod val="75000"/>
                  </a:schemeClr>
                </a:solidFill>
              </a:rPr>
              <a:t>Людина</a:t>
            </a:r>
            <a:endParaRPr lang="ru-RU" sz="24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Урок 1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6" name="Picture 2" descr="D:\Картинки до тестів\!!!!! Грамотність\Фото000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71551" y="2781721"/>
            <a:ext cx="2664296" cy="2648087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48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Картинки до тестів\!!!_Эсмира Настрій\Веселый\_free_2024-01-13-18-27-22_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095" y="1557586"/>
            <a:ext cx="3171360" cy="317136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47415" y="383722"/>
            <a:ext cx="11051040" cy="6698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Цікаво знати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47415" y="1165508"/>
            <a:ext cx="9106734" cy="5108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FFFF00"/>
                </a:solidFill>
              </a:rPr>
              <a:t>Унікальний</a:t>
            </a:r>
            <a:r>
              <a:rPr lang="ru-RU" sz="2400" b="1" dirty="0"/>
              <a:t> — </a:t>
            </a:r>
            <a:r>
              <a:rPr lang="ru-RU" sz="2400" b="1" dirty="0" err="1"/>
              <a:t>незвичайний</a:t>
            </a:r>
            <a:r>
              <a:rPr lang="ru-RU" sz="2400" b="1" dirty="0"/>
              <a:t>, </a:t>
            </a:r>
            <a:r>
              <a:rPr lang="ru-RU" sz="2400" b="1" dirty="0" err="1"/>
              <a:t>рідкісний</a:t>
            </a:r>
            <a:r>
              <a:rPr lang="ru-RU" sz="2400" b="1" dirty="0"/>
              <a:t>, </a:t>
            </a:r>
            <a:r>
              <a:rPr lang="ru-RU" sz="2400" b="1" dirty="0" err="1"/>
              <a:t>винятковий</a:t>
            </a:r>
            <a:r>
              <a:rPr lang="ru-RU" sz="2400" b="1" dirty="0"/>
              <a:t>, </a:t>
            </a:r>
            <a:r>
              <a:rPr lang="ru-RU" sz="2400" b="1" dirty="0" err="1"/>
              <a:t>неповторний</a:t>
            </a:r>
            <a:r>
              <a:rPr lang="ru-RU" sz="2400" b="1" dirty="0"/>
              <a:t>.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47415" y="1701602"/>
            <a:ext cx="7704856" cy="21452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Коли </a:t>
            </a:r>
            <a:r>
              <a:rPr lang="ru-RU" sz="2400" b="1" dirty="0"/>
              <a:t>ми </a:t>
            </a:r>
            <a:r>
              <a:rPr lang="ru-RU" sz="2400" b="1" dirty="0" err="1"/>
              <a:t>вперше</a:t>
            </a:r>
            <a:r>
              <a:rPr lang="ru-RU" sz="2400" b="1" dirty="0"/>
              <a:t> </a:t>
            </a:r>
            <a:r>
              <a:rPr lang="ru-RU" sz="2400" b="1" dirty="0" err="1"/>
              <a:t>бачимо</a:t>
            </a:r>
            <a:r>
              <a:rPr lang="ru-RU" sz="2400" b="1" dirty="0"/>
              <a:t> </a:t>
            </a:r>
            <a:r>
              <a:rPr lang="ru-RU" sz="2400" b="1" dirty="0" err="1"/>
              <a:t>людину</a:t>
            </a:r>
            <a:r>
              <a:rPr lang="ru-RU" sz="2400" b="1" dirty="0"/>
              <a:t>, </a:t>
            </a:r>
            <a:r>
              <a:rPr lang="ru-RU" sz="2400" b="1" dirty="0" err="1"/>
              <a:t>спочатку</a:t>
            </a:r>
            <a:r>
              <a:rPr lang="ru-RU" sz="2400" b="1" dirty="0"/>
              <a:t> </a:t>
            </a:r>
            <a:r>
              <a:rPr lang="ru-RU" sz="2400" b="1" dirty="0" err="1"/>
              <a:t>звертаємо</a:t>
            </a:r>
            <a:r>
              <a:rPr lang="ru-RU" sz="2400" b="1" dirty="0"/>
              <a:t> увагу </a:t>
            </a:r>
            <a:r>
              <a:rPr lang="ru-RU" sz="2400" b="1" dirty="0" err="1"/>
              <a:t>саме</a:t>
            </a:r>
            <a:r>
              <a:rPr lang="ru-RU" sz="2400" b="1" dirty="0"/>
              <a:t> на її </a:t>
            </a:r>
            <a:r>
              <a:rPr lang="ru-RU" sz="2400" b="1" dirty="0" err="1"/>
              <a:t>зовнішність</a:t>
            </a:r>
            <a:r>
              <a:rPr lang="ru-RU" sz="2400" b="1" dirty="0"/>
              <a:t>. </a:t>
            </a:r>
            <a:r>
              <a:rPr lang="ru-RU" sz="2400" b="1" dirty="0" err="1" smtClean="0"/>
              <a:t>Неповторна</a:t>
            </a:r>
            <a:r>
              <a:rPr lang="ru-RU" sz="2400" b="1" dirty="0" smtClean="0"/>
              <a:t> </a:t>
            </a:r>
            <a:r>
              <a:rPr lang="ru-RU" sz="2400" b="1" dirty="0" err="1"/>
              <a:t>кожна</a:t>
            </a:r>
            <a:r>
              <a:rPr lang="ru-RU" sz="2400" b="1" dirty="0"/>
              <a:t> </a:t>
            </a:r>
            <a:r>
              <a:rPr lang="ru-RU" sz="2400" b="1" dirty="0" err="1"/>
              <a:t>зовнішність</a:t>
            </a:r>
            <a:r>
              <a:rPr lang="ru-RU" sz="2400" b="1" dirty="0"/>
              <a:t>. Уже потім, </a:t>
            </a:r>
            <a:r>
              <a:rPr lang="ru-RU" sz="2400" b="1" dirty="0" err="1"/>
              <a:t>познайомившись</a:t>
            </a:r>
            <a:r>
              <a:rPr lang="ru-RU" sz="2400" b="1" dirty="0"/>
              <a:t> </a:t>
            </a:r>
            <a:r>
              <a:rPr lang="ru-RU" sz="2400" b="1" dirty="0" err="1"/>
              <a:t>ближче</a:t>
            </a:r>
            <a:r>
              <a:rPr lang="ru-RU" sz="2400" b="1" dirty="0"/>
              <a:t>, </a:t>
            </a:r>
            <a:r>
              <a:rPr lang="ru-RU" sz="2400" b="1" dirty="0" err="1"/>
              <a:t>можемо</a:t>
            </a:r>
            <a:r>
              <a:rPr lang="ru-RU" sz="2400" b="1" dirty="0"/>
              <a:t> </a:t>
            </a:r>
            <a:r>
              <a:rPr lang="ru-RU" sz="2400" b="1" dirty="0" err="1"/>
              <a:t>побачити</a:t>
            </a:r>
            <a:r>
              <a:rPr lang="ru-RU" sz="2400" b="1" dirty="0"/>
              <a:t>, яка в </a:t>
            </a:r>
            <a:r>
              <a:rPr lang="ru-RU" sz="2400" b="1" dirty="0" err="1"/>
              <a:t>неї</a:t>
            </a:r>
            <a:r>
              <a:rPr lang="ru-RU" sz="2400" b="1" dirty="0"/>
              <a:t> душа (її характер, </a:t>
            </a:r>
            <a:r>
              <a:rPr lang="ru-RU" sz="2400" b="1" dirty="0" err="1"/>
              <a:t>розум</a:t>
            </a:r>
            <a:r>
              <a:rPr lang="ru-RU" sz="2400" b="1" dirty="0"/>
              <a:t>, </a:t>
            </a:r>
            <a:r>
              <a:rPr lang="ru-RU" sz="2400" b="1" dirty="0" err="1"/>
              <a:t>емоції</a:t>
            </a:r>
            <a:r>
              <a:rPr lang="ru-RU" sz="2400" b="1" dirty="0"/>
              <a:t> і почуття, воля). І душа </a:t>
            </a:r>
            <a:r>
              <a:rPr lang="ru-RU" sz="2400" b="1" dirty="0" err="1"/>
              <a:t>кожна</a:t>
            </a:r>
            <a:r>
              <a:rPr lang="ru-RU" sz="2400" b="1" dirty="0"/>
              <a:t> </a:t>
            </a:r>
            <a:r>
              <a:rPr lang="ru-RU" sz="2400" b="1" dirty="0" err="1" smtClean="0"/>
              <a:t>неповторна</a:t>
            </a:r>
            <a:r>
              <a:rPr lang="ru-RU" sz="2400" b="1" dirty="0"/>
              <a:t>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13074" y="4728946"/>
            <a:ext cx="11449272" cy="155013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На світі живе дуже багато людей і всі вони різні. Люди відрізняються  за кольором шкіри, волоссям, кольором та формою очей. Вчені стверджують, населення землі у 2023 році </a:t>
            </a:r>
            <a:r>
              <a:rPr lang="uk-UA" sz="2400" b="1" dirty="0" smtClean="0"/>
              <a:t>мало </a:t>
            </a:r>
            <a:r>
              <a:rPr lang="uk-UA" sz="2400" b="1" dirty="0"/>
              <a:t>перевищувати 8 мільярдів осіб і </a:t>
            </a:r>
            <a:r>
              <a:rPr lang="uk-UA" sz="2400" b="1" dirty="0" smtClean="0"/>
              <a:t>мало зростати</a:t>
            </a:r>
            <a:r>
              <a:rPr lang="uk-UA" sz="2400" b="1" dirty="0"/>
              <a:t>.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43459" y="3869148"/>
            <a:ext cx="6912768" cy="85725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3">
                    <a:lumMod val="75000"/>
                  </a:schemeClr>
                </a:solidFill>
              </a:rPr>
              <a:t>Що, на твою думку, є особливим </a:t>
            </a:r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у </a:t>
            </a:r>
            <a:r>
              <a:rPr lang="uk-UA" sz="2400" b="1" dirty="0">
                <a:solidFill>
                  <a:schemeClr val="accent3">
                    <a:lumMod val="75000"/>
                  </a:schemeClr>
                </a:solidFill>
              </a:rPr>
              <a:t>тобі, твоїх друзях, рідних?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74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3 клас\04 ЯДС\Грущинська\№001 У чому неповторність людини\2025-08-31_1447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371" y="1989634"/>
            <a:ext cx="8707336" cy="2808312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185771" y="506122"/>
            <a:ext cx="9714615" cy="6698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Розглянь </a:t>
            </a:r>
            <a:r>
              <a:rPr lang="uk-UA" sz="4000" b="1" dirty="0" smtClean="0">
                <a:solidFill>
                  <a:schemeClr val="bg1"/>
                </a:solidFill>
              </a:rPr>
              <a:t>схему і проаналізуй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97371" y="1225836"/>
            <a:ext cx="9575180" cy="61978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Як </a:t>
            </a:r>
            <a:r>
              <a:rPr lang="uk-UA" sz="2800" b="1" dirty="0">
                <a:solidFill>
                  <a:schemeClr val="bg1"/>
                </a:solidFill>
              </a:rPr>
              <a:t>збільшувалося населення нашої планети за 300 років</a:t>
            </a:r>
          </a:p>
        </p:txBody>
      </p:sp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204462" y="4971686"/>
            <a:ext cx="8434598" cy="105039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І за </a:t>
            </a:r>
            <a:r>
              <a:rPr lang="ru-RU" sz="2800" b="1" dirty="0" err="1"/>
              <a:t>такої</a:t>
            </a:r>
            <a:r>
              <a:rPr lang="ru-RU" sz="2800" b="1" dirty="0"/>
              <a:t> </a:t>
            </a:r>
            <a:r>
              <a:rPr lang="ru-RU" sz="2800" b="1" dirty="0" err="1"/>
              <a:t>неймовірної</a:t>
            </a:r>
            <a:r>
              <a:rPr lang="ru-RU" sz="2800" b="1" dirty="0"/>
              <a:t> </a:t>
            </a:r>
            <a:r>
              <a:rPr lang="ru-RU" sz="2800" b="1" dirty="0" err="1"/>
              <a:t>чисельності</a:t>
            </a:r>
            <a:r>
              <a:rPr lang="ru-RU" sz="2800" b="1" dirty="0"/>
              <a:t> не </a:t>
            </a:r>
            <a:r>
              <a:rPr lang="ru-RU" sz="2800" b="1" dirty="0" err="1"/>
              <a:t>знайти</a:t>
            </a:r>
            <a:r>
              <a:rPr lang="ru-RU" sz="2800" b="1" dirty="0"/>
              <a:t> на Землі бодай </a:t>
            </a:r>
            <a:r>
              <a:rPr lang="ru-RU" sz="2800" b="1" dirty="0" err="1"/>
              <a:t>двох</a:t>
            </a:r>
            <a:r>
              <a:rPr lang="ru-RU" sz="2800" b="1" dirty="0"/>
              <a:t> </a:t>
            </a:r>
            <a:r>
              <a:rPr lang="ru-RU" sz="2800" b="1" dirty="0" err="1"/>
              <a:t>однакових</a:t>
            </a:r>
            <a:r>
              <a:rPr lang="ru-RU" sz="2800" b="1" dirty="0"/>
              <a:t> </a:t>
            </a:r>
            <a:r>
              <a:rPr lang="ru-RU" sz="2800" b="1" dirty="0" err="1"/>
              <a:t>особистостей</a:t>
            </a:r>
            <a:r>
              <a:rPr lang="ru-RU" sz="2800" b="1" dirty="0"/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192568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692632" y="1295629"/>
            <a:ext cx="6407511" cy="1485334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Навіть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близнюки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дещо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не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схожі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між собою. Що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дорослішими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вони стають, то більше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відмінностей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набувають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uk-UA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35447" y="506122"/>
            <a:ext cx="10297144" cy="6698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Важливо!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ownload Twin Babies PNG Free Photo HQ PNG Image in different resolution |  FreePNGim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5" b="10168"/>
          <a:stretch/>
        </p:blipFill>
        <p:spPr bwMode="auto">
          <a:xfrm>
            <a:off x="835447" y="3085803"/>
            <a:ext cx="2913390" cy="2556000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61" name="Picture 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5" t="7178" r="18327" b="7267"/>
          <a:stretch/>
        </p:blipFill>
        <p:spPr bwMode="auto">
          <a:xfrm>
            <a:off x="3931791" y="2945635"/>
            <a:ext cx="2455032" cy="330451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6956127" y="1307691"/>
            <a:ext cx="4499067" cy="39159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/>
              <a:t>Кожна</a:t>
            </a:r>
            <a:r>
              <a:rPr lang="ru-RU" sz="2800" b="1" dirty="0"/>
              <a:t> людина </a:t>
            </a:r>
            <a:r>
              <a:rPr lang="ru-RU" sz="2800" b="1" dirty="0" err="1"/>
              <a:t>відрізняється</a:t>
            </a:r>
            <a:r>
              <a:rPr lang="ru-RU" sz="2800" b="1" dirty="0"/>
              <a:t> від інших </a:t>
            </a:r>
            <a:r>
              <a:rPr lang="ru-RU" sz="2800" b="1" dirty="0" err="1"/>
              <a:t>зовнішністю</a:t>
            </a:r>
            <a:r>
              <a:rPr lang="ru-RU" sz="2800" b="1" dirty="0"/>
              <a:t>, </a:t>
            </a:r>
            <a:r>
              <a:rPr lang="ru-RU" sz="2800" b="1" dirty="0" err="1"/>
              <a:t>спадковими</a:t>
            </a:r>
            <a:r>
              <a:rPr lang="ru-RU" sz="2800" b="1" dirty="0"/>
              <a:t> </a:t>
            </a:r>
            <a:r>
              <a:rPr lang="ru-RU" sz="2800" b="1" dirty="0" err="1"/>
              <a:t>ознаками</a:t>
            </a:r>
            <a:r>
              <a:rPr lang="ru-RU" sz="2800" b="1" dirty="0"/>
              <a:t>, </a:t>
            </a:r>
            <a:r>
              <a:rPr lang="ru-RU" sz="2800" b="1" dirty="0" err="1"/>
              <a:t>віком</a:t>
            </a:r>
            <a:r>
              <a:rPr lang="ru-RU" sz="2800" b="1" dirty="0"/>
              <a:t>, </a:t>
            </a:r>
            <a:r>
              <a:rPr lang="ru-RU" sz="2800" b="1" dirty="0" err="1"/>
              <a:t>поведінкою</a:t>
            </a:r>
            <a:r>
              <a:rPr lang="ru-RU" sz="2800" b="1" dirty="0"/>
              <a:t>. </a:t>
            </a:r>
            <a:r>
              <a:rPr lang="ru-RU" sz="2800" b="1" i="1" dirty="0"/>
              <a:t>Життя людини становить велику </a:t>
            </a:r>
            <a:r>
              <a:rPr lang="ru-RU" sz="2800" b="1" i="1" dirty="0" err="1"/>
              <a:t>цінність</a:t>
            </a:r>
            <a:r>
              <a:rPr lang="ru-RU" sz="2800" b="1" i="1" dirty="0"/>
              <a:t>!</a:t>
            </a:r>
            <a:endParaRPr lang="ru-RU" sz="28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609467" y="5641803"/>
            <a:ext cx="5192385" cy="50304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«Життя — це </a:t>
            </a:r>
            <a:r>
              <a:rPr lang="ru-RU" sz="2800" b="1" dirty="0" err="1"/>
              <a:t>справжнє</a:t>
            </a:r>
            <a:r>
              <a:rPr lang="ru-RU" sz="2800" b="1" dirty="0"/>
              <a:t> диво</a:t>
            </a:r>
            <a:r>
              <a:rPr lang="ru-RU" sz="2800" b="1" dirty="0" smtClean="0"/>
              <a:t>» </a:t>
            </a:r>
            <a:endParaRPr lang="ru-RU" sz="28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609467" y="5098972"/>
            <a:ext cx="4936125" cy="48588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Поясни, чому в народі кажуть: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14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1185771" y="506122"/>
            <a:ext cx="9714615" cy="6698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«Детектив»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119119" y="1215715"/>
            <a:ext cx="9781267" cy="48588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Порівняй відбитки пальців. Скільком людям вони належать?</a:t>
            </a:r>
          </a:p>
        </p:txBody>
      </p:sp>
      <p:pic>
        <p:nvPicPr>
          <p:cNvPr id="5122" name="Picture 2" descr="D:\3 клас\04 ЯДС\Грущинська\№001 У чому неповторність людини\2025-08-12_2126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08" y="1773610"/>
            <a:ext cx="11174841" cy="208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651871" y="3965650"/>
            <a:ext cx="6833654" cy="216024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 </a:t>
            </a:r>
            <a:r>
              <a:rPr lang="ru-RU" sz="2800" b="1" dirty="0"/>
              <a:t>усіх людей </a:t>
            </a:r>
            <a:r>
              <a:rPr lang="ru-RU" sz="2800" b="1" dirty="0" err="1"/>
              <a:t>відбитки</a:t>
            </a:r>
            <a:r>
              <a:rPr lang="ru-RU" sz="2800" b="1" dirty="0"/>
              <a:t> </a:t>
            </a:r>
            <a:r>
              <a:rPr lang="ru-RU" sz="2800" b="1" dirty="0" err="1"/>
              <a:t>пальців</a:t>
            </a:r>
            <a:r>
              <a:rPr lang="ru-RU" sz="2800" b="1" dirty="0"/>
              <a:t> </a:t>
            </a:r>
            <a:r>
              <a:rPr lang="ru-RU" sz="2800" b="1" dirty="0" err="1" smtClean="0"/>
              <a:t>неоднакові</a:t>
            </a:r>
            <a:r>
              <a:rPr lang="ru-RU" sz="2800" b="1" dirty="0"/>
              <a:t>. Тому їх </a:t>
            </a:r>
            <a:r>
              <a:rPr lang="ru-RU" sz="2800" b="1" dirty="0" err="1"/>
              <a:t>вносять</a:t>
            </a:r>
            <a:r>
              <a:rPr lang="ru-RU" sz="2800" b="1" dirty="0"/>
              <a:t> у </a:t>
            </a:r>
            <a:r>
              <a:rPr lang="ru-RU" sz="2800" b="1" dirty="0" err="1"/>
              <a:t>документи</a:t>
            </a:r>
            <a:r>
              <a:rPr lang="ru-RU" sz="2800" b="1" dirty="0"/>
              <a:t> для </a:t>
            </a:r>
            <a:r>
              <a:rPr lang="ru-RU" sz="2800" b="1" dirty="0" err="1"/>
              <a:t>розпізнавання</a:t>
            </a:r>
            <a:r>
              <a:rPr lang="ru-RU" sz="2800" b="1" dirty="0"/>
              <a:t> особи. А от у </a:t>
            </a:r>
            <a:r>
              <a:rPr lang="ru-RU" sz="2800" b="1" dirty="0" err="1"/>
              <a:t>мавп</a:t>
            </a:r>
            <a:r>
              <a:rPr lang="ru-RU" sz="2800" b="1" dirty="0"/>
              <a:t>, на </a:t>
            </a:r>
            <a:r>
              <a:rPr lang="ru-RU" sz="2800" b="1" dirty="0" err="1"/>
              <a:t>відміну</a:t>
            </a:r>
            <a:r>
              <a:rPr lang="ru-RU" sz="2800" b="1" dirty="0"/>
              <a:t> від людей, </a:t>
            </a:r>
            <a:r>
              <a:rPr lang="ru-RU" sz="2800" b="1" dirty="0" err="1"/>
              <a:t>відбитки</a:t>
            </a:r>
            <a:r>
              <a:rPr lang="ru-RU" sz="2800" b="1" dirty="0"/>
              <a:t> </a:t>
            </a:r>
            <a:r>
              <a:rPr lang="ru-RU" sz="2800" b="1" dirty="0" err="1"/>
              <a:t>пальців</a:t>
            </a:r>
            <a:r>
              <a:rPr lang="ru-RU" sz="2800" b="1" dirty="0"/>
              <a:t> </a:t>
            </a:r>
            <a:r>
              <a:rPr lang="ru-RU" sz="2800" b="1" dirty="0" err="1"/>
              <a:t>майже</a:t>
            </a:r>
            <a:r>
              <a:rPr lang="ru-RU" sz="2800" b="1" dirty="0"/>
              <a:t> </a:t>
            </a:r>
            <a:r>
              <a:rPr lang="ru-RU" sz="2800" b="1" dirty="0" err="1"/>
              <a:t>однакові</a:t>
            </a:r>
            <a:endParaRPr lang="uk-UA" sz="2800" b="1" dirty="0"/>
          </a:p>
        </p:txBody>
      </p:sp>
      <p:pic>
        <p:nvPicPr>
          <p:cNvPr id="7" name="Picture 2" descr="Зелені мавпи :: Animal Park — контактний зоопар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85" y="3925443"/>
            <a:ext cx="3381129" cy="2240655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86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291" y="1354765"/>
            <a:ext cx="4231786" cy="4235524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185771" y="506122"/>
            <a:ext cx="9714615" cy="6698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Проведи дослідження</a:t>
            </a: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37517" y="1320644"/>
            <a:ext cx="5516842" cy="2835534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800" b="1" dirty="0">
                <a:solidFill>
                  <a:schemeClr val="accent3">
                    <a:lumMod val="75000"/>
                  </a:schemeClr>
                </a:solidFill>
              </a:rPr>
              <a:t>Досліди відбитки своїх пальців. Для цього доторкнись до подрібненої крейди, а потім до липкого боку </a:t>
            </a:r>
            <a:r>
              <a:rPr lang="uk-UA" sz="2800" b="1" dirty="0" err="1">
                <a:solidFill>
                  <a:schemeClr val="accent3">
                    <a:lumMod val="75000"/>
                  </a:schemeClr>
                </a:solidFill>
              </a:rPr>
              <a:t>скотчу</a:t>
            </a:r>
            <a:r>
              <a:rPr lang="uk-UA" sz="2800" b="1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Порівняй </a:t>
            </a:r>
            <a:r>
              <a:rPr lang="uk-UA" sz="2800" b="1" dirty="0">
                <a:solidFill>
                  <a:schemeClr val="accent3">
                    <a:lumMod val="75000"/>
                  </a:schemeClr>
                </a:solidFill>
              </a:rPr>
              <a:t>відбитки своїх  однокласників. 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07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835448" y="1208594"/>
            <a:ext cx="10153127" cy="990160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Коли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</a:rPr>
              <a:t>твердження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75000"/>
                  </a:schemeClr>
                </a:solidFill>
              </a:rPr>
              <a:t>істинне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 – </a:t>
            </a:r>
            <a:r>
              <a:rPr lang="ru-RU" sz="2400" b="1" dirty="0" err="1" smtClean="0">
                <a:solidFill>
                  <a:schemeClr val="accent3">
                    <a:lumMod val="75000"/>
                  </a:schemeClr>
                </a:solidFill>
              </a:rPr>
              <a:t>робимо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 по 3 </a:t>
            </a:r>
            <a:r>
              <a:rPr lang="ru-RU" sz="2400" b="1" dirty="0" err="1" smtClean="0">
                <a:solidFill>
                  <a:schemeClr val="accent3">
                    <a:lumMod val="75000"/>
                  </a:schemeClr>
                </a:solidFill>
              </a:rPr>
              <a:t>нахили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75000"/>
                  </a:schemeClr>
                </a:solidFill>
              </a:rPr>
              <a:t>тулубом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75000"/>
                  </a:schemeClr>
                </a:solidFill>
              </a:rPr>
              <a:t>вліво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-вправо,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коли ні —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по 3 повороти </a:t>
            </a:r>
            <a:r>
              <a:rPr lang="ru-RU" sz="2400" b="1" dirty="0" err="1" smtClean="0">
                <a:solidFill>
                  <a:schemeClr val="accent3">
                    <a:lumMod val="75000"/>
                  </a:schemeClr>
                </a:solidFill>
              </a:rPr>
              <a:t>тулубом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75000"/>
                  </a:schemeClr>
                </a:solidFill>
              </a:rPr>
              <a:t>ліворуч-праворуч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35449" y="506122"/>
            <a:ext cx="10297142" cy="6698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Рухлива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гра</a:t>
            </a:r>
            <a:r>
              <a:rPr lang="ru-RU" sz="4000" b="1" dirty="0" smtClean="0"/>
              <a:t> </a:t>
            </a:r>
            <a:r>
              <a:rPr lang="ru-RU" sz="4000" b="1" dirty="0"/>
              <a:t>«Так чи ні</a:t>
            </a:r>
            <a:r>
              <a:rPr lang="ru-RU" sz="4000" b="1" dirty="0" smtClean="0"/>
              <a:t>?»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5447" y="2255544"/>
            <a:ext cx="7810854" cy="4617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* У </a:t>
            </a:r>
            <a:r>
              <a:rPr lang="ru-RU" sz="2400" b="1" dirty="0"/>
              <a:t>різних людей </a:t>
            </a:r>
            <a:r>
              <a:rPr lang="ru-RU" sz="2400" b="1" dirty="0" err="1"/>
              <a:t>однакові</a:t>
            </a:r>
            <a:r>
              <a:rPr lang="ru-RU" sz="2400" b="1" dirty="0"/>
              <a:t> </a:t>
            </a:r>
            <a:r>
              <a:rPr lang="ru-RU" sz="2400" b="1" dirty="0" err="1"/>
              <a:t>відбитки</a:t>
            </a:r>
            <a:r>
              <a:rPr lang="ru-RU" sz="2400" b="1" dirty="0"/>
              <a:t> </a:t>
            </a:r>
            <a:r>
              <a:rPr lang="ru-RU" sz="2400" b="1" dirty="0" err="1"/>
              <a:t>пальців</a:t>
            </a:r>
            <a:r>
              <a:rPr lang="ru-RU" sz="2400" b="1" dirty="0"/>
              <a:t>. Так чи ні? </a:t>
            </a:r>
            <a:endParaRPr lang="ru-RU" sz="2400" b="1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835447" y="4545093"/>
            <a:ext cx="7810854" cy="83118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* </a:t>
            </a:r>
            <a:r>
              <a:rPr lang="ru-RU" sz="2400" b="1" dirty="0" err="1" smtClean="0"/>
              <a:t>Кожна</a:t>
            </a:r>
            <a:r>
              <a:rPr lang="ru-RU" sz="2400" b="1" dirty="0" smtClean="0"/>
              <a:t> </a:t>
            </a:r>
            <a:r>
              <a:rPr lang="ru-RU" sz="2400" b="1" dirty="0"/>
              <a:t>людина не має </a:t>
            </a:r>
            <a:r>
              <a:rPr lang="ru-RU" sz="2400" b="1" dirty="0" err="1"/>
              <a:t>нічого</a:t>
            </a:r>
            <a:r>
              <a:rPr lang="ru-RU" sz="2400" b="1" dirty="0"/>
              <a:t> </a:t>
            </a:r>
            <a:r>
              <a:rPr lang="ru-RU" sz="2400" b="1" dirty="0" err="1"/>
              <a:t>спільного</a:t>
            </a:r>
            <a:r>
              <a:rPr lang="ru-RU" sz="2400" b="1" dirty="0"/>
              <a:t> з </a:t>
            </a:r>
            <a:r>
              <a:rPr lang="ru-RU" sz="2400" b="1" dirty="0" err="1"/>
              <a:t>іншими</a:t>
            </a:r>
            <a:r>
              <a:rPr lang="ru-RU" sz="2400" b="1" dirty="0"/>
              <a:t> людьми. Так чи ні? </a:t>
            </a:r>
            <a:endParaRPr lang="ru-RU" sz="2400" b="1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835447" y="2767798"/>
            <a:ext cx="7810854" cy="4617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* </a:t>
            </a:r>
            <a:r>
              <a:rPr lang="ru-RU" sz="2400" b="1" dirty="0" err="1"/>
              <a:t>Деякі</a:t>
            </a:r>
            <a:r>
              <a:rPr lang="ru-RU" sz="2400" b="1" dirty="0"/>
              <a:t> люди є </a:t>
            </a:r>
            <a:r>
              <a:rPr lang="ru-RU" sz="2400" b="1" dirty="0" err="1"/>
              <a:t>особливими</a:t>
            </a:r>
            <a:r>
              <a:rPr lang="ru-RU" sz="2400" b="1" dirty="0"/>
              <a:t> й </a:t>
            </a:r>
            <a:r>
              <a:rPr lang="ru-RU" sz="2400" b="1" dirty="0" err="1"/>
              <a:t>неповторними</a:t>
            </a:r>
            <a:r>
              <a:rPr lang="ru-RU" sz="2400" b="1" dirty="0"/>
              <a:t>. Так чи ні?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35449" y="3713903"/>
            <a:ext cx="7810854" cy="831189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* </a:t>
            </a:r>
            <a:r>
              <a:rPr lang="ru-RU" sz="2400" b="1" dirty="0"/>
              <a:t>Ми </a:t>
            </a:r>
            <a:r>
              <a:rPr lang="ru-RU" sz="2400" b="1" dirty="0" err="1"/>
              <a:t>відрізняємося</a:t>
            </a:r>
            <a:r>
              <a:rPr lang="ru-RU" sz="2400" b="1" dirty="0"/>
              <a:t> </a:t>
            </a:r>
            <a:r>
              <a:rPr lang="ru-RU" sz="2400" b="1" dirty="0" err="1"/>
              <a:t>одне</a:t>
            </a:r>
            <a:r>
              <a:rPr lang="ru-RU" sz="2400" b="1" dirty="0"/>
              <a:t> від одного </a:t>
            </a:r>
            <a:r>
              <a:rPr lang="ru-RU" sz="2400" b="1" dirty="0" err="1"/>
              <a:t>бажаннями</a:t>
            </a:r>
            <a:r>
              <a:rPr lang="ru-RU" sz="2400" b="1" dirty="0"/>
              <a:t>, </a:t>
            </a:r>
            <a:r>
              <a:rPr lang="ru-RU" sz="2400" b="1" dirty="0" err="1"/>
              <a:t>діями</a:t>
            </a:r>
            <a:r>
              <a:rPr lang="ru-RU" sz="2400" b="1" dirty="0"/>
              <a:t>, </a:t>
            </a:r>
          </a:p>
          <a:p>
            <a:r>
              <a:rPr lang="ru-RU" sz="2400" b="1" dirty="0" err="1"/>
              <a:t>творчістю</a:t>
            </a:r>
            <a:r>
              <a:rPr lang="ru-RU" sz="2400" b="1" dirty="0"/>
              <a:t>, </a:t>
            </a:r>
            <a:r>
              <a:rPr lang="ru-RU" sz="2400" b="1" dirty="0" err="1"/>
              <a:t>мріями</a:t>
            </a:r>
            <a:r>
              <a:rPr lang="ru-RU" sz="2400" b="1" dirty="0"/>
              <a:t>. Так чи ні?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35447" y="3252131"/>
            <a:ext cx="7810854" cy="4617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* </a:t>
            </a:r>
            <a:r>
              <a:rPr lang="ru-RU" sz="2400" b="1" dirty="0" err="1"/>
              <a:t>Неповторність</a:t>
            </a:r>
            <a:r>
              <a:rPr lang="ru-RU" sz="2400" b="1" dirty="0"/>
              <a:t> </a:t>
            </a:r>
            <a:r>
              <a:rPr lang="ru-RU" sz="2400" b="1" dirty="0" err="1"/>
              <a:t>полягає</a:t>
            </a:r>
            <a:r>
              <a:rPr lang="ru-RU" sz="2400" b="1" dirty="0"/>
              <a:t> лише в </a:t>
            </a:r>
            <a:r>
              <a:rPr lang="ru-RU" sz="2400" b="1" dirty="0" err="1"/>
              <a:t>зовнішності</a:t>
            </a:r>
            <a:r>
              <a:rPr lang="ru-RU" sz="2400" b="1" dirty="0"/>
              <a:t>. Так чи ні?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35449" y="5376281"/>
            <a:ext cx="8074612" cy="461665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* На </a:t>
            </a:r>
            <a:r>
              <a:rPr lang="ru-RU" sz="2400" b="1" dirty="0" err="1"/>
              <a:t>цілій</a:t>
            </a:r>
            <a:r>
              <a:rPr lang="ru-RU" sz="2400" b="1" dirty="0"/>
              <a:t> </a:t>
            </a:r>
            <a:r>
              <a:rPr lang="ru-RU" sz="2400" b="1" dirty="0" err="1"/>
              <a:t>планеті</a:t>
            </a:r>
            <a:r>
              <a:rPr lang="ru-RU" sz="2400" b="1" dirty="0"/>
              <a:t> </a:t>
            </a:r>
            <a:r>
              <a:rPr lang="ru-RU" sz="2400" b="1" dirty="0" err="1"/>
              <a:t>немає</a:t>
            </a:r>
            <a:r>
              <a:rPr lang="ru-RU" sz="2400" b="1" dirty="0"/>
              <a:t> </a:t>
            </a:r>
            <a:r>
              <a:rPr lang="ru-RU" sz="2400" b="1" dirty="0" err="1"/>
              <a:t>двох</a:t>
            </a:r>
            <a:r>
              <a:rPr lang="ru-RU" sz="2400" b="1" dirty="0"/>
              <a:t> </a:t>
            </a:r>
            <a:r>
              <a:rPr lang="ru-RU" sz="2400" b="1" dirty="0" err="1"/>
              <a:t>однакових</a:t>
            </a:r>
            <a:r>
              <a:rPr lang="ru-RU" sz="2400" b="1" dirty="0"/>
              <a:t> людей. Так чи ні? </a:t>
            </a:r>
            <a:endParaRPr lang="ru-RU" sz="2400" b="1" dirty="0" smtClean="0"/>
          </a:p>
        </p:txBody>
      </p:sp>
      <p:sp>
        <p:nvSpPr>
          <p:cNvPr id="13" name="Прямоугольник 12"/>
          <p:cNvSpPr/>
          <p:nvPr/>
        </p:nvSpPr>
        <p:spPr>
          <a:xfrm>
            <a:off x="835449" y="5838053"/>
            <a:ext cx="8074612" cy="4617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err="1" smtClean="0"/>
              <a:t>Кожна</a:t>
            </a:r>
            <a:r>
              <a:rPr lang="ru-RU" sz="2400" b="1" dirty="0" smtClean="0"/>
              <a:t> </a:t>
            </a:r>
            <a:r>
              <a:rPr lang="ru-RU" sz="2400" b="1" dirty="0"/>
              <a:t>людина у світі </a:t>
            </a:r>
            <a:r>
              <a:rPr lang="ru-RU" sz="2400" b="1" dirty="0" err="1"/>
              <a:t>неповторна</a:t>
            </a:r>
            <a:r>
              <a:rPr lang="ru-RU" sz="2400" b="1" dirty="0"/>
              <a:t>. Так чи ні?</a:t>
            </a:r>
          </a:p>
        </p:txBody>
      </p:sp>
      <p:pic>
        <p:nvPicPr>
          <p:cNvPr id="6146" name="Picture 2" descr="D:\Картинки до тестів\!!!_Эсмира Настрій\Довольный\_free_2024-01-13-18-20-40_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660" y="2324645"/>
            <a:ext cx="2778516" cy="2778516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66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3 клас\04 ЯДС\Грущинська\№001 У чому неповторність людини\2025-08-12_2143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91" y="1341562"/>
            <a:ext cx="5616624" cy="3429383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663597" y="494643"/>
            <a:ext cx="10780719" cy="71395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в зошиті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1" y="5781347"/>
            <a:ext cx="1051470" cy="107824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</a:t>
            </a:r>
            <a:endParaRPr lang="uk-UA" sz="1200" b="1" dirty="0">
              <a:solidFill>
                <a:schemeClr val="bg1"/>
              </a:solidFill>
            </a:endParaRPr>
          </a:p>
        </p:txBody>
      </p:sp>
      <p:pic>
        <p:nvPicPr>
          <p:cNvPr id="3" name="Picture 3" descr="D:\3 клас\04 ЯДС\Грущинська\№001 У чому неповторність людини\2025-08-12_2145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008" y="3058931"/>
            <a:ext cx="5683846" cy="2970003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843239" y="3527748"/>
            <a:ext cx="1257496" cy="2911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чорний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43239" y="3825753"/>
            <a:ext cx="1257496" cy="2911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чорний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43239" y="4114767"/>
            <a:ext cx="1257496" cy="2911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карий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43238" y="4414805"/>
            <a:ext cx="1257496" cy="671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кругла широка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00733" y="3527747"/>
            <a:ext cx="1257496" cy="2911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жовтий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73324" y="3818886"/>
            <a:ext cx="1257496" cy="2911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чорний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85428" y="4110025"/>
            <a:ext cx="1257496" cy="2911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чорний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06343" y="4434799"/>
            <a:ext cx="1257496" cy="2911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вузька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330479" y="3453907"/>
            <a:ext cx="1257496" cy="2911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світлий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303070" y="3745046"/>
            <a:ext cx="1257496" cy="2911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світлий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303070" y="4025425"/>
            <a:ext cx="1923977" cy="2911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світлі, темні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044954" y="4365898"/>
            <a:ext cx="1903062" cy="7250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>
                <a:solidFill>
                  <a:srgbClr val="002060"/>
                </a:solidFill>
              </a:rPr>
              <a:t>мигдале</a:t>
            </a:r>
            <a:r>
              <a:rPr lang="uk-UA" sz="2400" b="1" dirty="0" smtClean="0">
                <a:solidFill>
                  <a:srgbClr val="002060"/>
                </a:solidFill>
              </a:rPr>
              <a:t>-подібна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78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0" y="5781348"/>
            <a:ext cx="1055227" cy="107824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2</a:t>
            </a:r>
            <a:endParaRPr lang="uk-UA" sz="1200" b="1" dirty="0">
              <a:solidFill>
                <a:schemeClr val="bg1"/>
              </a:solidFill>
            </a:endParaRPr>
          </a:p>
        </p:txBody>
      </p:sp>
      <p:pic>
        <p:nvPicPr>
          <p:cNvPr id="7170" name="Picture 2" descr="D:\3 клас\04 ЯДС\Грущинська\№001 У чому неповторність людини\2025-08-12_21472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" b="36958"/>
          <a:stretch/>
        </p:blipFill>
        <p:spPr bwMode="auto">
          <a:xfrm>
            <a:off x="1055227" y="1512000"/>
            <a:ext cx="5684084" cy="3960000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84119" y="1487680"/>
            <a:ext cx="4536504" cy="2637874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63597" y="494643"/>
            <a:ext cx="10780719" cy="71395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Робота в зошиті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84119" y="4174949"/>
            <a:ext cx="4560197" cy="148709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Домашнє </a:t>
            </a:r>
            <a:r>
              <a:rPr lang="uk-UA" sz="2800" b="1" dirty="0" smtClean="0">
                <a:solidFill>
                  <a:schemeClr val="bg1"/>
                </a:solidFill>
              </a:rPr>
              <a:t>завдання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Сторінки 5-6 читати і переказувати</a:t>
            </a:r>
            <a:r>
              <a:rPr lang="uk-UA" sz="2800" b="1" dirty="0" smtClean="0">
                <a:solidFill>
                  <a:schemeClr val="bg1"/>
                </a:solidFill>
              </a:rPr>
              <a:t>.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58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185771" y="1348419"/>
            <a:ext cx="5798309" cy="842159"/>
          </a:xfrm>
          <a:prstGeom prst="roundRect">
            <a:avLst/>
          </a:prstGeom>
          <a:ln w="3810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Чому потрібно берегти і цінувати своє життя?</a:t>
            </a:r>
            <a:endParaRPr lang="ru-RU" sz="28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85771" y="506122"/>
            <a:ext cx="9714615" cy="6698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«Мікрофон»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17394" y="2349674"/>
            <a:ext cx="5798309" cy="105727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За якими ознаками люди відрізняються один від одного?</a:t>
            </a:r>
            <a:endParaRPr lang="ru-RU" sz="28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217394" y="3501802"/>
            <a:ext cx="5798309" cy="1105794"/>
          </a:xfrm>
          <a:prstGeom prst="roundRect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Де використовують дані про відбитки пальців?</a:t>
            </a:r>
            <a:endParaRPr lang="ru-RU" sz="28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87567" y="4734420"/>
            <a:ext cx="7056785" cy="125226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Поясни </a:t>
            </a:r>
            <a:r>
              <a:rPr lang="uk-UA" sz="2800" b="1" dirty="0" smtClean="0">
                <a:solidFill>
                  <a:schemeClr val="bg1"/>
                </a:solidFill>
              </a:rPr>
              <a:t>вислів:</a:t>
            </a:r>
            <a:endParaRPr lang="uk-UA" sz="28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/>
              <a:t>«Кожна </a:t>
            </a:r>
            <a:r>
              <a:rPr lang="uk-UA" sz="2800" b="1" dirty="0"/>
              <a:t>людина – неповторна </a:t>
            </a:r>
            <a:r>
              <a:rPr lang="uk-UA" sz="2800" b="1" dirty="0" smtClean="0"/>
              <a:t>особистість»</a:t>
            </a:r>
            <a:endParaRPr lang="ru-RU" sz="2800" b="1" dirty="0"/>
          </a:p>
        </p:txBody>
      </p:sp>
      <p:pic>
        <p:nvPicPr>
          <p:cNvPr id="7170" name="Picture 2" descr="D:\Картинки до тестів\!!!!Эсмира_512х512\OIG (2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137" y="1403524"/>
            <a:ext cx="3312368" cy="3312368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74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739866" y="1243561"/>
            <a:ext cx="5222785" cy="98818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Не </a:t>
            </a:r>
            <a:r>
              <a:rPr lang="ru-RU" sz="2800" dirty="0" err="1"/>
              <a:t>оглядайся</a:t>
            </a:r>
            <a:r>
              <a:rPr lang="ru-RU" sz="2800" dirty="0"/>
              <a:t> на інших, не </a:t>
            </a:r>
            <a:r>
              <a:rPr lang="ru-RU" sz="2800" dirty="0" err="1"/>
              <a:t>бійся</a:t>
            </a:r>
            <a:r>
              <a:rPr lang="ru-RU" sz="2800" dirty="0"/>
              <a:t> того, що про тебе </a:t>
            </a:r>
            <a:r>
              <a:rPr lang="ru-RU" sz="2800" dirty="0" err="1"/>
              <a:t>подумають</a:t>
            </a:r>
            <a:r>
              <a:rPr lang="ru-RU" sz="2800" dirty="0"/>
              <a:t>.</a:t>
            </a:r>
            <a:endParaRPr lang="ru-RU" sz="28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85771" y="506122"/>
            <a:ext cx="9714615" cy="6698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Пам’ятка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60133" y="2366612"/>
            <a:ext cx="5798309" cy="105727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Критично </a:t>
            </a:r>
            <a:r>
              <a:rPr lang="ru-RU" sz="2800" dirty="0" err="1"/>
              <a:t>стався</a:t>
            </a:r>
            <a:r>
              <a:rPr lang="ru-RU" sz="2800" dirty="0"/>
              <a:t> до різних «</a:t>
            </a:r>
            <a:r>
              <a:rPr lang="ru-RU" sz="2800" dirty="0" err="1"/>
              <a:t>зірок</a:t>
            </a:r>
            <a:r>
              <a:rPr lang="ru-RU" sz="2800" dirty="0"/>
              <a:t>», не </a:t>
            </a:r>
            <a:r>
              <a:rPr lang="ru-RU" sz="2800" dirty="0" err="1"/>
              <a:t>створюй</a:t>
            </a:r>
            <a:r>
              <a:rPr lang="ru-RU" sz="2800" dirty="0"/>
              <a:t> собі </a:t>
            </a:r>
            <a:r>
              <a:rPr lang="ru-RU" sz="2800" dirty="0" err="1"/>
              <a:t>ідолів</a:t>
            </a:r>
            <a:r>
              <a:rPr lang="ru-RU" sz="2800" dirty="0"/>
              <a:t> або </a:t>
            </a:r>
            <a:r>
              <a:rPr lang="ru-RU" sz="2800" dirty="0" err="1"/>
              <a:t>кумирів</a:t>
            </a:r>
            <a:r>
              <a:rPr lang="ru-RU" sz="2800" dirty="0"/>
              <a:t>.</a:t>
            </a:r>
            <a:endParaRPr lang="ru-RU" sz="28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164039" y="1243561"/>
            <a:ext cx="4938897" cy="11057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Не </a:t>
            </a:r>
            <a:r>
              <a:rPr lang="ru-RU" sz="2800" dirty="0" err="1"/>
              <a:t>заздри</a:t>
            </a:r>
            <a:r>
              <a:rPr lang="ru-RU" sz="2800" dirty="0"/>
              <a:t> </a:t>
            </a:r>
            <a:r>
              <a:rPr lang="ru-RU" sz="2800" dirty="0" err="1"/>
              <a:t>іншим</a:t>
            </a:r>
            <a:r>
              <a:rPr lang="ru-RU" sz="2800" dirty="0"/>
              <a:t>, не </a:t>
            </a:r>
            <a:r>
              <a:rPr lang="ru-RU" sz="2800" dirty="0" err="1"/>
              <a:t>наслідуй</a:t>
            </a:r>
            <a:r>
              <a:rPr lang="ru-RU" sz="2800" dirty="0"/>
              <a:t> їх в </a:t>
            </a:r>
            <a:r>
              <a:rPr lang="ru-RU" sz="2800" dirty="0" err="1"/>
              <a:t>одязі</a:t>
            </a:r>
            <a:r>
              <a:rPr lang="ru-RU" sz="2800" dirty="0"/>
              <a:t> й </a:t>
            </a:r>
            <a:r>
              <a:rPr lang="ru-RU" sz="2800" dirty="0" err="1"/>
              <a:t>поведінці</a:t>
            </a:r>
            <a:endParaRPr lang="ru-RU" sz="28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668095" y="2428583"/>
            <a:ext cx="4434841" cy="995306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/>
              <a:t>Умій</a:t>
            </a:r>
            <a:r>
              <a:rPr lang="ru-RU" sz="2800" dirty="0"/>
              <a:t> </a:t>
            </a:r>
            <a:r>
              <a:rPr lang="ru-RU" sz="2800" dirty="0" err="1"/>
              <a:t>радіти</a:t>
            </a:r>
            <a:r>
              <a:rPr lang="ru-RU" sz="2800" dirty="0"/>
              <a:t> тому, що ти </a:t>
            </a:r>
            <a:r>
              <a:rPr lang="ru-RU" sz="2800" dirty="0" err="1"/>
              <a:t>маєш</a:t>
            </a:r>
            <a:r>
              <a:rPr lang="ru-RU" sz="2800" dirty="0"/>
              <a:t>.</a:t>
            </a:r>
            <a:endParaRPr lang="ru-RU" sz="28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078708" y="3565158"/>
            <a:ext cx="5020924" cy="932387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/>
              <a:t>Умій</a:t>
            </a:r>
            <a:r>
              <a:rPr lang="ru-RU" sz="2800" dirty="0"/>
              <a:t> зрозуміти </a:t>
            </a:r>
            <a:r>
              <a:rPr lang="ru-RU" sz="2800" dirty="0" err="1"/>
              <a:t>іншу</a:t>
            </a:r>
            <a:r>
              <a:rPr lang="ru-RU" sz="2800" dirty="0"/>
              <a:t> </a:t>
            </a:r>
            <a:r>
              <a:rPr lang="ru-RU" sz="2800" dirty="0" err="1"/>
              <a:t>людину</a:t>
            </a:r>
            <a:r>
              <a:rPr lang="ru-RU" sz="2800" dirty="0"/>
              <a:t>, не </a:t>
            </a:r>
            <a:r>
              <a:rPr lang="ru-RU" sz="2800" dirty="0" err="1"/>
              <a:t>поспішай</a:t>
            </a:r>
            <a:r>
              <a:rPr lang="ru-RU" sz="2800" dirty="0"/>
              <a:t> </a:t>
            </a:r>
            <a:r>
              <a:rPr lang="ru-RU" sz="2800" dirty="0" err="1"/>
              <a:t>засуджувати</a:t>
            </a:r>
            <a:r>
              <a:rPr lang="ru-RU" sz="2800" dirty="0"/>
              <a:t>.</a:t>
            </a:r>
            <a:endParaRPr lang="ru-RU" sz="28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888711" y="4806598"/>
            <a:ext cx="5308771" cy="922056"/>
          </a:xfrm>
          <a:prstGeom prst="roundRect">
            <a:avLst/>
          </a:prstGeom>
          <a:solidFill>
            <a:srgbClr val="C31D58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/>
              <a:t>Допомагай</a:t>
            </a:r>
            <a:r>
              <a:rPr lang="ru-RU" sz="2800" dirty="0"/>
              <a:t> </a:t>
            </a:r>
            <a:r>
              <a:rPr lang="ru-RU" sz="2800" dirty="0" err="1"/>
              <a:t>іншим</a:t>
            </a:r>
            <a:r>
              <a:rPr lang="ru-RU" sz="2800" dirty="0"/>
              <a:t> </a:t>
            </a:r>
            <a:r>
              <a:rPr lang="ru-RU" sz="2800" dirty="0" err="1"/>
              <a:t>безкорисливо</a:t>
            </a:r>
            <a:r>
              <a:rPr lang="ru-RU" sz="2800" dirty="0"/>
              <a:t>, не </a:t>
            </a:r>
            <a:r>
              <a:rPr lang="ru-RU" sz="2800" dirty="0" err="1"/>
              <a:t>чекаючи</a:t>
            </a:r>
            <a:r>
              <a:rPr lang="ru-RU" sz="2800" dirty="0"/>
              <a:t> </a:t>
            </a:r>
            <a:r>
              <a:rPr lang="ru-RU" sz="2800" dirty="0" err="1"/>
              <a:t>подяки</a:t>
            </a:r>
            <a:endParaRPr lang="ru-RU" sz="2800" dirty="0"/>
          </a:p>
        </p:txBody>
      </p:sp>
      <p:pic>
        <p:nvPicPr>
          <p:cNvPr id="8194" name="Picture 2" descr="D:\Картинки до тестів\Емоції Книга\Книга учител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081" y="3565158"/>
            <a:ext cx="2423346" cy="282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36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94140" y="437815"/>
            <a:ext cx="10455222" cy="6936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Ранкове </a:t>
            </a:r>
            <a:r>
              <a:rPr lang="uk-UA" sz="4000" b="1" dirty="0" smtClean="0">
                <a:solidFill>
                  <a:schemeClr val="bg1"/>
                </a:solidFill>
              </a:rPr>
              <a:t>коло. Гра «Який/яка я?»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94138" y="2204371"/>
            <a:ext cx="5836520" cy="3540250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твій день народження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взимку 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твоя Батьківщина – Україна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ти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любиш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спорт 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ти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маєш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домашніх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тваринок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ти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любиш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цукерки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тобі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8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років</a:t>
            </a:r>
            <a:endParaRPr lang="ru-RU" sz="2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ти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маєш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темне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волосся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у тебе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гарний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75000"/>
                  </a:schemeClr>
                </a:solidFill>
              </a:rPr>
              <a:t>настрій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94140" y="1421093"/>
            <a:ext cx="5836518" cy="579016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Плесни в долоні, якщо ….</a:t>
            </a:r>
          </a:p>
        </p:txBody>
      </p:sp>
      <p:pic>
        <p:nvPicPr>
          <p:cNvPr id="1026" name="Picture 2" descr="D:\Картинки до тестів\!!! Учні\925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311" y="2204371"/>
            <a:ext cx="4679681" cy="311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96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185770" y="1304667"/>
            <a:ext cx="8082821" cy="164604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1. </a:t>
            </a:r>
            <a:r>
              <a:rPr lang="ru-RU" sz="2800" b="1" dirty="0" err="1"/>
              <a:t>Кожна</a:t>
            </a:r>
            <a:r>
              <a:rPr lang="ru-RU" sz="2800" b="1" dirty="0"/>
              <a:t> людина </a:t>
            </a:r>
            <a:r>
              <a:rPr lang="ru-RU" sz="2800" b="1" dirty="0" err="1"/>
              <a:t>відрізняється</a:t>
            </a:r>
            <a:r>
              <a:rPr lang="ru-RU" sz="2800" b="1" dirty="0"/>
              <a:t> від інших </a:t>
            </a:r>
            <a:r>
              <a:rPr lang="ru-RU" sz="2800" b="1" dirty="0" err="1"/>
              <a:t>зовнішністю</a:t>
            </a:r>
            <a:r>
              <a:rPr lang="ru-RU" sz="2800" b="1" dirty="0"/>
              <a:t>, </a:t>
            </a:r>
            <a:r>
              <a:rPr lang="ru-RU" sz="2800" b="1" dirty="0" err="1"/>
              <a:t>спадковими</a:t>
            </a:r>
            <a:r>
              <a:rPr lang="ru-RU" sz="2800" b="1" dirty="0"/>
              <a:t> </a:t>
            </a:r>
            <a:r>
              <a:rPr lang="ru-RU" sz="2800" b="1" dirty="0" err="1"/>
              <a:t>ознаками</a:t>
            </a:r>
            <a:r>
              <a:rPr lang="ru-RU" sz="2800" b="1" dirty="0"/>
              <a:t>, </a:t>
            </a:r>
            <a:r>
              <a:rPr lang="ru-RU" sz="2800" b="1" dirty="0" err="1"/>
              <a:t>віком</a:t>
            </a:r>
            <a:r>
              <a:rPr lang="ru-RU" sz="2800" b="1" dirty="0"/>
              <a:t>, </a:t>
            </a:r>
            <a:r>
              <a:rPr lang="ru-RU" sz="2800" b="1" dirty="0" err="1" smtClean="0"/>
              <a:t>поведінкою</a:t>
            </a:r>
            <a:r>
              <a:rPr lang="ru-RU" sz="2800" b="1" dirty="0"/>
              <a:t>.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85771" y="506122"/>
            <a:ext cx="9714615" cy="6698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/>
              <a:t>Наші</a:t>
            </a:r>
            <a:r>
              <a:rPr lang="ru-RU" sz="4000" b="1" dirty="0"/>
              <a:t> </a:t>
            </a:r>
            <a:r>
              <a:rPr lang="ru-RU" sz="4000" b="1" dirty="0" smtClean="0"/>
              <a:t>відкриття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407" y="1472819"/>
            <a:ext cx="2021136" cy="4578426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1185768" y="3041698"/>
            <a:ext cx="8082823" cy="72785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2. На Землі </a:t>
            </a:r>
            <a:r>
              <a:rPr lang="ru-RU" sz="2800" b="1" dirty="0" err="1"/>
              <a:t>немає</a:t>
            </a:r>
            <a:r>
              <a:rPr lang="ru-RU" sz="2800" b="1" dirty="0"/>
              <a:t> навіть </a:t>
            </a:r>
            <a:r>
              <a:rPr lang="ru-RU" sz="2800" b="1" dirty="0" err="1"/>
              <a:t>двох</a:t>
            </a:r>
            <a:r>
              <a:rPr lang="ru-RU" sz="2800" b="1" dirty="0"/>
              <a:t> </a:t>
            </a:r>
            <a:r>
              <a:rPr lang="ru-RU" sz="2800" b="1" dirty="0" err="1"/>
              <a:t>однакових</a:t>
            </a:r>
            <a:r>
              <a:rPr lang="ru-RU" sz="2800" b="1" dirty="0"/>
              <a:t> людей.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197521" y="3861842"/>
            <a:ext cx="8082823" cy="72785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3.</a:t>
            </a:r>
            <a:r>
              <a:rPr lang="ru-RU" sz="2800" b="1" dirty="0" smtClean="0"/>
              <a:t>Ж</a:t>
            </a:r>
            <a:r>
              <a:rPr lang="uk-UA" sz="2800" b="1" dirty="0" err="1" smtClean="0"/>
              <a:t>иття</a:t>
            </a:r>
            <a:r>
              <a:rPr lang="uk-UA" sz="2800" b="1" dirty="0" smtClean="0"/>
              <a:t> кожної людини становить велику цінність</a:t>
            </a:r>
            <a:endParaRPr lang="ru-RU" sz="28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85768" y="4692368"/>
            <a:ext cx="8082823" cy="16017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Найбільше</a:t>
            </a:r>
            <a:r>
              <a:rPr lang="ru-RU" sz="2800" b="1" dirty="0"/>
              <a:t> і </a:t>
            </a:r>
            <a:r>
              <a:rPr lang="ru-RU" sz="2800" b="1" dirty="0" err="1"/>
              <a:t>найдорожче</a:t>
            </a:r>
            <a:r>
              <a:rPr lang="ru-RU" sz="2800" b="1" dirty="0"/>
              <a:t> багатство </a:t>
            </a:r>
            <a:r>
              <a:rPr lang="ru-RU" sz="2800" b="1" dirty="0" err="1"/>
              <a:t>кожної</a:t>
            </a:r>
            <a:r>
              <a:rPr lang="ru-RU" sz="2800" b="1" dirty="0"/>
              <a:t> </a:t>
            </a:r>
            <a:r>
              <a:rPr lang="ru-RU" sz="2800" b="1" dirty="0" err="1"/>
              <a:t>країни</a:t>
            </a:r>
            <a:r>
              <a:rPr lang="ru-RU" sz="2800" b="1" dirty="0"/>
              <a:t> — людина. Адже все в країні </a:t>
            </a:r>
            <a:r>
              <a:rPr lang="ru-RU" sz="2800" b="1" dirty="0" err="1"/>
              <a:t>робиться</a:t>
            </a:r>
            <a:r>
              <a:rPr lang="ru-RU" sz="2800" b="1" dirty="0"/>
              <a:t> для блага її людей, і, </a:t>
            </a:r>
            <a:r>
              <a:rPr lang="ru-RU" sz="2800" b="1" dirty="0" err="1"/>
              <a:t>водночас</a:t>
            </a:r>
            <a:r>
              <a:rPr lang="ru-RU" sz="2800" b="1" dirty="0"/>
              <a:t>, все це творить людина.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5786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1444125" y="471839"/>
            <a:ext cx="9042872" cy="71395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Рефлексія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19" name="Picture 4" descr="Презентація &quot;Про рівень ролі домашніх завдань у формуванні в учнів інтересу  до навчанн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631" y="1312658"/>
            <a:ext cx="6731196" cy="5141472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76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01034" y="482549"/>
            <a:ext cx="10447581" cy="5895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44362" y="2738177"/>
            <a:ext cx="3120040" cy="7331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4262" y="3554033"/>
            <a:ext cx="3230139" cy="6985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4262" y="4367846"/>
            <a:ext cx="3230139" cy="6753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" t="19906" r="2001" b="9108"/>
          <a:stretch/>
        </p:blipFill>
        <p:spPr>
          <a:xfrm>
            <a:off x="4335758" y="2716741"/>
            <a:ext cx="3904003" cy="3102974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634262" y="5208522"/>
            <a:ext cx="3230139" cy="6753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64141BC-C1B7-44C4-97C1-B884BA08D7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942" y="2554369"/>
            <a:ext cx="4157819" cy="3521055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Скругленный прямоугольник 9"/>
          <p:cNvSpPr/>
          <p:nvPr/>
        </p:nvSpPr>
        <p:spPr>
          <a:xfrm>
            <a:off x="8565542" y="2665002"/>
            <a:ext cx="2965804" cy="555127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стан неба?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565542" y="4106991"/>
            <a:ext cx="2965805" cy="90314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Чи були протягом </a:t>
            </a:r>
            <a:r>
              <a:rPr lang="uk-UA" sz="2400" b="1" dirty="0" smtClean="0"/>
              <a:t>доби опади</a:t>
            </a:r>
            <a:r>
              <a:rPr lang="uk-UA" sz="2400" b="1" dirty="0"/>
              <a:t>?</a:t>
            </a:r>
            <a:endParaRPr lang="ru-RU" sz="2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551511" y="3293874"/>
            <a:ext cx="2979836" cy="77017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Яка </a:t>
            </a:r>
            <a:r>
              <a:rPr lang="uk-UA" sz="2400" b="1" dirty="0"/>
              <a:t>температура повітря?</a:t>
            </a:r>
            <a:endParaRPr lang="ru-RU" sz="24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565542" y="5066571"/>
            <a:ext cx="2965805" cy="94649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Погода вітряна чи безвітряна?</a:t>
            </a:r>
            <a:endParaRPr lang="ru-RU" sz="2400" b="1" dirty="0"/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AEA14DB0-14C2-4135-96D1-6330616A94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4" t="4730" r="75195" b="71911"/>
          <a:stretch/>
        </p:blipFill>
        <p:spPr>
          <a:xfrm>
            <a:off x="1294845" y="1284449"/>
            <a:ext cx="804412" cy="81437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C6E46C-1C8C-4CE7-A0E2-3D5534BEDF7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1" t="4730" r="5251" b="74391"/>
          <a:stretch/>
        </p:blipFill>
        <p:spPr>
          <a:xfrm>
            <a:off x="2373793" y="1320734"/>
            <a:ext cx="1339207" cy="72791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6088A31A-77BF-4574-BBF7-7FF4599864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3" t="4730" r="37719" b="74391"/>
          <a:stretch/>
        </p:blipFill>
        <p:spPr>
          <a:xfrm>
            <a:off x="3868379" y="1284057"/>
            <a:ext cx="1339207" cy="72791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4E614D09-687C-42A4-9540-5D7D98A66C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7" t="27924" r="58714" b="48717"/>
          <a:stretch/>
        </p:blipFill>
        <p:spPr>
          <a:xfrm>
            <a:off x="9226744" y="1284449"/>
            <a:ext cx="1388580" cy="81437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44CE8BF4-934D-48D5-893B-4631C53F72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0" t="49114" r="6482" b="27527"/>
          <a:stretch/>
        </p:blipFill>
        <p:spPr>
          <a:xfrm>
            <a:off x="6680746" y="1277503"/>
            <a:ext cx="1174693" cy="81437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95308696-196C-4B58-9F95-8C9A282CEA8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0" t="20272" r="24250" b="44793"/>
          <a:stretch/>
        </p:blipFill>
        <p:spPr>
          <a:xfrm>
            <a:off x="7855439" y="1084764"/>
            <a:ext cx="1420204" cy="1218017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1231826" y="2098829"/>
            <a:ext cx="3912740" cy="455540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Ясно       </a:t>
            </a:r>
            <a:r>
              <a:rPr lang="uk-UA" sz="2400" b="1" dirty="0" err="1" smtClean="0"/>
              <a:t>хмарно</a:t>
            </a:r>
            <a:r>
              <a:rPr lang="uk-UA" sz="2400" b="1" dirty="0" smtClean="0"/>
              <a:t>     похмуро</a:t>
            </a:r>
            <a:endParaRPr lang="ru-RU" sz="24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885936" y="2098829"/>
            <a:ext cx="3912740" cy="455540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 smtClean="0"/>
              <a:t>дощ           гроза            сніг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45045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  <p:bldP spid="14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65159" y="415613"/>
            <a:ext cx="10535988" cy="56590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Звернення авторів підручника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" name="Picture 2" descr="D:\Картинки до тестів\Підручники зошити\3 клас\2025-08-12_1943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69" y="1083624"/>
            <a:ext cx="3728525" cy="5133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3 клас\04 ЯДС\Грущинська\№001 У чому неповторність людини\2025-08-12_19455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" t="1980" r="287" b="512"/>
          <a:stretch/>
        </p:blipFill>
        <p:spPr bwMode="auto">
          <a:xfrm>
            <a:off x="4649765" y="1140009"/>
            <a:ext cx="6651381" cy="5048791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артинки до тестів\Підручники зошити\3 клас\2025-08-12_2002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847" y="1084456"/>
            <a:ext cx="3474776" cy="514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7975456" y="1368663"/>
            <a:ext cx="3857322" cy="4152730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chemeClr val="accent3">
                    <a:lumMod val="75000"/>
                  </a:schemeClr>
                </a:solidFill>
              </a:rPr>
              <a:t>Наша подорож у світ, сповнений загадок, таємниць і </a:t>
            </a:r>
            <a:r>
              <a:rPr lang="uk-UA" sz="2400" dirty="0" err="1" smtClean="0">
                <a:solidFill>
                  <a:schemeClr val="accent3">
                    <a:lumMod val="75000"/>
                  </a:schemeClr>
                </a:solidFill>
              </a:rPr>
              <a:t>відкриттів</a:t>
            </a:r>
            <a:r>
              <a:rPr lang="uk-UA" sz="2400" dirty="0" smtClean="0">
                <a:solidFill>
                  <a:schemeClr val="accent3">
                    <a:lumMod val="75000"/>
                  </a:schemeClr>
                </a:solidFill>
              </a:rPr>
              <a:t>, триває. І головним нашим помічником у ній буде підручник «Я досліджую світ» Ірини </a:t>
            </a:r>
            <a:r>
              <a:rPr lang="uk-UA" sz="2400" dirty="0" err="1" smtClean="0">
                <a:solidFill>
                  <a:schemeClr val="accent3">
                    <a:lumMod val="75000"/>
                  </a:schemeClr>
                </a:solidFill>
              </a:rPr>
              <a:t>Грущинської</a:t>
            </a:r>
            <a:r>
              <a:rPr lang="uk-UA" sz="2400" dirty="0" smtClean="0">
                <a:solidFill>
                  <a:schemeClr val="accent3">
                    <a:lumMod val="75000"/>
                  </a:schemeClr>
                </a:solidFill>
              </a:rPr>
              <a:t> та Зої Хитрої та робочий зошит до </a:t>
            </a:r>
          </a:p>
          <a:p>
            <a:pPr algn="ctr"/>
            <a:r>
              <a:rPr lang="uk-UA" sz="2400" dirty="0" smtClean="0">
                <a:solidFill>
                  <a:schemeClr val="accent3">
                    <a:lumMod val="75000"/>
                  </a:schemeClr>
                </a:solidFill>
              </a:rPr>
              <a:t>нього.  </a:t>
            </a:r>
            <a:endParaRPr lang="ru-RU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51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39218" y="394410"/>
            <a:ext cx="10034508" cy="65912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Слово вчителя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438" y="1197546"/>
            <a:ext cx="2917288" cy="4358088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874912" y="1053530"/>
            <a:ext cx="6935944" cy="2145268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Нашим </a:t>
            </a:r>
            <a:r>
              <a:rPr lang="ru-RU" sz="2400" b="1" dirty="0"/>
              <a:t>першим </a:t>
            </a:r>
            <a:r>
              <a:rPr lang="ru-RU" sz="2400" b="1" dirty="0" err="1"/>
              <a:t>дослідженням</a:t>
            </a:r>
            <a:r>
              <a:rPr lang="ru-RU" sz="2400" b="1" dirty="0"/>
              <a:t> </a:t>
            </a:r>
            <a:r>
              <a:rPr lang="ru-RU" sz="2400" b="1" dirty="0" smtClean="0"/>
              <a:t>на уроках «Я </a:t>
            </a:r>
            <a:r>
              <a:rPr lang="ru-RU" sz="2400" b="1" dirty="0" err="1"/>
              <a:t>досліджую</a:t>
            </a:r>
            <a:r>
              <a:rPr lang="ru-RU" sz="2400" b="1" dirty="0"/>
              <a:t> </a:t>
            </a:r>
            <a:r>
              <a:rPr lang="ru-RU" sz="2400" b="1" dirty="0" err="1"/>
              <a:t>світ</a:t>
            </a:r>
            <a:r>
              <a:rPr lang="ru-RU" sz="2400" b="1" dirty="0" smtClean="0"/>
              <a:t>» у 3 </a:t>
            </a:r>
            <a:r>
              <a:rPr lang="ru-RU" sz="2400" b="1" dirty="0" err="1" smtClean="0"/>
              <a:t>класі</a:t>
            </a:r>
            <a:r>
              <a:rPr lang="ru-RU" sz="2400" b="1" dirty="0" smtClean="0"/>
              <a:t> буде </a:t>
            </a:r>
            <a:r>
              <a:rPr lang="ru-RU" sz="2400" b="1" dirty="0"/>
              <a:t>«</a:t>
            </a:r>
            <a:r>
              <a:rPr lang="ru-RU" sz="2400" b="1" dirty="0" smtClean="0"/>
              <a:t>Людина». </a:t>
            </a:r>
            <a:r>
              <a:rPr lang="ru-RU" sz="2400" b="1" dirty="0" err="1"/>
              <a:t>Вивчаючи</a:t>
            </a:r>
            <a:r>
              <a:rPr lang="ru-RU" sz="2400" b="1" dirty="0"/>
              <a:t> </a:t>
            </a:r>
            <a:r>
              <a:rPr lang="ru-RU" sz="2400" b="1" dirty="0" err="1"/>
              <a:t>цей</a:t>
            </a:r>
            <a:r>
              <a:rPr lang="ru-RU" sz="2400" b="1" dirty="0"/>
              <a:t> </a:t>
            </a:r>
            <a:r>
              <a:rPr lang="ru-RU" sz="2400" b="1" dirty="0" err="1"/>
              <a:t>розділ</a:t>
            </a:r>
            <a:r>
              <a:rPr lang="ru-RU" sz="2400" b="1" dirty="0"/>
              <a:t>, ми </a:t>
            </a:r>
            <a:r>
              <a:rPr lang="ru-RU" sz="2400" b="1" dirty="0" err="1"/>
              <a:t>дізн</a:t>
            </a:r>
            <a:r>
              <a:rPr lang="ru-RU" sz="2400" b="1" dirty="0" err="1">
                <a:solidFill>
                  <a:srgbClr val="FF0000"/>
                </a:solidFill>
              </a:rPr>
              <a:t>а</a:t>
            </a:r>
            <a:r>
              <a:rPr lang="ru-RU" sz="2400" b="1" dirty="0" err="1"/>
              <a:t>ємося</a:t>
            </a:r>
            <a:r>
              <a:rPr lang="ru-RU" sz="2400" b="1" dirty="0"/>
              <a:t> про те, як можна </a:t>
            </a:r>
            <a:r>
              <a:rPr lang="ru-RU" sz="2400" b="1" dirty="0" err="1"/>
              <a:t>досягти</a:t>
            </a:r>
            <a:r>
              <a:rPr lang="ru-RU" sz="2400" b="1" dirty="0"/>
              <a:t> </a:t>
            </a:r>
            <a:r>
              <a:rPr lang="ru-RU" sz="2400" b="1" dirty="0" err="1"/>
              <a:t>успіху</a:t>
            </a:r>
            <a:r>
              <a:rPr lang="ru-RU" sz="2400" b="1" dirty="0"/>
              <a:t> в </a:t>
            </a:r>
            <a:r>
              <a:rPr lang="ru-RU" sz="2400" b="1" dirty="0" smtClean="0"/>
              <a:t>житті</a:t>
            </a:r>
            <a:r>
              <a:rPr lang="ru-RU" sz="2400" b="1" dirty="0"/>
              <a:t>. </a:t>
            </a:r>
            <a:r>
              <a:rPr lang="ru-RU" sz="2400" b="1" dirty="0" smtClean="0"/>
              <a:t>Прочитай </a:t>
            </a:r>
            <a:r>
              <a:rPr lang="ru-RU" sz="2400" b="1" dirty="0" err="1" smtClean="0"/>
              <a:t>поради</a:t>
            </a:r>
            <a:r>
              <a:rPr lang="ru-RU" sz="2400" b="1" dirty="0" smtClean="0"/>
              <a:t> «Як я досягаю </a:t>
            </a:r>
            <a:r>
              <a:rPr lang="ru-RU" sz="2400" b="1" dirty="0" err="1" smtClean="0"/>
              <a:t>успіху</a:t>
            </a:r>
            <a:r>
              <a:rPr lang="ru-RU" sz="2400" b="1" dirty="0" smtClean="0"/>
              <a:t>» </a:t>
            </a:r>
            <a:endParaRPr lang="ru-RU" sz="2400" b="1" dirty="0"/>
          </a:p>
        </p:txBody>
      </p:sp>
      <p:pic>
        <p:nvPicPr>
          <p:cNvPr id="1026" name="Picture 2" descr="D:\3 клас\04 ЯДС\Грущинська\№001 У чому неповторність людини\2025-08-12_2213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76" y="3125558"/>
            <a:ext cx="7083623" cy="282451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19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85771" y="506122"/>
            <a:ext cx="9714615" cy="6698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Нашим </a:t>
            </a:r>
            <a:r>
              <a:rPr lang="ru-RU" sz="4000" b="1" dirty="0" err="1"/>
              <a:t>гаслом</a:t>
            </a:r>
            <a:r>
              <a:rPr lang="ru-RU" sz="4000" b="1" dirty="0"/>
              <a:t> буде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8654"/>
            <a:ext cx="1053414" cy="11309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740103" y="1285455"/>
            <a:ext cx="5163345" cy="99221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Пригадай. Що </a:t>
            </a:r>
            <a:r>
              <a:rPr lang="uk-UA" sz="2800" b="1" dirty="0"/>
              <a:t>допомагає людям зрозуміти одне одного?</a:t>
            </a:r>
            <a:endParaRPr lang="ru-RU" sz="28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455134" y="3372329"/>
            <a:ext cx="5214865" cy="204913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Ти</a:t>
            </a:r>
            <a:r>
              <a:rPr lang="ru-RU" sz="2800" b="1" dirty="0"/>
              <a:t> </a:t>
            </a:r>
            <a:r>
              <a:rPr lang="ru-RU" sz="2800" b="1" dirty="0" err="1"/>
              <a:t>знаєш</a:t>
            </a:r>
            <a:r>
              <a:rPr lang="ru-RU" sz="2800" b="1" dirty="0"/>
              <a:t>, </a:t>
            </a:r>
            <a:r>
              <a:rPr lang="ru-RU" sz="2800" b="1" dirty="0" err="1"/>
              <a:t>що</a:t>
            </a:r>
            <a:r>
              <a:rPr lang="ru-RU" sz="2800" b="1" dirty="0"/>
              <a:t> </a:t>
            </a:r>
            <a:r>
              <a:rPr lang="ru-RU" sz="2800" b="1" dirty="0" err="1"/>
              <a:t>ти</a:t>
            </a:r>
            <a:r>
              <a:rPr lang="ru-RU" sz="2800" b="1" dirty="0"/>
              <a:t> — </a:t>
            </a:r>
            <a:r>
              <a:rPr lang="ru-RU" sz="2800" b="1" dirty="0" err="1"/>
              <a:t>людина</a:t>
            </a:r>
            <a:r>
              <a:rPr lang="ru-RU" sz="2800" b="1" dirty="0"/>
              <a:t>? </a:t>
            </a:r>
          </a:p>
          <a:p>
            <a:pPr algn="ctr"/>
            <a:r>
              <a:rPr lang="ru-RU" sz="2800" b="1" dirty="0" err="1"/>
              <a:t>Ти</a:t>
            </a:r>
            <a:r>
              <a:rPr lang="ru-RU" sz="2800" b="1" dirty="0"/>
              <a:t> </a:t>
            </a:r>
            <a:r>
              <a:rPr lang="ru-RU" sz="2800" b="1" dirty="0" err="1"/>
              <a:t>знаєш</a:t>
            </a:r>
            <a:r>
              <a:rPr lang="ru-RU" sz="2800" b="1" dirty="0"/>
              <a:t> про </a:t>
            </a:r>
            <a:r>
              <a:rPr lang="ru-RU" sz="2800" b="1" dirty="0" err="1"/>
              <a:t>це</a:t>
            </a:r>
            <a:r>
              <a:rPr lang="ru-RU" sz="2800" b="1" dirty="0"/>
              <a:t> </a:t>
            </a:r>
            <a:r>
              <a:rPr lang="ru-RU" sz="2800" b="1" dirty="0" err="1"/>
              <a:t>чи</a:t>
            </a:r>
            <a:r>
              <a:rPr lang="ru-RU" sz="2800" b="1" dirty="0"/>
              <a:t> </a:t>
            </a:r>
            <a:r>
              <a:rPr lang="ru-RU" sz="2800" b="1" dirty="0" err="1"/>
              <a:t>ні</a:t>
            </a:r>
            <a:r>
              <a:rPr lang="ru-RU" sz="2800" b="1" dirty="0"/>
              <a:t>? </a:t>
            </a:r>
          </a:p>
          <a:p>
            <a:pPr algn="ctr"/>
            <a:r>
              <a:rPr lang="ru-RU" sz="2800" b="1" dirty="0" err="1"/>
              <a:t>Усмішка</a:t>
            </a:r>
            <a:r>
              <a:rPr lang="ru-RU" sz="2800" b="1" dirty="0"/>
              <a:t> твоя — </a:t>
            </a:r>
            <a:r>
              <a:rPr lang="ru-RU" sz="2800" b="1" dirty="0" err="1"/>
              <a:t>єдина</a:t>
            </a:r>
            <a:r>
              <a:rPr lang="ru-RU" sz="2800" b="1" dirty="0"/>
              <a:t>…</a:t>
            </a:r>
          </a:p>
          <a:p>
            <a:pPr algn="ctr"/>
            <a:r>
              <a:rPr lang="ru-RU" sz="2800" b="1" dirty="0"/>
              <a:t> </a:t>
            </a:r>
            <a:r>
              <a:rPr lang="ru-RU" sz="2800" b="1" dirty="0" err="1"/>
              <a:t>Очі</a:t>
            </a:r>
            <a:r>
              <a:rPr lang="ru-RU" sz="2800" b="1" dirty="0"/>
              <a:t> </a:t>
            </a:r>
            <a:r>
              <a:rPr lang="ru-RU" sz="2800" b="1" dirty="0" err="1"/>
              <a:t>твої</a:t>
            </a:r>
            <a:r>
              <a:rPr lang="ru-RU" sz="2800" b="1" dirty="0"/>
              <a:t> — </a:t>
            </a:r>
            <a:r>
              <a:rPr lang="ru-RU" sz="2800" b="1" dirty="0" err="1"/>
              <a:t>одні</a:t>
            </a:r>
            <a:r>
              <a:rPr lang="ru-RU" sz="2800" b="1" dirty="0"/>
              <a:t>…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440450" y="2421682"/>
            <a:ext cx="5189105" cy="967344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accent3">
                    <a:lumMod val="75000"/>
                  </a:schemeClr>
                </a:solidFill>
              </a:rPr>
              <a:t>Прочитай </a:t>
            </a:r>
            <a:r>
              <a:rPr lang="uk-UA" sz="2800" b="1" dirty="0" smtClean="0">
                <a:solidFill>
                  <a:schemeClr val="accent3">
                    <a:lumMod val="75000"/>
                  </a:schemeClr>
                </a:solidFill>
              </a:rPr>
              <a:t>уривок з вірша В. Симоненка </a:t>
            </a:r>
            <a:endParaRPr lang="uk-UA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6" name="Picture 2" descr="D:\Картинки до тестів\Емоції Книга\Книга в окулярах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740" y="2421682"/>
            <a:ext cx="3296914" cy="2880320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619423" y="1242024"/>
            <a:ext cx="5770356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«</a:t>
            </a:r>
            <a:r>
              <a:rPr lang="ru-RU" sz="2800" b="1" dirty="0" err="1"/>
              <a:t>Корисних</a:t>
            </a:r>
            <a:r>
              <a:rPr lang="ru-RU" sz="2800" b="1" dirty="0"/>
              <a:t> </a:t>
            </a:r>
            <a:r>
              <a:rPr lang="ru-RU" sz="2800" b="1" dirty="0" err="1"/>
              <a:t>звичок</a:t>
            </a:r>
            <a:r>
              <a:rPr lang="ru-RU" sz="2800" b="1" dirty="0"/>
              <a:t> складно набути, 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але </a:t>
            </a:r>
            <a:r>
              <a:rPr lang="ru-RU" sz="2800" b="1" dirty="0"/>
              <a:t>з ними легко </a:t>
            </a:r>
            <a:r>
              <a:rPr lang="ru-RU" sz="2800" b="1" dirty="0" err="1"/>
              <a:t>жити</a:t>
            </a:r>
            <a:r>
              <a:rPr lang="ru-RU" sz="2800" b="1" dirty="0"/>
              <a:t>».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74275" y="5439993"/>
            <a:ext cx="9495724" cy="94212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Поміркуй </a:t>
            </a:r>
            <a:r>
              <a:rPr lang="ru-RU" sz="2800" b="1" dirty="0"/>
              <a:t>і </a:t>
            </a:r>
            <a:r>
              <a:rPr lang="ru-RU" sz="2800" b="1" dirty="0" smtClean="0"/>
              <a:t>розкажи, </a:t>
            </a:r>
            <a:r>
              <a:rPr lang="ru-RU" sz="2800" b="1" dirty="0"/>
              <a:t>у чому </a:t>
            </a:r>
            <a:r>
              <a:rPr lang="ru-RU" sz="2800" b="1" dirty="0" err="1"/>
              <a:t>полягає</a:t>
            </a:r>
            <a:r>
              <a:rPr lang="ru-RU" sz="2800" b="1" dirty="0"/>
              <a:t> </a:t>
            </a:r>
            <a:r>
              <a:rPr lang="ru-RU" sz="2800" b="1" dirty="0" err="1"/>
              <a:t>неповторність</a:t>
            </a:r>
            <a:r>
              <a:rPr lang="ru-RU" sz="2800" b="1" dirty="0"/>
              <a:t> </a:t>
            </a:r>
            <a:r>
              <a:rPr lang="ru-RU" sz="2800" b="1" dirty="0" err="1"/>
              <a:t>кожної</a:t>
            </a:r>
            <a:r>
              <a:rPr lang="ru-RU" sz="2800" b="1" dirty="0"/>
              <a:t> людини</a:t>
            </a:r>
          </a:p>
        </p:txBody>
      </p:sp>
    </p:spTree>
    <p:extLst>
      <p:ext uri="{BB962C8B-B14F-4D97-AF65-F5344CB8AC3E}">
        <p14:creationId xmlns:p14="http://schemas.microsoft.com/office/powerpoint/2010/main" val="99890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06050" y="1273337"/>
            <a:ext cx="5766079" cy="52641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А люди є, як </a:t>
            </a:r>
            <a:r>
              <a:rPr lang="ru-RU" sz="2800" dirty="0" err="1">
                <a:solidFill>
                  <a:schemeClr val="bg1"/>
                </a:solidFill>
              </a:rPr>
              <a:t>сонечко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привітні</a:t>
            </a:r>
            <a:r>
              <a:rPr lang="ru-RU" sz="2800" dirty="0">
                <a:solidFill>
                  <a:schemeClr val="bg1"/>
                </a:solidFill>
              </a:rPr>
              <a:t>, </a:t>
            </a:r>
          </a:p>
          <a:p>
            <a:r>
              <a:rPr lang="ru-RU" sz="2800" dirty="0" err="1">
                <a:solidFill>
                  <a:schemeClr val="bg1"/>
                </a:solidFill>
              </a:rPr>
              <a:t>Навколо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випромінюють</a:t>
            </a:r>
            <a:r>
              <a:rPr lang="ru-RU" sz="2800" dirty="0">
                <a:solidFill>
                  <a:schemeClr val="bg1"/>
                </a:solidFill>
              </a:rPr>
              <a:t> тепло. </a:t>
            </a:r>
          </a:p>
          <a:p>
            <a:r>
              <a:rPr lang="ru-RU" sz="2800" dirty="0">
                <a:solidFill>
                  <a:schemeClr val="bg1"/>
                </a:solidFill>
              </a:rPr>
              <a:t>Вони </a:t>
            </a:r>
            <a:r>
              <a:rPr lang="ru-RU" sz="2800" dirty="0" err="1">
                <a:solidFill>
                  <a:schemeClr val="bg1"/>
                </a:solidFill>
              </a:rPr>
              <a:t>душею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щирі</a:t>
            </a:r>
            <a:r>
              <a:rPr lang="ru-RU" sz="2800" b="1" dirty="0">
                <a:solidFill>
                  <a:schemeClr val="bg1"/>
                </a:solidFill>
              </a:rPr>
              <a:t> і </a:t>
            </a:r>
            <a:r>
              <a:rPr lang="ru-RU" sz="2800" b="1" dirty="0" err="1">
                <a:solidFill>
                  <a:schemeClr val="bg1"/>
                </a:solidFill>
              </a:rPr>
              <a:t>тендітні</a:t>
            </a:r>
            <a:r>
              <a:rPr lang="ru-RU" sz="2800" dirty="0">
                <a:solidFill>
                  <a:schemeClr val="bg1"/>
                </a:solidFill>
              </a:rPr>
              <a:t>, </a:t>
            </a:r>
          </a:p>
          <a:p>
            <a:r>
              <a:rPr lang="ru-RU" sz="2800" dirty="0">
                <a:solidFill>
                  <a:schemeClr val="bg1"/>
                </a:solidFill>
              </a:rPr>
              <a:t>Вони, як в спеку, </a:t>
            </a:r>
            <a:r>
              <a:rPr lang="ru-RU" sz="2800" dirty="0" err="1">
                <a:solidFill>
                  <a:schemeClr val="bg1"/>
                </a:solidFill>
              </a:rPr>
              <a:t>чисте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джерело</a:t>
            </a:r>
            <a:r>
              <a:rPr lang="ru-RU" sz="2800" dirty="0">
                <a:solidFill>
                  <a:schemeClr val="bg1"/>
                </a:solidFill>
              </a:rPr>
              <a:t>. </a:t>
            </a:r>
          </a:p>
          <a:p>
            <a:r>
              <a:rPr lang="ru-RU" sz="2800" dirty="0">
                <a:solidFill>
                  <a:schemeClr val="bg1"/>
                </a:solidFill>
              </a:rPr>
              <a:t>Є люди </a:t>
            </a:r>
            <a:r>
              <a:rPr lang="ru-RU" sz="2800" b="1" dirty="0" err="1">
                <a:solidFill>
                  <a:schemeClr val="bg1"/>
                </a:solidFill>
              </a:rPr>
              <a:t>життєрадісні</a:t>
            </a:r>
            <a:r>
              <a:rPr lang="ru-RU" sz="2800" b="1" dirty="0">
                <a:solidFill>
                  <a:schemeClr val="bg1"/>
                </a:solidFill>
              </a:rPr>
              <a:t>,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гарячі</a:t>
            </a:r>
            <a:r>
              <a:rPr lang="ru-RU" sz="2800" dirty="0">
                <a:solidFill>
                  <a:schemeClr val="bg1"/>
                </a:solidFill>
              </a:rPr>
              <a:t>, </a:t>
            </a:r>
          </a:p>
          <a:p>
            <a:r>
              <a:rPr lang="ru-RU" sz="2800" dirty="0" err="1">
                <a:solidFill>
                  <a:schemeClr val="bg1"/>
                </a:solidFill>
              </a:rPr>
              <a:t>Кипить</a:t>
            </a:r>
            <a:r>
              <a:rPr lang="ru-RU" sz="2800" dirty="0">
                <a:solidFill>
                  <a:schemeClr val="bg1"/>
                </a:solidFill>
              </a:rPr>
              <a:t> у них </a:t>
            </a:r>
            <a:r>
              <a:rPr lang="ru-RU" sz="2800" dirty="0" err="1">
                <a:solidFill>
                  <a:schemeClr val="bg1"/>
                </a:solidFill>
              </a:rPr>
              <a:t>енергія</a:t>
            </a:r>
            <a:r>
              <a:rPr lang="ru-RU" sz="2800" dirty="0">
                <a:solidFill>
                  <a:schemeClr val="bg1"/>
                </a:solidFill>
              </a:rPr>
              <a:t> в </a:t>
            </a:r>
            <a:r>
              <a:rPr lang="ru-RU" sz="2800" dirty="0" err="1">
                <a:solidFill>
                  <a:schemeClr val="bg1"/>
                </a:solidFill>
              </a:rPr>
              <a:t>душі</a:t>
            </a:r>
            <a:r>
              <a:rPr lang="ru-RU" sz="2800" dirty="0">
                <a:solidFill>
                  <a:schemeClr val="bg1"/>
                </a:solidFill>
              </a:rPr>
              <a:t>. </a:t>
            </a:r>
          </a:p>
          <a:p>
            <a:r>
              <a:rPr lang="ru-RU" sz="2800" dirty="0">
                <a:solidFill>
                  <a:schemeClr val="bg1"/>
                </a:solidFill>
              </a:rPr>
              <a:t>Вони </a:t>
            </a:r>
            <a:r>
              <a:rPr lang="ru-RU" sz="2800" dirty="0" err="1">
                <a:solidFill>
                  <a:schemeClr val="bg1"/>
                </a:solidFill>
              </a:rPr>
              <a:t>таку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веселу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мають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вдачу</a:t>
            </a:r>
            <a:r>
              <a:rPr lang="ru-RU" sz="2800" dirty="0">
                <a:solidFill>
                  <a:schemeClr val="bg1"/>
                </a:solidFill>
              </a:rPr>
              <a:t>, </a:t>
            </a:r>
          </a:p>
          <a:p>
            <a:r>
              <a:rPr lang="ru-RU" sz="2800" dirty="0">
                <a:solidFill>
                  <a:schemeClr val="bg1"/>
                </a:solidFill>
              </a:rPr>
              <a:t>А </a:t>
            </a:r>
            <a:r>
              <a:rPr lang="ru-RU" sz="2800" dirty="0" err="1">
                <a:solidFill>
                  <a:schemeClr val="bg1"/>
                </a:solidFill>
              </a:rPr>
              <a:t>ти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їх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осудити</a:t>
            </a:r>
            <a:r>
              <a:rPr lang="ru-RU" sz="2800" dirty="0">
                <a:solidFill>
                  <a:schemeClr val="bg1"/>
                </a:solidFill>
              </a:rPr>
              <a:t> не </a:t>
            </a:r>
            <a:r>
              <a:rPr lang="ru-RU" sz="2800" dirty="0" err="1">
                <a:solidFill>
                  <a:schemeClr val="bg1"/>
                </a:solidFill>
              </a:rPr>
              <a:t>спіши</a:t>
            </a:r>
            <a:r>
              <a:rPr lang="ru-RU" sz="2800" dirty="0">
                <a:solidFill>
                  <a:schemeClr val="bg1"/>
                </a:solidFill>
              </a:rPr>
              <a:t>. </a:t>
            </a:r>
          </a:p>
          <a:p>
            <a:r>
              <a:rPr lang="ru-RU" sz="2800" dirty="0">
                <a:solidFill>
                  <a:schemeClr val="bg1"/>
                </a:solidFill>
              </a:rPr>
              <a:t>Є люди </a:t>
            </a:r>
            <a:r>
              <a:rPr lang="ru-RU" sz="2800" b="1" dirty="0" err="1">
                <a:solidFill>
                  <a:schemeClr val="bg1"/>
                </a:solidFill>
              </a:rPr>
              <a:t>добрі</a:t>
            </a:r>
            <a:r>
              <a:rPr lang="ru-RU" sz="2800" b="1" dirty="0">
                <a:solidFill>
                  <a:schemeClr val="bg1"/>
                </a:solidFill>
              </a:rPr>
              <a:t>,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вміють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співчувати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</a:p>
          <a:p>
            <a:r>
              <a:rPr lang="ru-RU" sz="2800" dirty="0">
                <a:solidFill>
                  <a:schemeClr val="bg1"/>
                </a:solidFill>
              </a:rPr>
              <a:t>І </a:t>
            </a:r>
            <a:r>
              <a:rPr lang="ru-RU" sz="2800" dirty="0" err="1">
                <a:solidFill>
                  <a:schemeClr val="bg1"/>
                </a:solidFill>
              </a:rPr>
              <a:t>допоможуть</a:t>
            </a:r>
            <a:r>
              <a:rPr lang="ru-RU" sz="2800" dirty="0">
                <a:solidFill>
                  <a:schemeClr val="bg1"/>
                </a:solidFill>
              </a:rPr>
              <a:t>, </a:t>
            </a:r>
            <a:r>
              <a:rPr lang="ru-RU" sz="2800" dirty="0" err="1">
                <a:solidFill>
                  <a:schemeClr val="bg1"/>
                </a:solidFill>
              </a:rPr>
              <a:t>виручать</a:t>
            </a:r>
            <a:r>
              <a:rPr lang="ru-RU" sz="2800" dirty="0">
                <a:solidFill>
                  <a:schemeClr val="bg1"/>
                </a:solidFill>
              </a:rPr>
              <a:t> з </a:t>
            </a:r>
            <a:r>
              <a:rPr lang="ru-RU" sz="2800" dirty="0" err="1">
                <a:solidFill>
                  <a:schemeClr val="bg1"/>
                </a:solidFill>
              </a:rPr>
              <a:t>біди</a:t>
            </a:r>
            <a:r>
              <a:rPr lang="ru-RU" sz="2800" dirty="0">
                <a:solidFill>
                  <a:schemeClr val="bg1"/>
                </a:solidFill>
              </a:rPr>
              <a:t>. </a:t>
            </a:r>
          </a:p>
          <a:p>
            <a:r>
              <a:rPr lang="ru-RU" sz="2800" dirty="0">
                <a:solidFill>
                  <a:schemeClr val="bg1"/>
                </a:solidFill>
              </a:rPr>
              <a:t>Але при </a:t>
            </a:r>
            <a:r>
              <a:rPr lang="ru-RU" sz="2800" dirty="0" err="1">
                <a:solidFill>
                  <a:schemeClr val="bg1"/>
                </a:solidFill>
              </a:rPr>
              <a:t>цьому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будуть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ще</a:t>
            </a:r>
            <a:r>
              <a:rPr lang="ru-RU" sz="2800" dirty="0">
                <a:solidFill>
                  <a:schemeClr val="bg1"/>
                </a:solidFill>
              </a:rPr>
              <a:t> й </a:t>
            </a:r>
            <a:r>
              <a:rPr lang="ru-RU" sz="2800" dirty="0" err="1">
                <a:solidFill>
                  <a:schemeClr val="bg1"/>
                </a:solidFill>
              </a:rPr>
              <a:t>мовчати</a:t>
            </a:r>
            <a:r>
              <a:rPr lang="ru-RU" sz="2800" dirty="0">
                <a:solidFill>
                  <a:schemeClr val="bg1"/>
                </a:solidFill>
              </a:rPr>
              <a:t>, </a:t>
            </a:r>
          </a:p>
          <a:p>
            <a:r>
              <a:rPr lang="ru-RU" sz="2800" dirty="0">
                <a:solidFill>
                  <a:schemeClr val="bg1"/>
                </a:solidFill>
              </a:rPr>
              <a:t>З людьми такими в </a:t>
            </a:r>
            <a:r>
              <a:rPr lang="ru-RU" sz="2800" dirty="0" err="1">
                <a:solidFill>
                  <a:schemeClr val="bg1"/>
                </a:solidFill>
              </a:rPr>
              <a:t>світ</a:t>
            </a:r>
            <a:r>
              <a:rPr lang="ru-RU" sz="2800" dirty="0">
                <a:solidFill>
                  <a:schemeClr val="bg1"/>
                </a:solidFill>
              </a:rPr>
              <a:t> за </a:t>
            </a:r>
            <a:r>
              <a:rPr lang="ru-RU" sz="2800" dirty="0" err="1">
                <a:solidFill>
                  <a:schemeClr val="bg1"/>
                </a:solidFill>
              </a:rPr>
              <a:t>очі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йди</a:t>
            </a:r>
            <a:r>
              <a:rPr lang="ru-RU" sz="28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15898" y="506122"/>
            <a:ext cx="10084488" cy="59358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Прочитай вірш</a:t>
            </a:r>
            <a:r>
              <a:rPr lang="ru-RU" sz="3600" b="1" i="1" dirty="0"/>
              <a:t> </a:t>
            </a:r>
            <a:r>
              <a:rPr lang="ru-RU" sz="3600" b="1" i="1" dirty="0" err="1"/>
              <a:t>Надії</a:t>
            </a:r>
            <a:r>
              <a:rPr lang="ru-RU" sz="3600" b="1" i="1" dirty="0"/>
              <a:t> </a:t>
            </a:r>
            <a:r>
              <a:rPr lang="ru-RU" sz="3600" b="1" i="1" dirty="0" err="1"/>
              <a:t>Красоткіної</a:t>
            </a:r>
            <a:r>
              <a:rPr lang="ru-RU" sz="3600" b="1" i="1" dirty="0"/>
              <a:t> «А люди різні</a:t>
            </a:r>
            <a:r>
              <a:rPr lang="ru-RU" sz="3600" b="1" i="1" dirty="0" smtClean="0"/>
              <a:t>»</a:t>
            </a:r>
            <a:r>
              <a:rPr lang="uk-UA" sz="3600" b="1" dirty="0" smtClean="0">
                <a:solidFill>
                  <a:schemeClr val="bg1"/>
                </a:solidFill>
              </a:rPr>
              <a:t>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58142" y="1263177"/>
            <a:ext cx="6094245" cy="52641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Є </a:t>
            </a:r>
            <a:r>
              <a:rPr lang="ru-RU" sz="2800" dirty="0">
                <a:solidFill>
                  <a:schemeClr val="bg1"/>
                </a:solidFill>
              </a:rPr>
              <a:t>люди </a:t>
            </a:r>
            <a:r>
              <a:rPr lang="ru-RU" sz="2800" b="1" dirty="0" err="1">
                <a:solidFill>
                  <a:schemeClr val="bg1"/>
                </a:solidFill>
              </a:rPr>
              <a:t>гарні</a:t>
            </a:r>
            <a:r>
              <a:rPr lang="ru-RU" sz="2800" b="1" dirty="0">
                <a:solidFill>
                  <a:schemeClr val="bg1"/>
                </a:solidFill>
              </a:rPr>
              <a:t>,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дуже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симпатичні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endParaRPr lang="ru-RU" sz="2800" dirty="0">
              <a:solidFill>
                <a:schemeClr val="bg1"/>
              </a:solidFill>
            </a:endParaRPr>
          </a:p>
          <a:p>
            <a:r>
              <a:rPr lang="ru-RU" sz="2800" dirty="0" err="1">
                <a:solidFill>
                  <a:schemeClr val="bg1"/>
                </a:solidFill>
              </a:rPr>
              <a:t>Всього</a:t>
            </a:r>
            <a:r>
              <a:rPr lang="ru-RU" sz="2800" dirty="0">
                <a:solidFill>
                  <a:schemeClr val="bg1"/>
                </a:solidFill>
              </a:rPr>
              <a:t> в них в </a:t>
            </a:r>
            <a:r>
              <a:rPr lang="ru-RU" sz="2800" dirty="0" err="1">
                <a:solidFill>
                  <a:schemeClr val="bg1"/>
                </a:solidFill>
              </a:rPr>
              <a:t>міру</a:t>
            </a:r>
            <a:r>
              <a:rPr lang="ru-RU" sz="2800" dirty="0">
                <a:solidFill>
                  <a:schemeClr val="bg1"/>
                </a:solidFill>
              </a:rPr>
              <a:t>: </a:t>
            </a:r>
            <a:r>
              <a:rPr lang="ru-RU" sz="2800" dirty="0" err="1">
                <a:solidFill>
                  <a:schemeClr val="bg1"/>
                </a:solidFill>
              </a:rPr>
              <a:t>доброти</a:t>
            </a:r>
            <a:r>
              <a:rPr lang="ru-RU" sz="2800" dirty="0">
                <a:solidFill>
                  <a:schemeClr val="bg1"/>
                </a:solidFill>
              </a:rPr>
              <a:t> й тепла. </a:t>
            </a:r>
          </a:p>
          <a:p>
            <a:r>
              <a:rPr lang="ru-RU" sz="2800" dirty="0">
                <a:solidFill>
                  <a:schemeClr val="bg1"/>
                </a:solidFill>
              </a:rPr>
              <a:t>Вони </a:t>
            </a:r>
            <a:r>
              <a:rPr lang="ru-RU" sz="2800" b="1" dirty="0" err="1">
                <a:solidFill>
                  <a:schemeClr val="bg1"/>
                </a:solidFill>
              </a:rPr>
              <a:t>веселі</a:t>
            </a:r>
            <a:r>
              <a:rPr lang="ru-RU" sz="2800" b="1" dirty="0">
                <a:solidFill>
                  <a:schemeClr val="bg1"/>
                </a:solidFill>
              </a:rPr>
              <a:t> і </a:t>
            </a:r>
            <a:r>
              <a:rPr lang="ru-RU" sz="2800" dirty="0" err="1">
                <a:solidFill>
                  <a:schemeClr val="bg1"/>
                </a:solidFill>
              </a:rPr>
              <a:t>реалістичні</a:t>
            </a:r>
            <a:r>
              <a:rPr lang="ru-RU" sz="2800" dirty="0">
                <a:solidFill>
                  <a:schemeClr val="bg1"/>
                </a:solidFill>
              </a:rPr>
              <a:t>, </a:t>
            </a:r>
          </a:p>
          <a:p>
            <a:r>
              <a:rPr lang="ru-RU" sz="2800" dirty="0" err="1">
                <a:solidFill>
                  <a:schemeClr val="bg1"/>
                </a:solidFill>
              </a:rPr>
              <a:t>Ніколи</a:t>
            </a:r>
            <a:r>
              <a:rPr lang="ru-RU" sz="2800" dirty="0">
                <a:solidFill>
                  <a:schemeClr val="bg1"/>
                </a:solidFill>
              </a:rPr>
              <a:t> не </a:t>
            </a:r>
            <a:r>
              <a:rPr lang="ru-RU" sz="2800" dirty="0" err="1">
                <a:solidFill>
                  <a:schemeClr val="bg1"/>
                </a:solidFill>
              </a:rPr>
              <a:t>тримають</a:t>
            </a:r>
            <a:r>
              <a:rPr lang="ru-RU" sz="2800" dirty="0">
                <a:solidFill>
                  <a:schemeClr val="bg1"/>
                </a:solidFill>
              </a:rPr>
              <a:t> в </a:t>
            </a:r>
            <a:r>
              <a:rPr lang="ru-RU" sz="2800" dirty="0" err="1">
                <a:solidFill>
                  <a:schemeClr val="bg1"/>
                </a:solidFill>
              </a:rPr>
              <a:t>серці</a:t>
            </a:r>
            <a:r>
              <a:rPr lang="ru-RU" sz="2800" dirty="0">
                <a:solidFill>
                  <a:schemeClr val="bg1"/>
                </a:solidFill>
              </a:rPr>
              <a:t> зла. </a:t>
            </a:r>
          </a:p>
          <a:p>
            <a:r>
              <a:rPr lang="ru-RU" sz="2800" dirty="0" err="1">
                <a:solidFill>
                  <a:schemeClr val="bg1"/>
                </a:solidFill>
              </a:rPr>
              <a:t>Близькі</a:t>
            </a:r>
            <a:r>
              <a:rPr lang="ru-RU" sz="2800" dirty="0">
                <a:solidFill>
                  <a:schemeClr val="bg1"/>
                </a:solidFill>
              </a:rPr>
              <a:t> є люди і по духу </a:t>
            </a:r>
            <a:r>
              <a:rPr lang="ru-RU" sz="2800" dirty="0" err="1">
                <a:solidFill>
                  <a:schemeClr val="bg1"/>
                </a:solidFill>
              </a:rPr>
              <a:t>рідні</a:t>
            </a:r>
            <a:r>
              <a:rPr lang="ru-RU" sz="2800" dirty="0">
                <a:solidFill>
                  <a:schemeClr val="bg1"/>
                </a:solidFill>
              </a:rPr>
              <a:t>. </a:t>
            </a:r>
          </a:p>
          <a:p>
            <a:r>
              <a:rPr lang="ru-RU" sz="2800" dirty="0">
                <a:solidFill>
                  <a:schemeClr val="bg1"/>
                </a:solidFill>
              </a:rPr>
              <a:t>Без них, </a:t>
            </a:r>
            <a:r>
              <a:rPr lang="ru-RU" sz="2800" dirty="0" err="1">
                <a:solidFill>
                  <a:schemeClr val="bg1"/>
                </a:solidFill>
              </a:rPr>
              <a:t>здається</a:t>
            </a:r>
            <a:r>
              <a:rPr lang="ru-RU" sz="2800" dirty="0">
                <a:solidFill>
                  <a:schemeClr val="bg1"/>
                </a:solidFill>
              </a:rPr>
              <a:t>, й </a:t>
            </a:r>
            <a:r>
              <a:rPr lang="ru-RU" sz="2800" dirty="0" err="1">
                <a:solidFill>
                  <a:schemeClr val="bg1"/>
                </a:solidFill>
              </a:rPr>
              <a:t>сонце</a:t>
            </a:r>
            <a:r>
              <a:rPr lang="ru-RU" sz="2800" dirty="0">
                <a:solidFill>
                  <a:schemeClr val="bg1"/>
                </a:solidFill>
              </a:rPr>
              <a:t> б не </a:t>
            </a:r>
            <a:r>
              <a:rPr lang="ru-RU" sz="2800" dirty="0" err="1">
                <a:solidFill>
                  <a:schemeClr val="bg1"/>
                </a:solidFill>
              </a:rPr>
              <a:t>зійшло</a:t>
            </a:r>
            <a:r>
              <a:rPr lang="ru-RU" sz="2800" dirty="0">
                <a:solidFill>
                  <a:schemeClr val="bg1"/>
                </a:solidFill>
              </a:rPr>
              <a:t>. </a:t>
            </a:r>
          </a:p>
          <a:p>
            <a:r>
              <a:rPr lang="ru-RU" sz="2800" dirty="0">
                <a:solidFill>
                  <a:schemeClr val="bg1"/>
                </a:solidFill>
              </a:rPr>
              <a:t>Вони, як те </a:t>
            </a:r>
            <a:r>
              <a:rPr lang="ru-RU" sz="2800" dirty="0" err="1">
                <a:solidFill>
                  <a:schemeClr val="bg1"/>
                </a:solidFill>
              </a:rPr>
              <a:t>повітря</a:t>
            </a:r>
            <a:r>
              <a:rPr lang="ru-RU" sz="2800" dirty="0">
                <a:solidFill>
                  <a:schemeClr val="bg1"/>
                </a:solidFill>
              </a:rPr>
              <a:t>, нам </a:t>
            </a:r>
            <a:r>
              <a:rPr lang="ru-RU" sz="2800" dirty="0" err="1">
                <a:solidFill>
                  <a:schemeClr val="bg1"/>
                </a:solidFill>
              </a:rPr>
              <a:t>потрібні</a:t>
            </a:r>
            <a:r>
              <a:rPr lang="ru-RU" sz="2800" dirty="0">
                <a:solidFill>
                  <a:schemeClr val="bg1"/>
                </a:solidFill>
              </a:rPr>
              <a:t>. </a:t>
            </a:r>
          </a:p>
          <a:p>
            <a:r>
              <a:rPr lang="ru-RU" sz="2800" dirty="0">
                <a:solidFill>
                  <a:schemeClr val="bg1"/>
                </a:solidFill>
              </a:rPr>
              <a:t>Не </a:t>
            </a:r>
            <a:r>
              <a:rPr lang="ru-RU" sz="2800" dirty="0" err="1">
                <a:solidFill>
                  <a:schemeClr val="bg1"/>
                </a:solidFill>
              </a:rPr>
              <a:t>уявляю</a:t>
            </a:r>
            <a:r>
              <a:rPr lang="ru-RU" sz="2800" dirty="0">
                <a:solidFill>
                  <a:schemeClr val="bg1"/>
                </a:solidFill>
              </a:rPr>
              <a:t>, як без них </a:t>
            </a:r>
            <a:r>
              <a:rPr lang="ru-RU" sz="2800" dirty="0" err="1">
                <a:solidFill>
                  <a:schemeClr val="bg1"/>
                </a:solidFill>
              </a:rPr>
              <a:t>було</a:t>
            </a:r>
            <a:r>
              <a:rPr lang="ru-RU" sz="2800" dirty="0">
                <a:solidFill>
                  <a:schemeClr val="bg1"/>
                </a:solidFill>
              </a:rPr>
              <a:t> б? </a:t>
            </a:r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dirty="0">
                <a:solidFill>
                  <a:schemeClr val="bg1"/>
                </a:solidFill>
              </a:rPr>
              <a:t>З </a:t>
            </a:r>
            <a:r>
              <a:rPr lang="ru-RU" sz="2800" dirty="0" err="1">
                <a:solidFill>
                  <a:schemeClr val="bg1"/>
                </a:solidFill>
              </a:rPr>
              <a:t>якими</a:t>
            </a:r>
            <a:r>
              <a:rPr lang="ru-RU" sz="2800" dirty="0">
                <a:solidFill>
                  <a:schemeClr val="bg1"/>
                </a:solidFill>
              </a:rPr>
              <a:t> легко </a:t>
            </a:r>
            <a:r>
              <a:rPr lang="ru-RU" sz="2800" dirty="0" err="1">
                <a:solidFill>
                  <a:schemeClr val="bg1"/>
                </a:solidFill>
              </a:rPr>
              <a:t>всім</a:t>
            </a:r>
            <a:r>
              <a:rPr lang="ru-RU" sz="2800" dirty="0">
                <a:solidFill>
                  <a:schemeClr val="bg1"/>
                </a:solidFill>
              </a:rPr>
              <a:t> — </a:t>
            </a:r>
            <a:r>
              <a:rPr lang="ru-RU" sz="2800" dirty="0" err="1">
                <a:solidFill>
                  <a:schemeClr val="bg1"/>
                </a:solidFill>
              </a:rPr>
              <a:t>це</a:t>
            </a:r>
            <a:r>
              <a:rPr lang="ru-RU" sz="2800" dirty="0">
                <a:solidFill>
                  <a:schemeClr val="bg1"/>
                </a:solidFill>
              </a:rPr>
              <a:t> люди </a:t>
            </a:r>
            <a:r>
              <a:rPr lang="ru-RU" sz="2800" b="1" dirty="0" err="1">
                <a:solidFill>
                  <a:schemeClr val="bg1"/>
                </a:solidFill>
              </a:rPr>
              <a:t>світлі</a:t>
            </a:r>
            <a:r>
              <a:rPr lang="ru-RU" sz="2800" dirty="0">
                <a:solidFill>
                  <a:schemeClr val="bg1"/>
                </a:solidFill>
              </a:rPr>
              <a:t>. </a:t>
            </a:r>
          </a:p>
          <a:p>
            <a:r>
              <a:rPr lang="ru-RU" sz="2800" dirty="0">
                <a:solidFill>
                  <a:schemeClr val="bg1"/>
                </a:solidFill>
              </a:rPr>
              <a:t>Вони в </a:t>
            </a:r>
            <a:r>
              <a:rPr lang="ru-RU" sz="2800" dirty="0" err="1">
                <a:solidFill>
                  <a:schemeClr val="bg1"/>
                </a:solidFill>
              </a:rPr>
              <a:t>житті</a:t>
            </a:r>
            <a:r>
              <a:rPr lang="ru-RU" sz="2800" dirty="0">
                <a:solidFill>
                  <a:schemeClr val="bg1"/>
                </a:solidFill>
              </a:rPr>
              <a:t>, </a:t>
            </a:r>
            <a:r>
              <a:rPr lang="ru-RU" sz="2800" dirty="0" err="1">
                <a:solidFill>
                  <a:schemeClr val="bg1"/>
                </a:solidFill>
              </a:rPr>
              <a:t>мов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рятівні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вогні</a:t>
            </a:r>
            <a:r>
              <a:rPr lang="ru-RU" sz="2800" dirty="0">
                <a:solidFill>
                  <a:schemeClr val="bg1"/>
                </a:solidFill>
              </a:rPr>
              <a:t>. </a:t>
            </a:r>
          </a:p>
          <a:p>
            <a:r>
              <a:rPr lang="ru-RU" sz="2800" dirty="0">
                <a:solidFill>
                  <a:schemeClr val="bg1"/>
                </a:solidFill>
              </a:rPr>
              <a:t>І </a:t>
            </a:r>
            <a:r>
              <a:rPr lang="ru-RU" sz="2800" dirty="0" err="1">
                <a:solidFill>
                  <a:schemeClr val="bg1"/>
                </a:solidFill>
              </a:rPr>
              <a:t>пелюсткові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душі</a:t>
            </a:r>
            <a:r>
              <a:rPr lang="ru-RU" sz="2800" dirty="0">
                <a:solidFill>
                  <a:schemeClr val="bg1"/>
                </a:solidFill>
              </a:rPr>
              <a:t> в них </a:t>
            </a:r>
            <a:r>
              <a:rPr lang="ru-RU" sz="2800" dirty="0" err="1">
                <a:solidFill>
                  <a:schemeClr val="bg1"/>
                </a:solidFill>
              </a:rPr>
              <a:t>розквітлі</a:t>
            </a:r>
            <a:r>
              <a:rPr lang="ru-RU" sz="2800" dirty="0">
                <a:solidFill>
                  <a:schemeClr val="bg1"/>
                </a:solidFill>
              </a:rPr>
              <a:t>. </a:t>
            </a:r>
          </a:p>
          <a:p>
            <a:r>
              <a:rPr lang="ru-RU" sz="2800" b="1" dirty="0" err="1">
                <a:solidFill>
                  <a:schemeClr val="bg1"/>
                </a:solidFill>
              </a:rPr>
              <a:t>Близькі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ці</a:t>
            </a:r>
            <a:r>
              <a:rPr lang="ru-RU" sz="2800" dirty="0">
                <a:solidFill>
                  <a:schemeClr val="bg1"/>
                </a:solidFill>
              </a:rPr>
              <a:t> люди й </a:t>
            </a:r>
            <a:r>
              <a:rPr lang="ru-RU" sz="2800" dirty="0" err="1">
                <a:solidFill>
                  <a:schemeClr val="bg1"/>
                </a:solidFill>
              </a:rPr>
              <a:t>дорогі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мені</a:t>
            </a:r>
            <a:r>
              <a:rPr lang="ru-RU" sz="280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0013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85216" y="1132697"/>
            <a:ext cx="5669979" cy="35402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dirty="0"/>
              <a:t>Є люди </a:t>
            </a:r>
            <a:r>
              <a:rPr lang="ru-RU" sz="2800" dirty="0" err="1"/>
              <a:t>різні</a:t>
            </a:r>
            <a:r>
              <a:rPr lang="ru-RU" sz="2800" dirty="0"/>
              <a:t>. Я </a:t>
            </a:r>
            <a:r>
              <a:rPr lang="ru-RU" sz="2800" dirty="0" err="1"/>
              <a:t>їх</a:t>
            </a:r>
            <a:r>
              <a:rPr lang="ru-RU" sz="2800" dirty="0"/>
              <a:t> </a:t>
            </a:r>
            <a:r>
              <a:rPr lang="ru-RU" sz="2800" dirty="0" err="1"/>
              <a:t>зустрічала</a:t>
            </a:r>
            <a:r>
              <a:rPr lang="ru-RU" sz="2800" dirty="0"/>
              <a:t>. </a:t>
            </a:r>
          </a:p>
          <a:p>
            <a:r>
              <a:rPr lang="ru-RU" sz="2800" dirty="0"/>
              <a:t>Нема </a:t>
            </a:r>
            <a:r>
              <a:rPr lang="ru-RU" sz="2800" dirty="0" err="1"/>
              <a:t>однакових</a:t>
            </a:r>
            <a:r>
              <a:rPr lang="ru-RU" sz="2800" dirty="0"/>
              <a:t>, та в </a:t>
            </a:r>
            <a:r>
              <a:rPr lang="ru-RU" sz="2800" dirty="0" err="1"/>
              <a:t>тім</a:t>
            </a:r>
            <a:r>
              <a:rPr lang="ru-RU" sz="2800" dirty="0"/>
              <a:t> нема </a:t>
            </a:r>
            <a:r>
              <a:rPr lang="ru-RU" sz="2800" dirty="0" err="1"/>
              <a:t>біди</a:t>
            </a:r>
            <a:r>
              <a:rPr lang="ru-RU" sz="2800" dirty="0"/>
              <a:t>. </a:t>
            </a:r>
          </a:p>
          <a:p>
            <a:r>
              <a:rPr lang="ru-RU" sz="2800" dirty="0"/>
              <a:t>А </a:t>
            </a:r>
            <a:r>
              <a:rPr lang="ru-RU" sz="2800" dirty="0" err="1"/>
              <a:t>серед</a:t>
            </a:r>
            <a:r>
              <a:rPr lang="ru-RU" sz="2800" dirty="0"/>
              <a:t> тих, </a:t>
            </a:r>
            <a:r>
              <a:rPr lang="ru-RU" sz="2800" dirty="0" err="1"/>
              <a:t>що</a:t>
            </a:r>
            <a:r>
              <a:rPr lang="ru-RU" sz="2800" dirty="0"/>
              <a:t> я ось тут назвала, </a:t>
            </a:r>
          </a:p>
          <a:p>
            <a:r>
              <a:rPr lang="ru-RU" sz="2800" dirty="0"/>
              <a:t>Подумай </a:t>
            </a:r>
            <a:r>
              <a:rPr lang="ru-RU" sz="2800" dirty="0" err="1"/>
              <a:t>трішки</a:t>
            </a:r>
            <a:r>
              <a:rPr lang="ru-RU" sz="2800" dirty="0"/>
              <a:t> і себе </a:t>
            </a:r>
            <a:r>
              <a:rPr lang="ru-RU" sz="2800" dirty="0" err="1"/>
              <a:t>знайди</a:t>
            </a:r>
            <a:r>
              <a:rPr lang="ru-RU" sz="2800" dirty="0"/>
              <a:t>. </a:t>
            </a:r>
          </a:p>
          <a:p>
            <a:r>
              <a:rPr lang="ru-RU" sz="2800" dirty="0" err="1"/>
              <a:t>Бо</a:t>
            </a:r>
            <a:r>
              <a:rPr lang="ru-RU" sz="2800" dirty="0"/>
              <a:t> є </a:t>
            </a:r>
            <a:r>
              <a:rPr lang="ru-RU" sz="2800" dirty="0" err="1"/>
              <a:t>ще</a:t>
            </a:r>
            <a:r>
              <a:rPr lang="ru-RU" sz="2800" dirty="0"/>
              <a:t> й </a:t>
            </a:r>
            <a:r>
              <a:rPr lang="ru-RU" sz="2800" dirty="0" err="1"/>
              <a:t>інші</a:t>
            </a:r>
            <a:r>
              <a:rPr lang="ru-RU" sz="2800" dirty="0"/>
              <a:t>, я про них не буду. </a:t>
            </a:r>
          </a:p>
          <a:p>
            <a:r>
              <a:rPr lang="ru-RU" sz="2800" dirty="0"/>
              <a:t>На тих не хочу </a:t>
            </a:r>
            <a:r>
              <a:rPr lang="ru-RU" sz="2800" dirty="0" err="1"/>
              <a:t>витрачать</a:t>
            </a:r>
            <a:r>
              <a:rPr lang="ru-RU" sz="2800" dirty="0"/>
              <a:t> слова. </a:t>
            </a:r>
          </a:p>
          <a:p>
            <a:r>
              <a:rPr lang="ru-RU" sz="2800" dirty="0"/>
              <a:t>То ж не </a:t>
            </a:r>
            <a:r>
              <a:rPr lang="ru-RU" sz="2800" dirty="0" err="1"/>
              <a:t>згубися</a:t>
            </a:r>
            <a:r>
              <a:rPr lang="ru-RU" sz="2800" dirty="0"/>
              <a:t> </a:t>
            </a:r>
            <a:r>
              <a:rPr lang="ru-RU" sz="2800" dirty="0" err="1"/>
              <a:t>серед</a:t>
            </a:r>
            <a:r>
              <a:rPr lang="ru-RU" sz="2800" dirty="0"/>
              <a:t> того люду </a:t>
            </a:r>
          </a:p>
          <a:p>
            <a:r>
              <a:rPr lang="ru-RU" sz="2800" dirty="0"/>
              <a:t>І не </a:t>
            </a:r>
            <a:r>
              <a:rPr lang="ru-RU" sz="2800" dirty="0" err="1"/>
              <a:t>розтрать</a:t>
            </a:r>
            <a:r>
              <a:rPr lang="ru-RU" sz="2800" dirty="0"/>
              <a:t> себе на них, </a:t>
            </a:r>
            <a:r>
              <a:rPr lang="ru-RU" sz="2800" dirty="0" err="1"/>
              <a:t>бува</a:t>
            </a:r>
            <a:r>
              <a:rPr lang="ru-RU" sz="2800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61455" y="1132697"/>
            <a:ext cx="5123761" cy="35402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err="1"/>
              <a:t>Дотепні</a:t>
            </a:r>
            <a:r>
              <a:rPr lang="ru-RU" sz="2800" b="1" dirty="0"/>
              <a:t> </a:t>
            </a:r>
            <a:r>
              <a:rPr lang="ru-RU" sz="2800" dirty="0"/>
              <a:t>є, </a:t>
            </a:r>
            <a:r>
              <a:rPr lang="ru-RU" sz="2800" dirty="0" err="1"/>
              <a:t>що</a:t>
            </a:r>
            <a:r>
              <a:rPr lang="ru-RU" sz="2800" dirty="0"/>
              <a:t> не </a:t>
            </a:r>
            <a:r>
              <a:rPr lang="ru-RU" sz="2800" dirty="0" err="1"/>
              <a:t>шукають</a:t>
            </a:r>
            <a:r>
              <a:rPr lang="ru-RU" sz="2800" dirty="0"/>
              <a:t> слова, </a:t>
            </a:r>
          </a:p>
          <a:p>
            <a:r>
              <a:rPr lang="ru-RU" sz="2800" dirty="0" err="1"/>
              <a:t>Воно</a:t>
            </a:r>
            <a:r>
              <a:rPr lang="ru-RU" sz="2800" dirty="0"/>
              <a:t> у них </a:t>
            </a:r>
            <a:r>
              <a:rPr lang="ru-RU" sz="2800" dirty="0" err="1"/>
              <a:t>завжди</a:t>
            </a:r>
            <a:r>
              <a:rPr lang="ru-RU" sz="2800" dirty="0"/>
              <a:t> на </a:t>
            </a:r>
            <a:r>
              <a:rPr lang="ru-RU" sz="2800" dirty="0" err="1"/>
              <a:t>язиці</a:t>
            </a:r>
            <a:r>
              <a:rPr lang="ru-RU" sz="2800" dirty="0"/>
              <a:t>. </a:t>
            </a:r>
          </a:p>
          <a:p>
            <a:r>
              <a:rPr lang="ru-RU" sz="2800" dirty="0"/>
              <a:t>На </a:t>
            </a:r>
            <a:r>
              <a:rPr lang="ru-RU" sz="2800" dirty="0" err="1"/>
              <a:t>всі</a:t>
            </a:r>
            <a:r>
              <a:rPr lang="ru-RU" sz="2800" dirty="0"/>
              <a:t> </a:t>
            </a:r>
            <a:r>
              <a:rPr lang="ru-RU" sz="2800" dirty="0" err="1"/>
              <a:t>питання</a:t>
            </a:r>
            <a:r>
              <a:rPr lang="ru-RU" sz="2800" dirty="0"/>
              <a:t> </a:t>
            </a:r>
            <a:r>
              <a:rPr lang="ru-RU" sz="2800" dirty="0" err="1"/>
              <a:t>відповідь</a:t>
            </a:r>
            <a:r>
              <a:rPr lang="ru-RU" sz="2800" dirty="0"/>
              <a:t> готова. </a:t>
            </a:r>
          </a:p>
          <a:p>
            <a:r>
              <a:rPr lang="ru-RU" sz="2800" dirty="0"/>
              <a:t>Я </a:t>
            </a:r>
            <a:r>
              <a:rPr lang="ru-RU" sz="2800" dirty="0" err="1"/>
              <a:t>їх</a:t>
            </a:r>
            <a:r>
              <a:rPr lang="ru-RU" sz="2800" dirty="0"/>
              <a:t> люблю — </a:t>
            </a:r>
            <a:r>
              <a:rPr lang="ru-RU" sz="2800" dirty="0" err="1"/>
              <a:t>дотепні</a:t>
            </a:r>
            <a:r>
              <a:rPr lang="ru-RU" sz="2800" dirty="0"/>
              <a:t> люди </a:t>
            </a:r>
            <a:r>
              <a:rPr lang="ru-RU" sz="2800" dirty="0" err="1"/>
              <a:t>ці</a:t>
            </a:r>
            <a:r>
              <a:rPr lang="ru-RU" sz="2800" dirty="0"/>
              <a:t>!</a:t>
            </a:r>
          </a:p>
          <a:p>
            <a:r>
              <a:rPr lang="uk-UA" sz="2800" dirty="0"/>
              <a:t>Ще є </a:t>
            </a:r>
            <a:r>
              <a:rPr lang="uk-UA" sz="2800" b="1" dirty="0"/>
              <a:t>розумні</a:t>
            </a:r>
            <a:r>
              <a:rPr lang="uk-UA" sz="2800" dirty="0"/>
              <a:t>, ще — </a:t>
            </a:r>
            <a:r>
              <a:rPr lang="uk-UA" sz="2800" b="1" dirty="0"/>
              <a:t>талановиті</a:t>
            </a:r>
            <a:r>
              <a:rPr lang="uk-UA" sz="2800" dirty="0"/>
              <a:t>, </a:t>
            </a:r>
            <a:endParaRPr lang="ru-RU" sz="2800" dirty="0"/>
          </a:p>
          <a:p>
            <a:r>
              <a:rPr lang="uk-UA" sz="2800" b="1" dirty="0"/>
              <a:t>Красиві, щедрі, сильні</a:t>
            </a:r>
            <a:r>
              <a:rPr lang="uk-UA" sz="2800" dirty="0"/>
              <a:t> люди є. </a:t>
            </a:r>
            <a:endParaRPr lang="ru-RU" sz="2800" dirty="0"/>
          </a:p>
          <a:p>
            <a:r>
              <a:rPr lang="uk-UA" sz="2800" b="1" dirty="0"/>
              <a:t>Ласкаві</a:t>
            </a:r>
            <a:r>
              <a:rPr lang="uk-UA" sz="2800" dirty="0"/>
              <a:t> є і дуже </a:t>
            </a:r>
            <a:r>
              <a:rPr lang="uk-UA" sz="2800" b="1" dirty="0"/>
              <a:t>працьовиті</a:t>
            </a:r>
            <a:r>
              <a:rPr lang="uk-UA" sz="2800" dirty="0"/>
              <a:t>. </a:t>
            </a:r>
            <a:endParaRPr lang="ru-RU" sz="2800" dirty="0"/>
          </a:p>
          <a:p>
            <a:r>
              <a:rPr lang="ru-RU" sz="2800" dirty="0"/>
              <a:t>У </a:t>
            </a:r>
            <a:r>
              <a:rPr lang="ru-RU" sz="2800" dirty="0" err="1"/>
              <a:t>цьому</a:t>
            </a:r>
            <a:r>
              <a:rPr lang="ru-RU" sz="2800" dirty="0"/>
              <a:t> </a:t>
            </a:r>
            <a:r>
              <a:rPr lang="ru-RU" sz="2800" dirty="0" err="1"/>
              <a:t>світі</a:t>
            </a:r>
            <a:r>
              <a:rPr lang="ru-RU" sz="2800" dirty="0"/>
              <a:t> кожному </a:t>
            </a:r>
            <a:r>
              <a:rPr lang="ru-RU" sz="2800" dirty="0" err="1"/>
              <a:t>своє</a:t>
            </a:r>
            <a:r>
              <a:rPr lang="ru-RU" sz="2800" dirty="0"/>
              <a:t>.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72177" y="4856029"/>
            <a:ext cx="5633109" cy="485887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Які за характером люди описані у вірші?</a:t>
            </a:r>
            <a:endParaRPr lang="uk-UA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15898" y="506122"/>
            <a:ext cx="10084488" cy="59358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Прочитай вірш</a:t>
            </a:r>
            <a:r>
              <a:rPr lang="ru-RU" sz="3600" b="1" i="1" dirty="0"/>
              <a:t> </a:t>
            </a:r>
            <a:r>
              <a:rPr lang="ru-RU" sz="3600" b="1" i="1" dirty="0" err="1"/>
              <a:t>Надії</a:t>
            </a:r>
            <a:r>
              <a:rPr lang="ru-RU" sz="3600" b="1" i="1" dirty="0"/>
              <a:t> </a:t>
            </a:r>
            <a:r>
              <a:rPr lang="ru-RU" sz="3600" b="1" i="1" dirty="0" err="1"/>
              <a:t>Красоткіної</a:t>
            </a:r>
            <a:r>
              <a:rPr lang="ru-RU" sz="3600" b="1" i="1" dirty="0"/>
              <a:t> «А люди різні</a:t>
            </a:r>
            <a:r>
              <a:rPr lang="ru-RU" sz="3600" b="1" i="1" dirty="0" smtClean="0"/>
              <a:t>»</a:t>
            </a:r>
            <a:r>
              <a:rPr lang="uk-UA" sz="3600" b="1" dirty="0" smtClean="0">
                <a:solidFill>
                  <a:schemeClr val="bg1"/>
                </a:solidFill>
              </a:rPr>
              <a:t>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61455" y="5419098"/>
            <a:ext cx="5633109" cy="485887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3">
                    <a:lumMod val="75000"/>
                  </a:schemeClr>
                </a:solidFill>
              </a:rPr>
              <a:t>Опиши свій характер</a:t>
            </a:r>
            <a:endParaRPr lang="uk-UA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074" name="Picture 2" descr="D:\Картинки до тестів\!!!_Эсмира Настрій\Довольный\_free_2024-01-13-18-20-48_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159" y="4640778"/>
            <a:ext cx="2006352" cy="2006352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70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85771" y="506122"/>
            <a:ext cx="9714615" cy="6698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Поміркуй і розкажи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81358" y="1252753"/>
            <a:ext cx="4775529" cy="58320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 чому </a:t>
            </a:r>
            <a:r>
              <a:rPr lang="ru-RU" sz="2400" b="1" dirty="0" err="1" smtClean="0"/>
              <a:t>схожість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однокласників</a:t>
            </a:r>
            <a:r>
              <a:rPr lang="ru-RU" sz="2400" b="1" dirty="0" smtClean="0"/>
              <a:t>?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85339" y="1911725"/>
            <a:ext cx="5504585" cy="23088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Є </a:t>
            </a:r>
            <a:r>
              <a:rPr lang="ru-RU" sz="2400" b="1" dirty="0"/>
              <a:t>хлопчики, є </a:t>
            </a:r>
            <a:r>
              <a:rPr lang="ru-RU" sz="2400" b="1" dirty="0" err="1"/>
              <a:t>дівчатка</a:t>
            </a:r>
            <a:r>
              <a:rPr lang="ru-RU" sz="2400" b="1" dirty="0"/>
              <a:t>; у </a:t>
            </a:r>
            <a:r>
              <a:rPr lang="ru-RU" sz="2400" b="1" dirty="0" smtClean="0"/>
              <a:t>вас </a:t>
            </a:r>
            <a:r>
              <a:rPr lang="ru-RU" sz="2400" b="1" dirty="0" err="1"/>
              <a:t>різна</a:t>
            </a:r>
            <a:r>
              <a:rPr lang="ru-RU" sz="2400" b="1" dirty="0"/>
              <a:t> </a:t>
            </a:r>
            <a:r>
              <a:rPr lang="ru-RU" sz="2400" b="1" dirty="0" err="1"/>
              <a:t>зовнішність</a:t>
            </a:r>
            <a:r>
              <a:rPr lang="ru-RU" sz="2400" b="1" dirty="0"/>
              <a:t>; </a:t>
            </a:r>
            <a:r>
              <a:rPr lang="ru-RU" sz="2400" b="1" dirty="0" err="1" smtClean="0"/>
              <a:t>ви</a:t>
            </a:r>
            <a:r>
              <a:rPr lang="ru-RU" sz="2400" b="1" dirty="0" smtClean="0"/>
              <a:t> </a:t>
            </a:r>
            <a:r>
              <a:rPr lang="ru-RU" sz="2400" b="1" dirty="0" err="1"/>
              <a:t>по-різному</a:t>
            </a:r>
            <a:r>
              <a:rPr lang="ru-RU" sz="2400" b="1" dirty="0"/>
              <a:t> </a:t>
            </a:r>
            <a:r>
              <a:rPr lang="ru-RU" sz="2400" b="1" dirty="0" err="1" smtClean="0"/>
              <a:t>навчаєтеся</a:t>
            </a:r>
            <a:r>
              <a:rPr lang="ru-RU" sz="2400" b="1" dirty="0"/>
              <a:t>; </a:t>
            </a:r>
            <a:r>
              <a:rPr lang="ru-RU" sz="2400" b="1" dirty="0" smtClean="0"/>
              <a:t>вам </a:t>
            </a:r>
            <a:r>
              <a:rPr lang="ru-RU" sz="2400" b="1" dirty="0" err="1"/>
              <a:t>подобаються</a:t>
            </a:r>
            <a:r>
              <a:rPr lang="ru-RU" sz="2400" b="1" dirty="0"/>
              <a:t> різні уроки; </a:t>
            </a:r>
            <a:r>
              <a:rPr lang="ru-RU" sz="2400" b="1" dirty="0" smtClean="0"/>
              <a:t>любите </a:t>
            </a:r>
            <a:r>
              <a:rPr lang="ru-RU" sz="2400" b="1" dirty="0"/>
              <a:t>різні </a:t>
            </a:r>
            <a:r>
              <a:rPr lang="ru-RU" sz="2400" b="1" dirty="0" err="1"/>
              <a:t>ігри</a:t>
            </a:r>
            <a:r>
              <a:rPr lang="ru-RU" sz="2400" b="1" dirty="0"/>
              <a:t>; </a:t>
            </a:r>
            <a:r>
              <a:rPr lang="ru-RU" sz="2400" b="1" dirty="0" err="1" smtClean="0"/>
              <a:t>маєте</a:t>
            </a:r>
            <a:r>
              <a:rPr lang="ru-RU" sz="2400" b="1" dirty="0" smtClean="0"/>
              <a:t> </a:t>
            </a:r>
            <a:r>
              <a:rPr lang="ru-RU" sz="2400" b="1" dirty="0"/>
              <a:t>різний стан здоров’я; різні за характером; </a:t>
            </a:r>
            <a:r>
              <a:rPr lang="ru-RU" sz="2400" b="1" dirty="0" err="1"/>
              <a:t>кожен</a:t>
            </a:r>
            <a:r>
              <a:rPr lang="ru-RU" sz="2400" b="1" dirty="0"/>
              <a:t> має свою </a:t>
            </a:r>
            <a:r>
              <a:rPr lang="ru-RU" sz="2400" b="1" dirty="0" err="1"/>
              <a:t>улюблену</a:t>
            </a:r>
            <a:r>
              <a:rPr lang="ru-RU" sz="2400" b="1" dirty="0"/>
              <a:t> </a:t>
            </a:r>
            <a:r>
              <a:rPr lang="ru-RU" sz="2400" b="1" dirty="0" err="1"/>
              <a:t>страву</a:t>
            </a:r>
            <a:r>
              <a:rPr lang="ru-RU" sz="2400" b="1" dirty="0"/>
              <a:t>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885339" y="1252753"/>
            <a:ext cx="5504585" cy="58320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А в чому </a:t>
            </a:r>
            <a:r>
              <a:rPr lang="ru-RU" sz="2400" b="1" dirty="0" err="1"/>
              <a:t>полягають</a:t>
            </a:r>
            <a:r>
              <a:rPr lang="ru-RU" sz="2400" b="1" dirty="0"/>
              <a:t> </a:t>
            </a:r>
            <a:r>
              <a:rPr lang="ru-RU" sz="2400" b="1" dirty="0" err="1"/>
              <a:t>ваші</a:t>
            </a:r>
            <a:r>
              <a:rPr lang="ru-RU" sz="2400" b="1" dirty="0"/>
              <a:t> </a:t>
            </a:r>
            <a:r>
              <a:rPr lang="ru-RU" sz="2400" b="1" dirty="0" err="1"/>
              <a:t>відмінності</a:t>
            </a:r>
            <a:r>
              <a:rPr lang="ru-RU" sz="2400" b="1" dirty="0"/>
              <a:t>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81358" y="1895461"/>
            <a:ext cx="4775528" cy="193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Ви </a:t>
            </a:r>
            <a:r>
              <a:rPr lang="ru-RU" sz="2400" b="1" dirty="0"/>
              <a:t>всі </a:t>
            </a:r>
            <a:r>
              <a:rPr lang="ru-RU" sz="2400" b="1" dirty="0" err="1" smtClean="0"/>
              <a:t>навчаєтеся</a:t>
            </a:r>
            <a:r>
              <a:rPr lang="ru-RU" sz="2400" b="1" dirty="0" smtClean="0"/>
              <a:t> </a:t>
            </a:r>
            <a:r>
              <a:rPr lang="ru-RU" sz="2400" b="1" dirty="0"/>
              <a:t>в одному </a:t>
            </a:r>
            <a:r>
              <a:rPr lang="ru-RU" sz="2400" b="1" dirty="0" err="1"/>
              <a:t>класі</a:t>
            </a:r>
            <a:r>
              <a:rPr lang="ru-RU" sz="2400" b="1" dirty="0"/>
              <a:t>; </a:t>
            </a:r>
            <a:r>
              <a:rPr lang="ru-RU" sz="2400" b="1" dirty="0" smtClean="0"/>
              <a:t>живете </a:t>
            </a:r>
            <a:r>
              <a:rPr lang="ru-RU" sz="2400" b="1" dirty="0" err="1"/>
              <a:t>неподалік</a:t>
            </a:r>
            <a:r>
              <a:rPr lang="ru-RU" sz="2400" b="1" dirty="0"/>
              <a:t> від </a:t>
            </a:r>
            <a:r>
              <a:rPr lang="ru-RU" sz="2400" b="1" dirty="0" err="1"/>
              <a:t>школи</a:t>
            </a:r>
            <a:r>
              <a:rPr lang="ru-RU" sz="2400" b="1" dirty="0"/>
              <a:t>; </a:t>
            </a:r>
            <a:r>
              <a:rPr lang="ru-RU" sz="2400" b="1" dirty="0" smtClean="0"/>
              <a:t>вас </a:t>
            </a:r>
            <a:r>
              <a:rPr lang="ru-RU" sz="2400" b="1" dirty="0" err="1"/>
              <a:t>навчають</a:t>
            </a:r>
            <a:r>
              <a:rPr lang="ru-RU" sz="2400" b="1" dirty="0"/>
              <a:t> </a:t>
            </a:r>
            <a:r>
              <a:rPr lang="ru-RU" sz="2400" b="1" dirty="0" err="1"/>
              <a:t>ті</a:t>
            </a:r>
            <a:r>
              <a:rPr lang="ru-RU" sz="2400" b="1" dirty="0"/>
              <a:t> </a:t>
            </a:r>
            <a:r>
              <a:rPr lang="ru-RU" sz="2400" b="1" dirty="0" err="1"/>
              <a:t>самі</a:t>
            </a:r>
            <a:r>
              <a:rPr lang="ru-RU" sz="2400" b="1" dirty="0"/>
              <a:t> </a:t>
            </a:r>
            <a:r>
              <a:rPr lang="ru-RU" sz="2400" b="1" dirty="0" err="1"/>
              <a:t>вчителі</a:t>
            </a:r>
            <a:r>
              <a:rPr lang="ru-RU" sz="2400" b="1" dirty="0"/>
              <a:t>; </a:t>
            </a:r>
            <a:r>
              <a:rPr lang="ru-RU" sz="2400" b="1" dirty="0" err="1" smtClean="0"/>
              <a:t>ви</a:t>
            </a:r>
            <a:r>
              <a:rPr lang="ru-RU" sz="2400" b="1" dirty="0" smtClean="0"/>
              <a:t> </a:t>
            </a:r>
            <a:r>
              <a:rPr lang="ru-RU" sz="2400" b="1" dirty="0"/>
              <a:t>всі </a:t>
            </a:r>
            <a:r>
              <a:rPr lang="ru-RU" sz="2400" b="1" dirty="0" smtClean="0"/>
              <a:t>живете </a:t>
            </a:r>
            <a:r>
              <a:rPr lang="ru-RU" sz="2400" b="1" dirty="0"/>
              <a:t>в </a:t>
            </a:r>
            <a:r>
              <a:rPr lang="ru-RU" sz="2400" b="1" dirty="0" err="1"/>
              <a:t>сім’ях</a:t>
            </a:r>
            <a:r>
              <a:rPr lang="ru-RU" sz="2400" b="1" dirty="0"/>
              <a:t>; </a:t>
            </a:r>
            <a:r>
              <a:rPr lang="ru-RU" sz="2400" b="1" dirty="0" err="1"/>
              <a:t>країна</a:t>
            </a:r>
            <a:r>
              <a:rPr lang="ru-RU" sz="2400" b="1" dirty="0"/>
              <a:t>, у </a:t>
            </a:r>
            <a:r>
              <a:rPr lang="ru-RU" sz="2400" b="1" dirty="0" err="1"/>
              <a:t>якій</a:t>
            </a:r>
            <a:r>
              <a:rPr lang="ru-RU" sz="2400" b="1" dirty="0"/>
              <a:t> </a:t>
            </a:r>
            <a:r>
              <a:rPr lang="ru-RU" sz="2400" b="1" dirty="0" err="1" smtClean="0"/>
              <a:t>ви</a:t>
            </a:r>
            <a:r>
              <a:rPr lang="ru-RU" sz="2400" b="1" dirty="0" smtClean="0"/>
              <a:t> живете, </a:t>
            </a:r>
            <a:r>
              <a:rPr lang="ru-RU" sz="2400" b="1" dirty="0"/>
              <a:t>— це Україна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2050" name="Picture 2" descr="D:\Картинки до тестів\Емоції Книга\uzl86yi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095" y="4402343"/>
            <a:ext cx="3194720" cy="2151111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Картинки до тестів\!!!!!!Эсмира\Учні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58" y="4077866"/>
            <a:ext cx="4775915" cy="2376264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38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</TotalTime>
  <Words>1303</Words>
  <Application>Microsoft Office PowerPoint</Application>
  <PresentationFormat>Произвольный</PresentationFormat>
  <Paragraphs>184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18</cp:revision>
  <dcterms:created xsi:type="dcterms:W3CDTF">2025-08-27T14:01:18Z</dcterms:created>
  <dcterms:modified xsi:type="dcterms:W3CDTF">2025-09-01T09:34:32Z</dcterms:modified>
</cp:coreProperties>
</file>