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82" r:id="rId2"/>
    <p:sldId id="283" r:id="rId3"/>
    <p:sldId id="284" r:id="rId4"/>
    <p:sldId id="285" r:id="rId5"/>
    <p:sldId id="286" r:id="rId6"/>
    <p:sldId id="288" r:id="rId7"/>
    <p:sldId id="289" r:id="rId8"/>
    <p:sldId id="290" r:id="rId9"/>
    <p:sldId id="291" r:id="rId10"/>
    <p:sldId id="292" r:id="rId11"/>
    <p:sldId id="294" r:id="rId12"/>
    <p:sldId id="295" r:id="rId13"/>
    <p:sldId id="296" r:id="rId14"/>
    <p:sldId id="297" r:id="rId15"/>
    <p:sldId id="301" r:id="rId16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dirty="0" smtClean="0"/>
            <a:t>Повторюємо знаходження </a:t>
          </a:r>
          <a:r>
            <a:rPr lang="uk-UA" sz="3200" dirty="0" err="1" smtClean="0"/>
            <a:t>зменшува</a:t>
          </a:r>
          <a:r>
            <a:rPr lang="uk-UA" sz="3200" dirty="0" smtClean="0"/>
            <a:t>-ного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dirty="0" smtClean="0"/>
            <a:t>Обчислює-</a:t>
          </a:r>
          <a:r>
            <a:rPr lang="uk-UA" sz="3200" dirty="0" err="1" smtClean="0"/>
            <a:t>мо</a:t>
          </a:r>
          <a:r>
            <a:rPr lang="uk-UA" sz="3200" dirty="0" smtClean="0"/>
            <a:t> вирази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dirty="0" smtClean="0"/>
            <a:t>Будуємо відрізок заданої довжини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dirty="0" smtClean="0"/>
            <a:t>Розв’язуємо задачу на знаходження зменшуваного</a:t>
          </a:r>
          <a:endParaRPr lang="ru-RU" sz="3200" b="1" dirty="0"/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36656" custLinFactX="349483" custLinFactNeighborX="400000" custLinFactNeighborY="10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02588" custLinFactX="103432" custLinFactNeighborX="2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136759" custLinFactX="-118243" custLinFactNeighborX="-200000" custLinFactNeighborY="1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10750" custLinFactX="-363221" custLinFactNeighborX="-4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7196133" y="691127"/>
          <a:ext cx="4273486" cy="2891231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Розв’язуємо задачу на знаходження зменшуваного</a:t>
          </a:r>
          <a:endParaRPr lang="ru-RU" sz="3200" b="1" kern="1200" dirty="0"/>
        </a:p>
      </dsp:txBody>
      <dsp:txXfrm rot="5400000">
        <a:off x="7887261" y="854696"/>
        <a:ext cx="2891231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4506171" y="1051515"/>
          <a:ext cx="4273486" cy="2170454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Будуємо відрізок заданої довжини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5557687" y="854696"/>
        <a:ext cx="2170454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1872093" y="690037"/>
          <a:ext cx="4273486" cy="2893410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Повторюємо знаходження </a:t>
          </a:r>
          <a:r>
            <a:rPr lang="uk-UA" sz="3200" kern="1200" dirty="0" err="1" smtClean="0"/>
            <a:t>зменшува</a:t>
          </a:r>
          <a:r>
            <a:rPr lang="uk-UA" sz="3200" kern="1200" dirty="0" smtClean="0"/>
            <a:t>-ного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2562131" y="854696"/>
        <a:ext cx="2893410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-851309" y="965174"/>
          <a:ext cx="4273486" cy="2343137"/>
        </a:xfrm>
        <a:prstGeom prst="flowChartManualOperation">
          <a:avLst/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Обчислює-</a:t>
          </a:r>
          <a:r>
            <a:rPr lang="uk-UA" sz="3200" kern="1200" dirty="0" err="1" smtClean="0"/>
            <a:t>мо</a:t>
          </a:r>
          <a:r>
            <a:rPr lang="uk-UA" sz="3200" kern="1200" dirty="0" smtClean="0"/>
            <a:t> вирази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113865" y="854697"/>
        <a:ext cx="2343137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07.09.2025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822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693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07.09.2025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07.09.2025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07.09.2025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07.09.2025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07.09.2025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07.09.2025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07.09.2025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split orient="vert"/>
  </p:transition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microsoft.com/office/2007/relationships/hdphoto" Target="../media/hdphoto4.wdp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84095" y="894398"/>
            <a:ext cx="8548281" cy="1323439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Знаходження </a:t>
            </a:r>
            <a:r>
              <a:rPr lang="uk-UA" sz="4000" b="1" dirty="0" smtClean="0">
                <a:solidFill>
                  <a:srgbClr val="7030A0"/>
                </a:solidFill>
              </a:rPr>
              <a:t>зменшуваного. Побудова відрізка</a:t>
            </a:r>
            <a:r>
              <a:rPr lang="uk-UA" sz="4000" dirty="0" smtClean="0">
                <a:solidFill>
                  <a:srgbClr val="7030A0"/>
                </a:solidFill>
              </a:rPr>
              <a:t>. </a:t>
            </a:r>
            <a:endParaRPr lang="uk-UA" sz="40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87848" y="3720297"/>
            <a:ext cx="3444529" cy="193944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3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uk-UA" sz="2400" b="1" dirty="0" smtClean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 smtClean="0">
                <a:solidFill>
                  <a:srgbClr val="7030A0"/>
                </a:solidFill>
              </a:rPr>
              <a:t>Розділ 1. Повторення </a:t>
            </a:r>
            <a:r>
              <a:rPr lang="uk-UA" sz="2400" b="1" i="1" dirty="0">
                <a:solidFill>
                  <a:srgbClr val="7030A0"/>
                </a:solidFill>
              </a:rPr>
              <a:t>вивченого </a:t>
            </a:r>
            <a:r>
              <a:rPr lang="uk-UA" sz="2400" b="1" i="1" dirty="0" smtClean="0">
                <a:solidFill>
                  <a:srgbClr val="7030A0"/>
                </a:solidFill>
              </a:rPr>
              <a:t>в 2 класі</a:t>
            </a:r>
          </a:p>
          <a:p>
            <a:pPr algn="ctr"/>
            <a:r>
              <a:rPr lang="uk-UA" sz="2400" b="1">
                <a:solidFill>
                  <a:srgbClr val="7030A0"/>
                </a:solidFill>
              </a:rPr>
              <a:t>Урок </a:t>
            </a:r>
            <a:r>
              <a:rPr lang="uk-UA" sz="2400" b="1" smtClean="0">
                <a:solidFill>
                  <a:srgbClr val="7030A0"/>
                </a:solidFill>
              </a:rPr>
              <a:t>6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096" y="2563394"/>
            <a:ext cx="3096344" cy="309634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t="-1" r="53244" b="57838"/>
          <a:stretch/>
        </p:blipFill>
        <p:spPr>
          <a:xfrm>
            <a:off x="739295" y="1166132"/>
            <a:ext cx="10792969" cy="54845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1AC8A322-BC43-4843-BFCE-48C5133FF8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089129" y="2938802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3410888" y="4380550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DF32223D-D5D3-4745-BBF8-7241DE88D5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91156" y="1537652"/>
            <a:ext cx="454720" cy="56779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8266630E-8DE3-48DB-8DA0-461205CCF7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E309E241-9C00-4129-9D06-6BDAFBF89E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3089129" y="4570131"/>
            <a:ext cx="328478" cy="215820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C9B32A92-A37A-4E58-9050-69E31D11BFED}"/>
              </a:ext>
            </a:extLst>
          </p:cNvPr>
          <p:cNvSpPr txBox="1"/>
          <p:nvPr/>
        </p:nvSpPr>
        <p:spPr>
          <a:xfrm>
            <a:off x="4263399" y="4407545"/>
            <a:ext cx="1202845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Monotype Corsiva" panose="03010101010201010101" pitchFamily="66" charset="0"/>
              </a:rPr>
              <a:t>(</a:t>
            </a:r>
            <a:r>
              <a:rPr lang="uk-UA" sz="3600" dirty="0" smtClean="0">
                <a:latin typeface="Monotype Corsiva" panose="03010101010201010101" pitchFamily="66" charset="0"/>
              </a:rPr>
              <a:t>ябл.)</a:t>
            </a:r>
            <a:endParaRPr lang="uk-UA" sz="3600" dirty="0">
              <a:latin typeface="Monotype Corsiva" panose="03010101010201010101" pitchFamily="66" charset="0"/>
            </a:endParaRP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80" t="63032" b="12504"/>
          <a:stretch/>
        </p:blipFill>
        <p:spPr>
          <a:xfrm>
            <a:off x="1067992" y="4850043"/>
            <a:ext cx="2628579" cy="1100386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69085447-83EF-41C4-B955-1D080D2D78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454" y="1130708"/>
            <a:ext cx="2703403" cy="138168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31B214AF-AFFF-43F1-B73B-EDF5FFC1ADBA}"/>
              </a:ext>
            </a:extLst>
          </p:cNvPr>
          <p:cNvSpPr txBox="1"/>
          <p:nvPr/>
        </p:nvSpPr>
        <p:spPr>
          <a:xfrm>
            <a:off x="1138049" y="2252978"/>
            <a:ext cx="3289553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otype Corsiva" panose="03010101010201010101" pitchFamily="66" charset="0"/>
              </a:rPr>
              <a:t>Було </a:t>
            </a:r>
            <a:r>
              <a:rPr lang="uk-UA" sz="3600" dirty="0" smtClean="0">
                <a:latin typeface="Monotype Corsiva" panose="03010101010201010101" pitchFamily="66" charset="0"/>
              </a:rPr>
              <a:t> –           ябл. </a:t>
            </a:r>
            <a:endParaRPr lang="uk-UA" sz="3600" dirty="0">
              <a:latin typeface="Monotype Corsiva" panose="03010101010201010101" pitchFamily="66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31B214AF-AFFF-43F1-B73B-EDF5FFC1ADBA}"/>
              </a:ext>
            </a:extLst>
          </p:cNvPr>
          <p:cNvSpPr txBox="1"/>
          <p:nvPr/>
        </p:nvSpPr>
        <p:spPr>
          <a:xfrm>
            <a:off x="1132770" y="3646313"/>
            <a:ext cx="4285746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otype Corsiva" panose="03010101010201010101" pitchFamily="66" charset="0"/>
              </a:rPr>
              <a:t>Залишилося </a:t>
            </a:r>
            <a:r>
              <a:rPr lang="uk-UA" sz="3600" dirty="0" smtClean="0">
                <a:latin typeface="Monotype Corsiva" panose="03010101010201010101" pitchFamily="66" charset="0"/>
              </a:rPr>
              <a:t>–        ябл.</a:t>
            </a:r>
            <a:endParaRPr lang="uk-UA" sz="3600" dirty="0">
              <a:latin typeface="Monotype Corsiva" panose="03010101010201010101" pitchFamily="66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31B214AF-AFFF-43F1-B73B-EDF5FFC1ADBA}"/>
              </a:ext>
            </a:extLst>
          </p:cNvPr>
          <p:cNvSpPr txBox="1"/>
          <p:nvPr/>
        </p:nvSpPr>
        <p:spPr>
          <a:xfrm>
            <a:off x="1084987" y="2957036"/>
            <a:ext cx="2088908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atin typeface="Monotype Corsiva" panose="03010101010201010101" pitchFamily="66" charset="0"/>
              </a:rPr>
              <a:t>Зібрали  </a:t>
            </a:r>
            <a:r>
              <a:rPr lang="uk-UA" sz="3600" dirty="0">
                <a:latin typeface="Monotype Corsiva" panose="03010101010201010101" pitchFamily="66" charset="0"/>
              </a:rPr>
              <a:t>–   </a:t>
            </a: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784165" y="-695930"/>
            <a:ext cx="454720" cy="567792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1076985" y="427570"/>
            <a:ext cx="9947699" cy="68128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задачу самостійно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47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0" y="5728654"/>
            <a:ext cx="1034854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Ст.9 №40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8" name="Прямоугольник: скругленные углы 1">
            <a:extLst>
              <a:ext uri="{FF2B5EF4-FFF2-40B4-BE49-F238E27FC236}">
                <a16:creationId xmlns:a16="http://schemas.microsoft.com/office/drawing/2014/main" xmlns="" id="{D14B6799-B0EC-4BEE-99B8-AB04A7CE5FB7}"/>
              </a:ext>
            </a:extLst>
          </p:cNvPr>
          <p:cNvSpPr/>
          <p:nvPr/>
        </p:nvSpPr>
        <p:spPr>
          <a:xfrm>
            <a:off x="6287847" y="1349069"/>
            <a:ext cx="5244417" cy="202628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chemeClr val="bg1"/>
                </a:solidFill>
              </a:rPr>
              <a:t>Коли в саду зібрали врожай із 15 яблунь, залишилося зібрати плоди </a:t>
            </a:r>
            <a:r>
              <a:rPr lang="uk-UA" sz="2800" dirty="0" smtClean="0">
                <a:solidFill>
                  <a:schemeClr val="bg1"/>
                </a:solidFill>
              </a:rPr>
              <a:t>ще </a:t>
            </a:r>
            <a:r>
              <a:rPr lang="uk-UA" sz="2800" dirty="0">
                <a:solidFill>
                  <a:schemeClr val="bg1"/>
                </a:solidFill>
              </a:rPr>
              <a:t>з решти 20 яблунь.  Скільки яблунь росте в саду?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83902" y="2158363"/>
            <a:ext cx="379984" cy="708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>
                <a:latin typeface="Monotype Corsiva" panose="03010101010201010101" pitchFamily="66" charset="0"/>
              </a:rPr>
              <a:t>?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C9B32A92-A37A-4E58-9050-69E31D11BFED}"/>
              </a:ext>
            </a:extLst>
          </p:cNvPr>
          <p:cNvSpPr txBox="1"/>
          <p:nvPr/>
        </p:nvSpPr>
        <p:spPr>
          <a:xfrm>
            <a:off x="3792896" y="2899459"/>
            <a:ext cx="906672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atin typeface="Monotype Corsiva" panose="03010101010201010101" pitchFamily="66" charset="0"/>
              </a:rPr>
              <a:t>ябл.</a:t>
            </a:r>
            <a:endParaRPr lang="uk-UA" sz="3600" dirty="0">
              <a:latin typeface="Monotype Corsiva" panose="03010101010201010101" pitchFamily="66" charset="0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18579685-51E3-4281-9A0C-A753F30C37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844922" y="-635120"/>
            <a:ext cx="454720" cy="567792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31B214AF-AFFF-43F1-B73B-EDF5FFC1ADBA}"/>
              </a:ext>
            </a:extLst>
          </p:cNvPr>
          <p:cNvSpPr txBox="1"/>
          <p:nvPr/>
        </p:nvSpPr>
        <p:spPr>
          <a:xfrm>
            <a:off x="5442858" y="3433145"/>
            <a:ext cx="4489330" cy="11920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dirty="0" smtClean="0"/>
              <a:t>Задача на знаходження зменшуваного</a:t>
            </a:r>
            <a:endParaRPr lang="uk-UA" sz="3200" dirty="0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649E3F79-C56A-4CC2-80B8-4946FA2E62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3410888" y="2957036"/>
            <a:ext cx="454720" cy="56779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649E3F79-C56A-4CC2-80B8-4946FA2E62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3737635" y="4387229"/>
            <a:ext cx="454720" cy="567792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950280" y="4569345"/>
            <a:ext cx="289487" cy="190202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649E3F79-C56A-4CC2-80B8-4946FA2E62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2634409" y="4387230"/>
            <a:ext cx="454720" cy="567792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5467335" y="1494097"/>
            <a:ext cx="454720" cy="567792"/>
          </a:xfrm>
          <a:prstGeom prst="rect">
            <a:avLst/>
          </a:prstGeom>
        </p:spPr>
      </p:pic>
      <p:pic>
        <p:nvPicPr>
          <p:cNvPr id="36" name="Picture 2" descr="C:\Users\user\Downloads\pngwing.com (29)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225" y="4191183"/>
            <a:ext cx="3155514" cy="237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1AC8A322-BC43-4843-BFCE-48C5133FF8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382280" y="439811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DCE11F0F-5553-42C9-9307-07D210DF2B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718089" y="3654797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34FA8706-1790-47B9-ADC6-821A296B15C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036039" y="3646314"/>
            <a:ext cx="454720" cy="56779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DCE11F0F-5553-42C9-9307-07D210DF2B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1216005" y="4395942"/>
            <a:ext cx="454720" cy="56779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34FA8706-1790-47B9-ADC6-821A296B15C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1526805" y="4341341"/>
            <a:ext cx="454720" cy="56779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31B214AF-AFFF-43F1-B73B-EDF5FFC1ADBA}"/>
              </a:ext>
            </a:extLst>
          </p:cNvPr>
          <p:cNvSpPr txBox="1"/>
          <p:nvPr/>
        </p:nvSpPr>
        <p:spPr>
          <a:xfrm>
            <a:off x="4420109" y="5054772"/>
            <a:ext cx="3727983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otype Corsiva" panose="03010101010201010101" pitchFamily="66" charset="0"/>
              </a:rPr>
              <a:t>яблунь росте в саду.</a:t>
            </a:r>
          </a:p>
        </p:txBody>
      </p:sp>
      <p:grpSp>
        <p:nvGrpSpPr>
          <p:cNvPr id="53" name="Группа 52"/>
          <p:cNvGrpSpPr/>
          <p:nvPr/>
        </p:nvGrpSpPr>
        <p:grpSpPr>
          <a:xfrm>
            <a:off x="3741167" y="5109237"/>
            <a:ext cx="766622" cy="567792"/>
            <a:chOff x="5539235" y="4549592"/>
            <a:chExt cx="765151" cy="567662"/>
          </a:xfrm>
        </p:grpSpPr>
        <p:pic>
          <p:nvPicPr>
            <p:cNvPr id="58" name="Рисунок 57">
              <a:extLst>
                <a:ext uri="{FF2B5EF4-FFF2-40B4-BE49-F238E27FC236}">
                  <a16:creationId xmlns="" xmlns:a16="http://schemas.microsoft.com/office/drawing/2014/main" id="{A0D61C55-25D5-44F0-90E4-713DCD9243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66" t="43000" r="66693" b="43158"/>
            <a:stretch/>
          </p:blipFill>
          <p:spPr>
            <a:xfrm>
              <a:off x="5539235" y="4549593"/>
              <a:ext cx="455016" cy="567661"/>
            </a:xfrm>
            <a:prstGeom prst="rect">
              <a:avLst/>
            </a:prstGeom>
          </p:spPr>
        </p:pic>
        <p:pic>
          <p:nvPicPr>
            <p:cNvPr id="59" name="Рисунок 58">
              <a:extLst>
                <a:ext uri="{FF2B5EF4-FFF2-40B4-BE49-F238E27FC236}">
                  <a16:creationId xmlns="" xmlns:a16="http://schemas.microsoft.com/office/drawing/2014/main" id="{3192FEA7-0B23-4FFB-8A71-047DC8F935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65" t="43000" r="48694" b="43158"/>
            <a:stretch/>
          </p:blipFill>
          <p:spPr>
            <a:xfrm>
              <a:off x="5849370" y="4549592"/>
              <a:ext cx="455016" cy="5676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013415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43" grpId="0"/>
      <p:bldP spid="61" grpId="0"/>
      <p:bldP spid="63" grpId="0"/>
      <p:bldP spid="6" grpId="0"/>
      <p:bldP spid="50" grpId="0"/>
      <p:bldP spid="52" grpId="0" animBg="1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1229286" y="494644"/>
            <a:ext cx="9845158" cy="70177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Назви числа, пропущені в </a:t>
            </a:r>
            <a:r>
              <a:rPr lang="uk-UA" sz="4000" b="1" dirty="0" err="1">
                <a:solidFill>
                  <a:schemeClr val="bg1"/>
                </a:solidFill>
              </a:rPr>
              <a:t>рівностях</a:t>
            </a:r>
            <a:r>
              <a:rPr lang="uk-UA" sz="40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088427" y="1935383"/>
            <a:ext cx="2638748" cy="92354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__ -</a:t>
            </a:r>
            <a:r>
              <a:rPr lang="ru-RU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73=1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7943578" y="1935383"/>
            <a:ext cx="2795741" cy="92354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__  -</a:t>
            </a:r>
            <a:r>
              <a:rPr lang="uk-UA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10=7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040990" y="3221444"/>
            <a:ext cx="2795741" cy="92354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__ -</a:t>
            </a:r>
            <a:r>
              <a:rPr lang="ru-RU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50 =5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7890886" y="3221444"/>
            <a:ext cx="2983170" cy="92354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___ -</a:t>
            </a: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1=99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25202" y="1935383"/>
            <a:ext cx="899019" cy="92354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74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084758" y="3196238"/>
            <a:ext cx="899019" cy="92354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55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7890886" y="3215477"/>
            <a:ext cx="1256257" cy="92354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00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7943579" y="1906800"/>
            <a:ext cx="899019" cy="92354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17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5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0" y="5728654"/>
            <a:ext cx="1034854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Ст.9 №42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4854" y="1413570"/>
            <a:ext cx="2610748" cy="413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55663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1" grpId="0" animBg="1"/>
      <p:bldP spid="32" grpId="0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4" t="27943" r="55500" b="57838"/>
          <a:stretch/>
        </p:blipFill>
        <p:spPr>
          <a:xfrm>
            <a:off x="2771360" y="4009004"/>
            <a:ext cx="8457462" cy="18495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2" name="Picture 4" descr="C:\Users\user\Downloads\pngwing.com (6)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24" t="27384" r="29086" b="9325"/>
          <a:stretch/>
        </p:blipFill>
        <p:spPr bwMode="auto">
          <a:xfrm>
            <a:off x="609531" y="1480906"/>
            <a:ext cx="2662266" cy="381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21597" y="583289"/>
            <a:ext cx="9439856" cy="64862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Виміряй довжину кожного </a:t>
            </a:r>
            <a:r>
              <a:rPr lang="uk-UA" sz="4000" b="1" dirty="0" smtClean="0">
                <a:solidFill>
                  <a:schemeClr val="bg1"/>
                </a:solidFill>
              </a:rPr>
              <a:t>відрізка 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6897938" y="2658550"/>
            <a:ext cx="2955164" cy="159766"/>
            <a:chOff x="4973319" y="5865592"/>
            <a:chExt cx="3151503" cy="82638"/>
          </a:xfrm>
        </p:grpSpPr>
        <p:cxnSp>
          <p:nvCxnSpPr>
            <p:cNvPr id="30" name="Прямая соединительная линия 29"/>
            <p:cNvCxnSpPr/>
            <p:nvPr/>
          </p:nvCxnSpPr>
          <p:spPr>
            <a:xfrm flipH="1">
              <a:off x="4997450" y="5900252"/>
              <a:ext cx="3086100" cy="0"/>
            </a:xfrm>
            <a:prstGeom prst="line">
              <a:avLst/>
            </a:prstGeom>
            <a:ln w="508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Овал 30"/>
            <p:cNvSpPr/>
            <p:nvPr/>
          </p:nvSpPr>
          <p:spPr>
            <a:xfrm>
              <a:off x="4973319" y="5870354"/>
              <a:ext cx="45719" cy="77876"/>
            </a:xfrm>
            <a:prstGeom prst="ellipse">
              <a:avLst/>
            </a:prstGeom>
            <a:ln w="508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8079103" y="5865592"/>
              <a:ext cx="45719" cy="77876"/>
            </a:xfrm>
            <a:prstGeom prst="ellipse">
              <a:avLst/>
            </a:prstGeom>
            <a:ln w="508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7611732" y="1888931"/>
            <a:ext cx="1261063" cy="7696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 см</a:t>
            </a:r>
          </a:p>
        </p:txBody>
      </p:sp>
      <p:grpSp>
        <p:nvGrpSpPr>
          <p:cNvPr id="24" name="Группа 23"/>
          <p:cNvGrpSpPr/>
          <p:nvPr/>
        </p:nvGrpSpPr>
        <p:grpSpPr>
          <a:xfrm>
            <a:off x="5674333" y="3592705"/>
            <a:ext cx="4419148" cy="77894"/>
            <a:chOff x="4973319" y="5865592"/>
            <a:chExt cx="3151503" cy="82638"/>
          </a:xfrm>
        </p:grpSpPr>
        <p:cxnSp>
          <p:nvCxnSpPr>
            <p:cNvPr id="25" name="Прямая соединительная линия 24"/>
            <p:cNvCxnSpPr/>
            <p:nvPr/>
          </p:nvCxnSpPr>
          <p:spPr>
            <a:xfrm flipH="1">
              <a:off x="4997450" y="5900252"/>
              <a:ext cx="3086100" cy="0"/>
            </a:xfrm>
            <a:prstGeom prst="line">
              <a:avLst/>
            </a:prstGeom>
            <a:ln w="50800">
              <a:solidFill>
                <a:srgbClr val="C6109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Овал 25"/>
            <p:cNvSpPr/>
            <p:nvPr/>
          </p:nvSpPr>
          <p:spPr>
            <a:xfrm>
              <a:off x="4973319" y="5870354"/>
              <a:ext cx="45719" cy="77876"/>
            </a:xfrm>
            <a:prstGeom prst="ellipse">
              <a:avLst/>
            </a:prstGeom>
            <a:ln w="50800">
              <a:solidFill>
                <a:srgbClr val="C610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8079103" y="5865592"/>
              <a:ext cx="45719" cy="77876"/>
            </a:xfrm>
            <a:prstGeom prst="ellipse">
              <a:avLst/>
            </a:prstGeom>
            <a:ln w="50800">
              <a:solidFill>
                <a:srgbClr val="C610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5" name="Прямоугольник 34"/>
          <p:cNvSpPr/>
          <p:nvPr/>
        </p:nvSpPr>
        <p:spPr>
          <a:xfrm>
            <a:off x="7453336" y="2862033"/>
            <a:ext cx="1261063" cy="7696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 см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1AC8A322-BC43-4843-BFCE-48C5133FF8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156113" y="4311267"/>
            <a:ext cx="454720" cy="56779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DF32223D-D5D3-4745-BBF8-7241DE88D55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599394" y="4325633"/>
            <a:ext cx="454720" cy="56779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34FA8706-1790-47B9-ADC6-821A296B15C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383473" y="4311266"/>
            <a:ext cx="454720" cy="56779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E309E241-9C00-4129-9D06-6BDAFBF89E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3071447" y="4292521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4230944" y="4450663"/>
            <a:ext cx="439856" cy="28899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8E5AED46-54DE-453A-823D-4C67D3D790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5788530" y="4453997"/>
            <a:ext cx="439856" cy="288999"/>
          </a:xfrm>
          <a:prstGeom prst="rect">
            <a:avLst/>
          </a:prstGeom>
        </p:spPr>
      </p:pic>
      <p:grpSp>
        <p:nvGrpSpPr>
          <p:cNvPr id="29" name="Группа 28"/>
          <p:cNvGrpSpPr/>
          <p:nvPr/>
        </p:nvGrpSpPr>
        <p:grpSpPr>
          <a:xfrm>
            <a:off x="3185481" y="5099854"/>
            <a:ext cx="7345376" cy="77894"/>
            <a:chOff x="4973319" y="5865592"/>
            <a:chExt cx="3151503" cy="82638"/>
          </a:xfrm>
        </p:grpSpPr>
        <p:cxnSp>
          <p:nvCxnSpPr>
            <p:cNvPr id="36" name="Прямая соединительная линия 35"/>
            <p:cNvCxnSpPr/>
            <p:nvPr/>
          </p:nvCxnSpPr>
          <p:spPr>
            <a:xfrm flipH="1">
              <a:off x="4997450" y="5900252"/>
              <a:ext cx="3086100" cy="0"/>
            </a:xfrm>
            <a:prstGeom prst="line">
              <a:avLst/>
            </a:prstGeom>
            <a:ln w="508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Овал 36"/>
            <p:cNvSpPr/>
            <p:nvPr/>
          </p:nvSpPr>
          <p:spPr>
            <a:xfrm>
              <a:off x="4973319" y="5870354"/>
              <a:ext cx="45719" cy="77876"/>
            </a:xfrm>
            <a:prstGeom prst="ellipse">
              <a:avLst/>
            </a:prstGeom>
            <a:ln w="508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8079103" y="5865592"/>
              <a:ext cx="45719" cy="77876"/>
            </a:xfrm>
            <a:prstGeom prst="ellipse">
              <a:avLst/>
            </a:prstGeom>
            <a:ln w="508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3552994" y="4237802"/>
            <a:ext cx="677949" cy="708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>
                <a:latin typeface="Monotype Corsiva" panose="03010101010201010101" pitchFamily="66" charset="0"/>
              </a:rPr>
              <a:t>см</a:t>
            </a:r>
            <a:endParaRPr lang="ru-RU" sz="40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6831846" y="4225742"/>
            <a:ext cx="677949" cy="708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>
                <a:latin typeface="Monotype Corsiva" panose="03010101010201010101" pitchFamily="66" charset="0"/>
              </a:rPr>
              <a:t>см</a:t>
            </a:r>
            <a:endParaRPr lang="ru-RU" sz="40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5008391" y="4241136"/>
            <a:ext cx="677949" cy="708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>
                <a:latin typeface="Monotype Corsiva" panose="03010101010201010101" pitchFamily="66" charset="0"/>
              </a:rPr>
              <a:t>см</a:t>
            </a:r>
            <a:endParaRPr lang="ru-RU" sz="4000" dirty="0"/>
          </a:p>
        </p:txBody>
      </p:sp>
      <p:sp>
        <p:nvSpPr>
          <p:cNvPr id="41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0" y="5728654"/>
            <a:ext cx="1034854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Ст.9 №43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674734" y="1398010"/>
            <a:ext cx="8186719" cy="4909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smtClean="0">
                <a:solidFill>
                  <a:srgbClr val="7030A0"/>
                </a:solidFill>
              </a:rPr>
              <a:t>Побудуй відрізок, </a:t>
            </a:r>
            <a:r>
              <a:rPr lang="uk-UA" sz="2000" b="1" dirty="0">
                <a:solidFill>
                  <a:srgbClr val="7030A0"/>
                </a:solidFill>
              </a:rPr>
              <a:t>довжина якого дорівнює сумі  довжин цих відрізків.  </a:t>
            </a:r>
          </a:p>
        </p:txBody>
      </p:sp>
    </p:spTree>
    <p:extLst>
      <p:ext uri="{BB962C8B-B14F-4D97-AF65-F5344CB8AC3E}">
        <p14:creationId xmlns:p14="http://schemas.microsoft.com/office/powerpoint/2010/main" val="15611560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9" grpId="0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435847" y="591945"/>
            <a:ext cx="6391108" cy="82162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sp>
        <p:nvSpPr>
          <p:cNvPr id="5" name="Прямокутник: округлені кути 5">
            <a:extLst>
              <a:ext uri="{FF2B5EF4-FFF2-40B4-BE49-F238E27FC236}">
                <a16:creationId xmlns:a16="http://schemas.microsoft.com/office/drawing/2014/main" xmlns="" id="{F35B1DC1-1FB4-485D-B536-AB95778CE417}"/>
              </a:ext>
            </a:extLst>
          </p:cNvPr>
          <p:cNvSpPr/>
          <p:nvPr/>
        </p:nvSpPr>
        <p:spPr>
          <a:xfrm>
            <a:off x="4916843" y="1629594"/>
            <a:ext cx="5429116" cy="133701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На сторінці </a:t>
            </a:r>
            <a:r>
              <a:rPr lang="uk-UA" sz="3200" b="1" dirty="0" smtClean="0">
                <a:solidFill>
                  <a:srgbClr val="7030A0"/>
                </a:solidFill>
              </a:rPr>
              <a:t>9 </a:t>
            </a:r>
            <a:r>
              <a:rPr lang="uk-UA" sz="3200" b="1" dirty="0">
                <a:solidFill>
                  <a:srgbClr val="7030A0"/>
                </a:solidFill>
              </a:rPr>
              <a:t>розв’язати задачу №</a:t>
            </a:r>
            <a:r>
              <a:rPr lang="uk-UA" sz="3200" b="1" dirty="0" smtClean="0">
                <a:solidFill>
                  <a:srgbClr val="7030A0"/>
                </a:solidFill>
              </a:rPr>
              <a:t>44 та вирази №45 </a:t>
            </a:r>
            <a:endParaRPr lang="uk-UA" sz="3200" b="1" dirty="0">
              <a:solidFill>
                <a:srgbClr val="7030A0"/>
              </a:solidFill>
            </a:endParaRPr>
          </a:p>
        </p:txBody>
      </p:sp>
      <p:pic>
        <p:nvPicPr>
          <p:cNvPr id="2" name="Picture 2" descr="D:\3 клас\03 МАТЕМ\Листопад\01 Повторення вивченого в 2 кл\№005 -Арифметичні дії та їхні компоненти.  Відрізок\2025-08-23_14453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2"/>
          <a:stretch/>
        </p:blipFill>
        <p:spPr bwMode="auto">
          <a:xfrm>
            <a:off x="1087877" y="3416184"/>
            <a:ext cx="9610530" cy="23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Картинки до тестів\!!! Учні\OIG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877" y="477466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 flipH="1">
            <a:off x="3067695" y="981522"/>
            <a:ext cx="360040" cy="50405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41899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561066" y="350343"/>
            <a:ext cx="2742245" cy="2447122"/>
          </a:xfrm>
          <a:prstGeom prst="rect">
            <a:avLst/>
          </a:prstGeom>
        </p:spPr>
      </p:pic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388" y="1315633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89947" y="350344"/>
            <a:ext cx="6913299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«Мікрофон» </a:t>
            </a:r>
          </a:p>
        </p:txBody>
      </p:sp>
      <p:pic>
        <p:nvPicPr>
          <p:cNvPr id="5122" name="Picture 2" descr="Милая девушка поет с микрофоном | Бесплатно векторы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9241" y="2180532"/>
            <a:ext cx="2448009" cy="426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5557976" y="1315633"/>
            <a:ext cx="4436042" cy="10442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Яке завдання на </a:t>
            </a:r>
            <a:r>
              <a:rPr lang="uk-UA" sz="2400" b="1" dirty="0" err="1" smtClean="0">
                <a:solidFill>
                  <a:schemeClr val="bg1"/>
                </a:solidFill>
              </a:rPr>
              <a:t>уроці</a:t>
            </a:r>
            <a:r>
              <a:rPr lang="uk-UA" sz="2400" b="1" dirty="0" smtClean="0">
                <a:solidFill>
                  <a:schemeClr val="bg1"/>
                </a:solidFill>
              </a:rPr>
              <a:t> було найлегшим? Найважчим?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808" y="2882297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080320" y="2838315"/>
            <a:ext cx="4023024" cy="1088273"/>
          </a:xfrm>
          <a:prstGeom prst="roundRect">
            <a:avLst/>
          </a:prstGeom>
          <a:solidFill>
            <a:srgbClr val="9A57C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 знайти невідоме </a:t>
            </a:r>
            <a:r>
              <a:rPr lang="uk-UA" sz="2400" b="1" dirty="0" smtClean="0"/>
              <a:t>зменшуване?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885" y="4422779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3916306" y="4425218"/>
            <a:ext cx="4426598" cy="10418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Які одиниці вимірювання довжини ми повторили?</a:t>
            </a:r>
            <a:endParaRPr lang="ru-RU" sz="24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443421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545485" y="496382"/>
            <a:ext cx="9207245" cy="76665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Рефлексія. Вправа «Печиво від совенят» 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98036" y="1766798"/>
            <a:ext cx="5702141" cy="3515017"/>
          </a:xfrm>
          <a:prstGeom prst="roundRect">
            <a:avLst/>
          </a:prstGeom>
          <a:effectLst>
            <a:softEdge rad="127000"/>
          </a:effectLst>
        </p:spPr>
      </p:pic>
      <p:pic>
        <p:nvPicPr>
          <p:cNvPr id="19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160" b="95847" l="9585" r="952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619423" y="3454696"/>
            <a:ext cx="3363027" cy="342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756579" y="879708"/>
            <a:ext cx="3391236" cy="345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7820223" y="815676"/>
            <a:ext cx="3456384" cy="352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7951674" y="3158538"/>
            <a:ext cx="3619195" cy="368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A422E68-C715-41C5-BD9F-D4C4EE7F7FFA}"/>
              </a:ext>
            </a:extLst>
          </p:cNvPr>
          <p:cNvSpPr txBox="1"/>
          <p:nvPr/>
        </p:nvSpPr>
        <p:spPr>
          <a:xfrm>
            <a:off x="1194173" y="4605498"/>
            <a:ext cx="22425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На </a:t>
            </a:r>
            <a:r>
              <a:rPr lang="uk-UA" sz="2800" b="1" dirty="0">
                <a:solidFill>
                  <a:srgbClr val="FF0000"/>
                </a:solidFill>
              </a:rPr>
              <a:t>уроці </a:t>
            </a:r>
          </a:p>
          <a:p>
            <a:pPr algn="ctr"/>
            <a:r>
              <a:rPr lang="uk-UA" sz="2800" b="1" dirty="0">
                <a:solidFill>
                  <a:srgbClr val="FF0000"/>
                </a:solidFill>
              </a:rPr>
              <a:t>я навчився/</a:t>
            </a:r>
          </a:p>
          <a:p>
            <a:pPr algn="ctr"/>
            <a:r>
              <a:rPr lang="uk-UA" sz="2800" b="1" dirty="0">
                <a:solidFill>
                  <a:srgbClr val="FF0000"/>
                </a:solidFill>
              </a:rPr>
              <a:t>навчилася…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AA5B367-759C-4656-8406-C6FEB2C4ADA9}"/>
              </a:ext>
            </a:extLst>
          </p:cNvPr>
          <p:cNvSpPr txBox="1"/>
          <p:nvPr/>
        </p:nvSpPr>
        <p:spPr>
          <a:xfrm>
            <a:off x="1545485" y="2139310"/>
            <a:ext cx="18155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dirty="0">
                <a:solidFill>
                  <a:srgbClr val="7030A0"/>
                </a:solidFill>
              </a:rPr>
              <a:t>Найкраще </a:t>
            </a:r>
          </a:p>
          <a:p>
            <a:r>
              <a:rPr lang="uk-UA" sz="2800" dirty="0">
                <a:solidFill>
                  <a:srgbClr val="7030A0"/>
                </a:solidFill>
              </a:rPr>
              <a:t>мені вдалося…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A8854B14-A831-4207-9DA7-F8B11852112C}"/>
              </a:ext>
            </a:extLst>
          </p:cNvPr>
          <p:cNvSpPr txBox="1"/>
          <p:nvPr/>
        </p:nvSpPr>
        <p:spPr>
          <a:xfrm>
            <a:off x="8775170" y="4475795"/>
            <a:ext cx="20693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dirty="0">
                <a:solidFill>
                  <a:srgbClr val="00B050"/>
                </a:solidFill>
              </a:rPr>
              <a:t>Урок </a:t>
            </a:r>
          </a:p>
          <a:p>
            <a:r>
              <a:rPr lang="uk-UA" sz="2800" dirty="0">
                <a:solidFill>
                  <a:srgbClr val="00B050"/>
                </a:solidFill>
              </a:rPr>
              <a:t>завершую з настроєм…</a:t>
            </a: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9AA5B367-759C-4656-8406-C6FEB2C4ADA9}"/>
              </a:ext>
            </a:extLst>
          </p:cNvPr>
          <p:cNvSpPr txBox="1"/>
          <p:nvPr/>
        </p:nvSpPr>
        <p:spPr>
          <a:xfrm>
            <a:off x="8566749" y="2069701"/>
            <a:ext cx="19633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dirty="0">
                <a:solidFill>
                  <a:srgbClr val="002060"/>
                </a:solidFill>
              </a:rPr>
              <a:t>Я хотів би дізнатися про…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48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8" grpId="0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: округлені кути 5">
            <a:extLst>
              <a:ext uri="{FF2B5EF4-FFF2-40B4-BE49-F238E27FC236}">
                <a16:creationId xmlns:a16="http://schemas.microsoft.com/office/drawing/2014/main" xmlns="" id="{1355F926-84C1-4534-9CB2-319E2B5CC316}"/>
              </a:ext>
            </a:extLst>
          </p:cNvPr>
          <p:cNvSpPr/>
          <p:nvPr/>
        </p:nvSpPr>
        <p:spPr>
          <a:xfrm>
            <a:off x="5293171" y="2097041"/>
            <a:ext cx="5596336" cy="22820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Добрий день, малече щира, </a:t>
            </a:r>
            <a:endParaRPr lang="ru-RU" sz="3200" b="1" dirty="0">
              <a:solidFill>
                <a:schemeClr val="bg1"/>
              </a:solidFill>
            </a:endParaRP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Хай </a:t>
            </a:r>
            <a:r>
              <a:rPr lang="uk-UA" sz="3200" b="1" dirty="0" err="1">
                <a:solidFill>
                  <a:schemeClr val="bg1"/>
                </a:solidFill>
              </a:rPr>
              <a:t>живеться</a:t>
            </a:r>
            <a:r>
              <a:rPr lang="uk-UA" sz="3200" b="1" dirty="0">
                <a:solidFill>
                  <a:schemeClr val="bg1"/>
                </a:solidFill>
              </a:rPr>
              <a:t> вам у мирі. </a:t>
            </a:r>
            <a:endParaRPr lang="ru-RU" sz="3200" b="1" dirty="0">
              <a:solidFill>
                <a:schemeClr val="bg1"/>
              </a:solidFill>
            </a:endParaRP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Хай луна дитячий сміх! </a:t>
            </a:r>
            <a:endParaRPr lang="ru-RU" sz="3200" b="1" dirty="0">
              <a:solidFill>
                <a:schemeClr val="bg1"/>
              </a:solidFill>
            </a:endParaRP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Почнемо урок для всіх! 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user\Desktop\Новая папка\діти  та школа для презентац\pngwing.com - 2020-05-22T010506.25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407" y="1956549"/>
            <a:ext cx="3851767" cy="2293681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218407" y="570861"/>
            <a:ext cx="9671100" cy="77070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Організація класу </a:t>
            </a:r>
          </a:p>
        </p:txBody>
      </p:sp>
    </p:spTree>
    <p:extLst>
      <p:ext uri="{BB962C8B-B14F-4D97-AF65-F5344CB8AC3E}">
        <p14:creationId xmlns:p14="http://schemas.microsoft.com/office/powerpoint/2010/main" val="171261624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AA5B367-759C-4656-8406-C6FEB2C4ADA9}"/>
              </a:ext>
            </a:extLst>
          </p:cNvPr>
          <p:cNvSpPr txBox="1"/>
          <p:nvPr/>
        </p:nvSpPr>
        <p:spPr>
          <a:xfrm>
            <a:off x="3164284" y="1375529"/>
            <a:ext cx="5788827" cy="1200607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400" dirty="0" smtClean="0">
                <a:solidFill>
                  <a:srgbClr val="7030A0"/>
                </a:solidFill>
              </a:rPr>
              <a:t> Совенята пригощають своїм печивом з передбаченнями. Печиво з яким написом ти вибираєш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22592" y="529047"/>
            <a:ext cx="10020320" cy="76665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Очікування від уроку  </a:t>
            </a:r>
            <a:r>
              <a:rPr lang="uk-UA" sz="4000" b="1" dirty="0">
                <a:solidFill>
                  <a:schemeClr val="bg1"/>
                </a:solidFill>
              </a:rPr>
              <a:t>«Печиво від совенят» 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06356" y="2660635"/>
            <a:ext cx="5702141" cy="3515017"/>
          </a:xfrm>
          <a:prstGeom prst="roundRect">
            <a:avLst/>
          </a:prstGeom>
          <a:effectLst>
            <a:softEdge rad="127000"/>
          </a:effectLst>
        </p:spPr>
      </p:pic>
      <p:pic>
        <p:nvPicPr>
          <p:cNvPr id="19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160" b="95847" l="9585" r="952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217574" y="3234450"/>
            <a:ext cx="3504356" cy="357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0" y="875024"/>
            <a:ext cx="4057728" cy="389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8300393" y="912373"/>
            <a:ext cx="3467988" cy="353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7887006" y="3454693"/>
            <a:ext cx="3339739" cy="340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A422E68-C715-41C5-BD9F-D4C4EE7F7FFA}"/>
              </a:ext>
            </a:extLst>
          </p:cNvPr>
          <p:cNvSpPr txBox="1"/>
          <p:nvPr/>
        </p:nvSpPr>
        <p:spPr>
          <a:xfrm>
            <a:off x="1022592" y="4572198"/>
            <a:ext cx="1962094" cy="1385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Ти легко розв’яжеш задачі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AA5B367-759C-4656-8406-C6FEB2C4ADA9}"/>
              </a:ext>
            </a:extLst>
          </p:cNvPr>
          <p:cNvSpPr txBox="1"/>
          <p:nvPr/>
        </p:nvSpPr>
        <p:spPr>
          <a:xfrm>
            <a:off x="842994" y="2367542"/>
            <a:ext cx="2321290" cy="1385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dirty="0" smtClean="0">
                <a:solidFill>
                  <a:srgbClr val="FF0000"/>
                </a:solidFill>
              </a:rPr>
              <a:t> Тобі вдасться швидко обчислювати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A8854B14-A831-4207-9DA7-F8B11852112C}"/>
              </a:ext>
            </a:extLst>
          </p:cNvPr>
          <p:cNvSpPr txBox="1"/>
          <p:nvPr/>
        </p:nvSpPr>
        <p:spPr>
          <a:xfrm>
            <a:off x="8693587" y="4753998"/>
            <a:ext cx="1726574" cy="1385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dirty="0" smtClean="0">
                <a:solidFill>
                  <a:srgbClr val="002060"/>
                </a:solidFill>
              </a:rPr>
              <a:t>Красиво напишеш в зошиті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9AA5B367-759C-4656-8406-C6FEB2C4ADA9}"/>
              </a:ext>
            </a:extLst>
          </p:cNvPr>
          <p:cNvSpPr txBox="1"/>
          <p:nvPr/>
        </p:nvSpPr>
        <p:spPr>
          <a:xfrm>
            <a:off x="8921579" y="1975832"/>
            <a:ext cx="2132211" cy="1816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</a:rPr>
              <a:t>Будеш активно працювати на </a:t>
            </a:r>
            <a:r>
              <a:rPr lang="uk-UA" sz="2800" dirty="0" err="1" smtClean="0">
                <a:solidFill>
                  <a:schemeClr val="accent2">
                    <a:lumMod val="50000"/>
                  </a:schemeClr>
                </a:solidFill>
              </a:rPr>
              <a:t>уроці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81792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4" grpId="0"/>
      <p:bldP spid="25" grpId="0"/>
      <p:bldP spid="38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11713" y="570861"/>
            <a:ext cx="10044966" cy="61595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Перевірка </a:t>
            </a:r>
            <a:r>
              <a:rPr lang="uk-UA" sz="4000" b="1" dirty="0" smtClean="0">
                <a:solidFill>
                  <a:schemeClr val="bg1"/>
                </a:solidFill>
              </a:rPr>
              <a:t>домашніх вправ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11713" y="3516332"/>
            <a:ext cx="6598263" cy="13853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/>
              <a:t>№ </a:t>
            </a:r>
            <a:r>
              <a:rPr lang="uk-UA" sz="2800" b="1" dirty="0" smtClean="0"/>
              <a:t>35. Прочитайте </a:t>
            </a:r>
            <a:r>
              <a:rPr lang="uk-UA" sz="2800" b="1" dirty="0"/>
              <a:t>вираз і його значення.</a:t>
            </a:r>
            <a:endParaRPr lang="ru-RU" sz="2800" b="1" dirty="0"/>
          </a:p>
          <a:p>
            <a:r>
              <a:rPr lang="uk-UA" sz="2800" b="1" dirty="0"/>
              <a:t>№ </a:t>
            </a:r>
            <a:r>
              <a:rPr lang="uk-UA" sz="2800" b="1" dirty="0" smtClean="0"/>
              <a:t>36. Прочитайте </a:t>
            </a:r>
            <a:r>
              <a:rPr lang="uk-UA" sz="2800" b="1" dirty="0" err="1"/>
              <a:t>розв</a:t>
            </a:r>
            <a:r>
              <a:rPr lang="ru-RU" sz="2800" b="1" dirty="0"/>
              <a:t>’</a:t>
            </a:r>
            <a:r>
              <a:rPr lang="uk-UA" sz="2800" b="1" dirty="0" err="1"/>
              <a:t>язок</a:t>
            </a:r>
            <a:r>
              <a:rPr lang="uk-UA" sz="2800" b="1" dirty="0"/>
              <a:t> задачі і відповідь</a:t>
            </a:r>
            <a:endParaRPr lang="ru-RU" sz="2800" b="1" dirty="0"/>
          </a:p>
        </p:txBody>
      </p:sp>
      <p:pic>
        <p:nvPicPr>
          <p:cNvPr id="8" name="Picture 2" descr="D:\3 клас\03 МАТЕМ\Листопад\01 Повторення вивченого в 2 кл\№004-Дії віднімання та їхні компоненти. Задачі на знаходження невідомого від’ємника\2025-08-23_1324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07" y="1382752"/>
            <a:ext cx="7356260" cy="197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Картинки до тестів\!!! Учні\OIG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239" y="135149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 flipH="1">
            <a:off x="9944057" y="1855546"/>
            <a:ext cx="360040" cy="50405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616219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7" y="599705"/>
            <a:ext cx="9886706" cy="708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118911589"/>
              </p:ext>
            </p:extLst>
          </p:nvPr>
        </p:nvGraphicFramePr>
        <p:xfrm>
          <a:off x="649571" y="1577825"/>
          <a:ext cx="10778492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3" r="50876" b="60606"/>
          <a:stretch/>
        </p:blipFill>
        <p:spPr>
          <a:xfrm>
            <a:off x="1266866" y="1214154"/>
            <a:ext cx="10592494" cy="53121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440" y="2120380"/>
            <a:ext cx="2001147" cy="3389547"/>
          </a:xfrm>
          <a:prstGeom prst="rect">
            <a:avLst/>
          </a:prstGeom>
          <a:ln w="38100" cap="sq">
            <a:solidFill>
              <a:srgbClr val="2F324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="" xmlns:a16="http://schemas.microsoft.com/office/drawing/2014/main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3266054" y="2480314"/>
            <a:ext cx="328478" cy="215820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="" xmlns:a16="http://schemas.microsoft.com/office/drawing/2014/main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3673671" y="3288480"/>
            <a:ext cx="328478" cy="215820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="" xmlns:a16="http://schemas.microsoft.com/office/drawing/2014/main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0956003" y="-512031"/>
            <a:ext cx="439856" cy="288999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="" xmlns:a16="http://schemas.microsoft.com/office/drawing/2014/main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7713213" y="2480314"/>
            <a:ext cx="328478" cy="215820"/>
          </a:xfrm>
          <a:prstGeom prst="rect">
            <a:avLst/>
          </a:prstGeom>
        </p:spPr>
      </p:pic>
      <p:pic>
        <p:nvPicPr>
          <p:cNvPr id="131" name="Рисунок 130">
            <a:extLst>
              <a:ext uri="{FF2B5EF4-FFF2-40B4-BE49-F238E27FC236}">
                <a16:creationId xmlns="" xmlns:a16="http://schemas.microsoft.com/office/drawing/2014/main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7740214" y="3222127"/>
            <a:ext cx="328478" cy="215820"/>
          </a:xfrm>
          <a:prstGeom prst="rect">
            <a:avLst/>
          </a:prstGeom>
        </p:spPr>
      </p:pic>
      <p:pic>
        <p:nvPicPr>
          <p:cNvPr id="143" name="Рисунок 142">
            <a:extLst>
              <a:ext uri="{FF2B5EF4-FFF2-40B4-BE49-F238E27FC236}">
                <a16:creationId xmlns="" xmlns:a16="http://schemas.microsoft.com/office/drawing/2014/main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7788385" y="4021473"/>
            <a:ext cx="328478" cy="215820"/>
          </a:xfrm>
          <a:prstGeom prst="rect">
            <a:avLst/>
          </a:prstGeom>
        </p:spPr>
      </p:pic>
      <p:pic>
        <p:nvPicPr>
          <p:cNvPr id="151" name="Рисунок 150">
            <a:extLst>
              <a:ext uri="{FF2B5EF4-FFF2-40B4-BE49-F238E27FC236}">
                <a16:creationId xmlns="" xmlns:a16="http://schemas.microsoft.com/office/drawing/2014/main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7802490" y="4799742"/>
            <a:ext cx="328478" cy="215820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="" xmlns:a16="http://schemas.microsoft.com/office/drawing/2014/main" id="{8E5AED46-54DE-453A-823D-4C67D3D7905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10189157" y="-556534"/>
            <a:ext cx="439856" cy="288999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="" xmlns:a16="http://schemas.microsoft.com/office/drawing/2014/main" id="{F6860F68-A90D-49F3-8732-50230190F11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431537" y="-528794"/>
            <a:ext cx="393805" cy="355139"/>
          </a:xfrm>
          <a:prstGeom prst="rect">
            <a:avLst/>
          </a:prstGeom>
        </p:spPr>
      </p:pic>
      <p:pic>
        <p:nvPicPr>
          <p:cNvPr id="182" name="Рисунок 181">
            <a:extLst>
              <a:ext uri="{FF2B5EF4-FFF2-40B4-BE49-F238E27FC236}">
                <a16:creationId xmlns="" xmlns:a16="http://schemas.microsoft.com/office/drawing/2014/main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3273440" y="3959863"/>
            <a:ext cx="328478" cy="215820"/>
          </a:xfrm>
          <a:prstGeom prst="rect">
            <a:avLst/>
          </a:prstGeom>
        </p:spPr>
      </p:pic>
      <p:pic>
        <p:nvPicPr>
          <p:cNvPr id="191" name="Рисунок 190">
            <a:extLst>
              <a:ext uri="{FF2B5EF4-FFF2-40B4-BE49-F238E27FC236}">
                <a16:creationId xmlns="" xmlns:a16="http://schemas.microsoft.com/office/drawing/2014/main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3638248" y="4763153"/>
            <a:ext cx="328478" cy="215820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1603173" y="3069312"/>
            <a:ext cx="967687" cy="600271"/>
            <a:chOff x="-2778594" y="184148"/>
            <a:chExt cx="968317" cy="600132"/>
          </a:xfrm>
        </p:grpSpPr>
        <p:pic>
          <p:nvPicPr>
            <p:cNvPr id="192" name="Рисунок 191">
              <a:extLst>
                <a:ext uri="{FF2B5EF4-FFF2-40B4-BE49-F238E27FC236}">
                  <a16:creationId xmlns="" xmlns:a16="http://schemas.microsoft.com/office/drawing/2014/main" id="{7AA62F5F-8E9F-4758-87A7-86AD87DB95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13" t="43000" r="58246" b="43158"/>
            <a:stretch/>
          </p:blipFill>
          <p:spPr>
            <a:xfrm>
              <a:off x="-2778594" y="184148"/>
              <a:ext cx="455016" cy="567661"/>
            </a:xfrm>
            <a:prstGeom prst="rect">
              <a:avLst/>
            </a:prstGeom>
          </p:spPr>
        </p:pic>
        <p:pic>
          <p:nvPicPr>
            <p:cNvPr id="193" name="Рисунок 192">
              <a:extLst>
                <a:ext uri="{FF2B5EF4-FFF2-40B4-BE49-F238E27FC236}">
                  <a16:creationId xmlns="" xmlns:a16="http://schemas.microsoft.com/office/drawing/2014/main" id="{3192FEA7-0B23-4FFB-8A71-047DC8F935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65" t="43000" r="48694" b="43158"/>
            <a:stretch/>
          </p:blipFill>
          <p:spPr>
            <a:xfrm>
              <a:off x="-2265293" y="216619"/>
              <a:ext cx="455016" cy="567661"/>
            </a:xfrm>
            <a:prstGeom prst="rect">
              <a:avLst/>
            </a:prstGeom>
          </p:spPr>
        </p:pic>
      </p:grpSp>
      <p:pic>
        <p:nvPicPr>
          <p:cNvPr id="101" name="Рисунок 100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2830326" y="2362215"/>
            <a:ext cx="420547" cy="534723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="" xmlns:a16="http://schemas.microsoft.com/office/drawing/2014/main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390423" y="2489565"/>
            <a:ext cx="439856" cy="288999"/>
          </a:xfrm>
          <a:prstGeom prst="rect">
            <a:avLst/>
          </a:prstGeom>
        </p:spPr>
      </p:pic>
      <p:grpSp>
        <p:nvGrpSpPr>
          <p:cNvPr id="113" name="Группа 112"/>
          <p:cNvGrpSpPr/>
          <p:nvPr/>
        </p:nvGrpSpPr>
        <p:grpSpPr>
          <a:xfrm>
            <a:off x="1577876" y="2322689"/>
            <a:ext cx="967687" cy="600271"/>
            <a:chOff x="-2778594" y="184148"/>
            <a:chExt cx="968317" cy="600132"/>
          </a:xfrm>
        </p:grpSpPr>
        <p:pic>
          <p:nvPicPr>
            <p:cNvPr id="114" name="Рисунок 113">
              <a:extLst>
                <a:ext uri="{FF2B5EF4-FFF2-40B4-BE49-F238E27FC236}">
                  <a16:creationId xmlns="" xmlns:a16="http://schemas.microsoft.com/office/drawing/2014/main" id="{7AA62F5F-8E9F-4758-87A7-86AD87DB95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13" t="43000" r="58246" b="43158"/>
            <a:stretch/>
          </p:blipFill>
          <p:spPr>
            <a:xfrm>
              <a:off x="-2778594" y="184148"/>
              <a:ext cx="455016" cy="567661"/>
            </a:xfrm>
            <a:prstGeom prst="rect">
              <a:avLst/>
            </a:prstGeom>
          </p:spPr>
        </p:pic>
        <p:pic>
          <p:nvPicPr>
            <p:cNvPr id="116" name="Рисунок 115">
              <a:extLst>
                <a:ext uri="{FF2B5EF4-FFF2-40B4-BE49-F238E27FC236}">
                  <a16:creationId xmlns="" xmlns:a16="http://schemas.microsoft.com/office/drawing/2014/main" id="{3192FEA7-0B23-4FFB-8A71-047DC8F935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65" t="43000" r="48694" b="43158"/>
            <a:stretch/>
          </p:blipFill>
          <p:spPr>
            <a:xfrm>
              <a:off x="-2265293" y="216619"/>
              <a:ext cx="455016" cy="567661"/>
            </a:xfrm>
            <a:prstGeom prst="rect">
              <a:avLst/>
            </a:prstGeom>
          </p:spPr>
        </p:pic>
      </p:grpSp>
      <p:grpSp>
        <p:nvGrpSpPr>
          <p:cNvPr id="123" name="Группа 122"/>
          <p:cNvGrpSpPr/>
          <p:nvPr/>
        </p:nvGrpSpPr>
        <p:grpSpPr>
          <a:xfrm>
            <a:off x="2799690" y="3110359"/>
            <a:ext cx="867523" cy="572063"/>
            <a:chOff x="7680281" y="1638010"/>
            <a:chExt cx="868088" cy="571931"/>
          </a:xfrm>
        </p:grpSpPr>
        <p:pic>
          <p:nvPicPr>
            <p:cNvPr id="125" name="Рисунок 124">
              <a:extLst>
                <a:ext uri="{FF2B5EF4-FFF2-40B4-BE49-F238E27FC236}">
                  <a16:creationId xmlns="" xmlns:a16="http://schemas.microsoft.com/office/drawing/2014/main" id="{A0D61C55-25D5-44F0-90E4-713DCD9243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66" t="43000" r="66693" b="43158"/>
            <a:stretch/>
          </p:blipFill>
          <p:spPr>
            <a:xfrm>
              <a:off x="7680281" y="1642280"/>
              <a:ext cx="455016" cy="567661"/>
            </a:xfrm>
            <a:prstGeom prst="rect">
              <a:avLst/>
            </a:prstGeom>
          </p:spPr>
        </p:pic>
        <p:pic>
          <p:nvPicPr>
            <p:cNvPr id="126" name="Рисунок 125">
              <a:extLst>
                <a:ext uri="{FF2B5EF4-FFF2-40B4-BE49-F238E27FC236}">
                  <a16:creationId xmlns="" xmlns:a16="http://schemas.microsoft.com/office/drawing/2014/main" id="{1A309B92-E806-4B19-BD8C-2FC1C585B5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21" t="43525" r="31307" b="43439"/>
            <a:stretch/>
          </p:blipFill>
          <p:spPr>
            <a:xfrm>
              <a:off x="8127548" y="1638010"/>
              <a:ext cx="420821" cy="534599"/>
            </a:xfrm>
            <a:prstGeom prst="rect">
              <a:avLst/>
            </a:prstGeom>
          </p:spPr>
        </p:pic>
      </p:grpSp>
      <p:pic>
        <p:nvPicPr>
          <p:cNvPr id="129" name="Рисунок 128">
            <a:extLst>
              <a:ext uri="{FF2B5EF4-FFF2-40B4-BE49-F238E27FC236}">
                <a16:creationId xmlns="" xmlns:a16="http://schemas.microsoft.com/office/drawing/2014/main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390470" y="3222127"/>
            <a:ext cx="439856" cy="288999"/>
          </a:xfrm>
          <a:prstGeom prst="rect">
            <a:avLst/>
          </a:prstGeom>
        </p:spPr>
      </p:pic>
      <p:pic>
        <p:nvPicPr>
          <p:cNvPr id="130" name="Рисунок 1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2827512" y="3832010"/>
            <a:ext cx="454720" cy="567792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1590804" y="3832010"/>
            <a:ext cx="883583" cy="589039"/>
            <a:chOff x="5374424" y="2333380"/>
            <a:chExt cx="884159" cy="588903"/>
          </a:xfrm>
        </p:grpSpPr>
        <p:pic>
          <p:nvPicPr>
            <p:cNvPr id="200" name="Рисунок 199">
              <a:extLst>
                <a:ext uri="{FF2B5EF4-FFF2-40B4-BE49-F238E27FC236}">
                  <a16:creationId xmlns="" xmlns:a16="http://schemas.microsoft.com/office/drawing/2014/main" id="{C032AF8F-DE61-4584-B773-C251183078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91" t="43000" r="40168" b="43158"/>
            <a:stretch/>
          </p:blipFill>
          <p:spPr>
            <a:xfrm>
              <a:off x="5374424" y="2333380"/>
              <a:ext cx="455016" cy="567661"/>
            </a:xfrm>
            <a:prstGeom prst="rect">
              <a:avLst/>
            </a:prstGeom>
          </p:spPr>
        </p:pic>
        <p:pic>
          <p:nvPicPr>
            <p:cNvPr id="133" name="Рисунок 132">
              <a:extLst>
                <a:ext uri="{FF2B5EF4-FFF2-40B4-BE49-F238E27FC236}">
                  <a16:creationId xmlns="" xmlns:a16="http://schemas.microsoft.com/office/drawing/2014/main" id="{7AA62F5F-8E9F-4758-87A7-86AD87DB95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13" t="43000" r="58246" b="43158"/>
            <a:stretch/>
          </p:blipFill>
          <p:spPr>
            <a:xfrm>
              <a:off x="5803567" y="2354622"/>
              <a:ext cx="455016" cy="567661"/>
            </a:xfrm>
            <a:prstGeom prst="rect">
              <a:avLst/>
            </a:prstGeom>
          </p:spPr>
        </p:pic>
      </p:grpSp>
      <p:pic>
        <p:nvPicPr>
          <p:cNvPr id="134" name="Рисунок 133">
            <a:extLst>
              <a:ext uri="{FF2B5EF4-FFF2-40B4-BE49-F238E27FC236}">
                <a16:creationId xmlns="" xmlns:a16="http://schemas.microsoft.com/office/drawing/2014/main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390470" y="3982494"/>
            <a:ext cx="439856" cy="288999"/>
          </a:xfrm>
          <a:prstGeom prst="rect">
            <a:avLst/>
          </a:prstGeom>
        </p:spPr>
      </p:pic>
      <p:grpSp>
        <p:nvGrpSpPr>
          <p:cNvPr id="135" name="Группа 134"/>
          <p:cNvGrpSpPr/>
          <p:nvPr/>
        </p:nvGrpSpPr>
        <p:grpSpPr>
          <a:xfrm>
            <a:off x="1616101" y="4549678"/>
            <a:ext cx="883583" cy="589039"/>
            <a:chOff x="5374424" y="2333380"/>
            <a:chExt cx="884159" cy="588903"/>
          </a:xfrm>
        </p:grpSpPr>
        <p:pic>
          <p:nvPicPr>
            <p:cNvPr id="136" name="Рисунок 135">
              <a:extLst>
                <a:ext uri="{FF2B5EF4-FFF2-40B4-BE49-F238E27FC236}">
                  <a16:creationId xmlns="" xmlns:a16="http://schemas.microsoft.com/office/drawing/2014/main" id="{C032AF8F-DE61-4584-B773-C251183078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91" t="43000" r="40168" b="43158"/>
            <a:stretch/>
          </p:blipFill>
          <p:spPr>
            <a:xfrm>
              <a:off x="5374424" y="2333380"/>
              <a:ext cx="455016" cy="567661"/>
            </a:xfrm>
            <a:prstGeom prst="rect">
              <a:avLst/>
            </a:prstGeom>
          </p:spPr>
        </p:pic>
        <p:pic>
          <p:nvPicPr>
            <p:cNvPr id="137" name="Рисунок 136">
              <a:extLst>
                <a:ext uri="{FF2B5EF4-FFF2-40B4-BE49-F238E27FC236}">
                  <a16:creationId xmlns="" xmlns:a16="http://schemas.microsoft.com/office/drawing/2014/main" id="{7AA62F5F-8E9F-4758-87A7-86AD87DB95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13" t="43000" r="58246" b="43158"/>
            <a:stretch/>
          </p:blipFill>
          <p:spPr>
            <a:xfrm>
              <a:off x="5803567" y="2354622"/>
              <a:ext cx="455016" cy="567661"/>
            </a:xfrm>
            <a:prstGeom prst="rect">
              <a:avLst/>
            </a:prstGeom>
          </p:spPr>
        </p:pic>
      </p:grpSp>
      <p:pic>
        <p:nvPicPr>
          <p:cNvPr id="138" name="Рисунок 137">
            <a:extLst>
              <a:ext uri="{FF2B5EF4-FFF2-40B4-BE49-F238E27FC236}">
                <a16:creationId xmlns="" xmlns:a16="http://schemas.microsoft.com/office/drawing/2014/main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382743" y="4763153"/>
            <a:ext cx="439856" cy="288999"/>
          </a:xfrm>
          <a:prstGeom prst="rect">
            <a:avLst/>
          </a:prstGeom>
        </p:spPr>
      </p:pic>
      <p:grpSp>
        <p:nvGrpSpPr>
          <p:cNvPr id="139" name="Группа 138"/>
          <p:cNvGrpSpPr/>
          <p:nvPr/>
        </p:nvGrpSpPr>
        <p:grpSpPr>
          <a:xfrm>
            <a:off x="2740454" y="4587166"/>
            <a:ext cx="854079" cy="581262"/>
            <a:chOff x="7629113" y="1552228"/>
            <a:chExt cx="854635" cy="581127"/>
          </a:xfrm>
        </p:grpSpPr>
        <p:pic>
          <p:nvPicPr>
            <p:cNvPr id="140" name="Рисунок 139">
              <a:extLst>
                <a:ext uri="{FF2B5EF4-FFF2-40B4-BE49-F238E27FC236}">
                  <a16:creationId xmlns="" xmlns:a16="http://schemas.microsoft.com/office/drawing/2014/main" id="{569BEFE1-71C2-4A73-A615-C92D994491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7629113" y="1552228"/>
              <a:ext cx="455016" cy="567661"/>
            </a:xfrm>
            <a:prstGeom prst="rect">
              <a:avLst/>
            </a:prstGeom>
          </p:spPr>
        </p:pic>
        <p:pic>
          <p:nvPicPr>
            <p:cNvPr id="141" name="Рисунок 140">
              <a:extLst>
                <a:ext uri="{FF2B5EF4-FFF2-40B4-BE49-F238E27FC236}">
                  <a16:creationId xmlns="" xmlns:a16="http://schemas.microsoft.com/office/drawing/2014/main" id="{14E5C802-CA0B-419B-9806-0981AA33D5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06" t="43000" r="13053" b="43158"/>
            <a:stretch/>
          </p:blipFill>
          <p:spPr>
            <a:xfrm>
              <a:off x="8028732" y="1565694"/>
              <a:ext cx="455016" cy="567661"/>
            </a:xfrm>
            <a:prstGeom prst="rect">
              <a:avLst/>
            </a:prstGeom>
          </p:spPr>
        </p:pic>
      </p:grpSp>
      <p:grpSp>
        <p:nvGrpSpPr>
          <p:cNvPr id="142" name="Группа 141"/>
          <p:cNvGrpSpPr/>
          <p:nvPr/>
        </p:nvGrpSpPr>
        <p:grpSpPr>
          <a:xfrm>
            <a:off x="3619590" y="2308493"/>
            <a:ext cx="727588" cy="624618"/>
            <a:chOff x="1841158" y="3599595"/>
            <a:chExt cx="728062" cy="624473"/>
          </a:xfrm>
        </p:grpSpPr>
        <p:pic>
          <p:nvPicPr>
            <p:cNvPr id="144" name="Рисунок 143">
              <a:extLst>
                <a:ext uri="{FF2B5EF4-FFF2-40B4-BE49-F238E27FC236}">
                  <a16:creationId xmlns="" xmlns:a16="http://schemas.microsoft.com/office/drawing/2014/main" id="{F53CA702-EB0F-4C53-BD43-38D01341E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t="43000" r="76482" b="43158"/>
            <a:stretch/>
          </p:blipFill>
          <p:spPr>
            <a:xfrm>
              <a:off x="2068666" y="3599595"/>
              <a:ext cx="500554" cy="624473"/>
            </a:xfrm>
            <a:prstGeom prst="rect">
              <a:avLst/>
            </a:prstGeom>
          </p:spPr>
        </p:pic>
        <p:pic>
          <p:nvPicPr>
            <p:cNvPr id="145" name="Рисунок 144">
              <a:extLst>
                <a:ext uri="{FF2B5EF4-FFF2-40B4-BE49-F238E27FC236}">
                  <a16:creationId xmlns="" xmlns:a16="http://schemas.microsoft.com/office/drawing/2014/main" id="{3192FEA7-0B23-4FFB-8A71-047DC8F935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65" t="43000" r="48694" b="43158"/>
            <a:stretch/>
          </p:blipFill>
          <p:spPr>
            <a:xfrm>
              <a:off x="1841158" y="3628002"/>
              <a:ext cx="455016" cy="567661"/>
            </a:xfrm>
            <a:prstGeom prst="rect">
              <a:avLst/>
            </a:prstGeom>
          </p:spPr>
        </p:pic>
      </p:grpSp>
      <p:grpSp>
        <p:nvGrpSpPr>
          <p:cNvPr id="146" name="Группа 145"/>
          <p:cNvGrpSpPr/>
          <p:nvPr/>
        </p:nvGrpSpPr>
        <p:grpSpPr>
          <a:xfrm>
            <a:off x="5786075" y="2336904"/>
            <a:ext cx="851847" cy="567793"/>
            <a:chOff x="5451981" y="4549593"/>
            <a:chExt cx="852402" cy="567662"/>
          </a:xfrm>
        </p:grpSpPr>
        <p:pic>
          <p:nvPicPr>
            <p:cNvPr id="147" name="Рисунок 146">
              <a:extLst>
                <a:ext uri="{FF2B5EF4-FFF2-40B4-BE49-F238E27FC236}">
                  <a16:creationId xmlns="" xmlns:a16="http://schemas.microsoft.com/office/drawing/2014/main" id="{A0D61C55-25D5-44F0-90E4-713DCD9243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66" t="43000" r="66693" b="43158"/>
            <a:stretch/>
          </p:blipFill>
          <p:spPr>
            <a:xfrm>
              <a:off x="5451981" y="4549594"/>
              <a:ext cx="455016" cy="567661"/>
            </a:xfrm>
            <a:prstGeom prst="rect">
              <a:avLst/>
            </a:prstGeom>
          </p:spPr>
        </p:pic>
        <p:pic>
          <p:nvPicPr>
            <p:cNvPr id="148" name="Рисунок 147">
              <a:extLst>
                <a:ext uri="{FF2B5EF4-FFF2-40B4-BE49-F238E27FC236}">
                  <a16:creationId xmlns="" xmlns:a16="http://schemas.microsoft.com/office/drawing/2014/main" id="{3192FEA7-0B23-4FFB-8A71-047DC8F935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65" t="43000" r="48694" b="43158"/>
            <a:stretch/>
          </p:blipFill>
          <p:spPr>
            <a:xfrm>
              <a:off x="5849367" y="4549593"/>
              <a:ext cx="455016" cy="567661"/>
            </a:xfrm>
            <a:prstGeom prst="rect">
              <a:avLst/>
            </a:prstGeom>
          </p:spPr>
        </p:pic>
      </p:grpSp>
      <p:grpSp>
        <p:nvGrpSpPr>
          <p:cNvPr id="149" name="Группа 148"/>
          <p:cNvGrpSpPr/>
          <p:nvPr/>
        </p:nvGrpSpPr>
        <p:grpSpPr>
          <a:xfrm>
            <a:off x="5814871" y="3082730"/>
            <a:ext cx="851847" cy="567793"/>
            <a:chOff x="5451981" y="4549593"/>
            <a:chExt cx="852402" cy="567662"/>
          </a:xfrm>
        </p:grpSpPr>
        <p:pic>
          <p:nvPicPr>
            <p:cNvPr id="150" name="Рисунок 149">
              <a:extLst>
                <a:ext uri="{FF2B5EF4-FFF2-40B4-BE49-F238E27FC236}">
                  <a16:creationId xmlns="" xmlns:a16="http://schemas.microsoft.com/office/drawing/2014/main" id="{A0D61C55-25D5-44F0-90E4-713DCD9243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66" t="43000" r="66693" b="43158"/>
            <a:stretch/>
          </p:blipFill>
          <p:spPr>
            <a:xfrm>
              <a:off x="5451981" y="4549594"/>
              <a:ext cx="455016" cy="567661"/>
            </a:xfrm>
            <a:prstGeom prst="rect">
              <a:avLst/>
            </a:prstGeom>
          </p:spPr>
        </p:pic>
        <p:pic>
          <p:nvPicPr>
            <p:cNvPr id="152" name="Рисунок 151">
              <a:extLst>
                <a:ext uri="{FF2B5EF4-FFF2-40B4-BE49-F238E27FC236}">
                  <a16:creationId xmlns="" xmlns:a16="http://schemas.microsoft.com/office/drawing/2014/main" id="{3192FEA7-0B23-4FFB-8A71-047DC8F935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65" t="43000" r="48694" b="43158"/>
            <a:stretch/>
          </p:blipFill>
          <p:spPr>
            <a:xfrm>
              <a:off x="5849367" y="4549593"/>
              <a:ext cx="455016" cy="567661"/>
            </a:xfrm>
            <a:prstGeom prst="rect">
              <a:avLst/>
            </a:prstGeom>
          </p:spPr>
        </p:pic>
      </p:grpSp>
      <p:pic>
        <p:nvPicPr>
          <p:cNvPr id="153" name="Рисунок 152">
            <a:extLst>
              <a:ext uri="{FF2B5EF4-FFF2-40B4-BE49-F238E27FC236}">
                <a16:creationId xmlns="" xmlns:a16="http://schemas.microsoft.com/office/drawing/2014/main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6480374" y="2485076"/>
            <a:ext cx="439856" cy="288999"/>
          </a:xfrm>
          <a:prstGeom prst="rect">
            <a:avLst/>
          </a:prstGeom>
        </p:spPr>
      </p:pic>
      <p:pic>
        <p:nvPicPr>
          <p:cNvPr id="154" name="Рисунок 153">
            <a:extLst>
              <a:ext uri="{FF2B5EF4-FFF2-40B4-BE49-F238E27FC236}">
                <a16:creationId xmlns="" xmlns:a16="http://schemas.microsoft.com/office/drawing/2014/main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6563113" y="3216506"/>
            <a:ext cx="439856" cy="288999"/>
          </a:xfrm>
          <a:prstGeom prst="rect">
            <a:avLst/>
          </a:prstGeom>
        </p:spPr>
      </p:pic>
      <p:grpSp>
        <p:nvGrpSpPr>
          <p:cNvPr id="158" name="Группа 157"/>
          <p:cNvGrpSpPr/>
          <p:nvPr/>
        </p:nvGrpSpPr>
        <p:grpSpPr>
          <a:xfrm>
            <a:off x="5774450" y="3832009"/>
            <a:ext cx="788663" cy="581271"/>
            <a:chOff x="9376242" y="4149246"/>
            <a:chExt cx="789177" cy="581136"/>
          </a:xfrm>
        </p:grpSpPr>
        <p:pic>
          <p:nvPicPr>
            <p:cNvPr id="159" name="Рисунок 158">
              <a:extLst>
                <a:ext uri="{FF2B5EF4-FFF2-40B4-BE49-F238E27FC236}">
                  <a16:creationId xmlns="" xmlns:a16="http://schemas.microsoft.com/office/drawing/2014/main" id="{C032AF8F-DE61-4584-B773-C251183078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91" t="43000" r="40168" b="43158"/>
            <a:stretch/>
          </p:blipFill>
          <p:spPr>
            <a:xfrm>
              <a:off x="9376242" y="4149246"/>
              <a:ext cx="455016" cy="567661"/>
            </a:xfrm>
            <a:prstGeom prst="rect">
              <a:avLst/>
            </a:prstGeom>
          </p:spPr>
        </p:pic>
        <p:pic>
          <p:nvPicPr>
            <p:cNvPr id="160" name="Рисунок 159">
              <a:extLst>
                <a:ext uri="{FF2B5EF4-FFF2-40B4-BE49-F238E27FC236}">
                  <a16:creationId xmlns="" xmlns:a16="http://schemas.microsoft.com/office/drawing/2014/main" id="{7789B4E2-D455-4B48-982A-12838205C9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783" t="43000" r="21976" b="43158"/>
            <a:stretch/>
          </p:blipFill>
          <p:spPr>
            <a:xfrm>
              <a:off x="9710403" y="4162721"/>
              <a:ext cx="455016" cy="567661"/>
            </a:xfrm>
            <a:prstGeom prst="rect">
              <a:avLst/>
            </a:prstGeom>
          </p:spPr>
        </p:pic>
      </p:grpSp>
      <p:grpSp>
        <p:nvGrpSpPr>
          <p:cNvPr id="161" name="Группа 160"/>
          <p:cNvGrpSpPr/>
          <p:nvPr/>
        </p:nvGrpSpPr>
        <p:grpSpPr>
          <a:xfrm>
            <a:off x="5786075" y="4536198"/>
            <a:ext cx="921659" cy="581271"/>
            <a:chOff x="9304085" y="4149246"/>
            <a:chExt cx="922259" cy="581136"/>
          </a:xfrm>
        </p:grpSpPr>
        <p:pic>
          <p:nvPicPr>
            <p:cNvPr id="162" name="Рисунок 161">
              <a:extLst>
                <a:ext uri="{FF2B5EF4-FFF2-40B4-BE49-F238E27FC236}">
                  <a16:creationId xmlns="" xmlns:a16="http://schemas.microsoft.com/office/drawing/2014/main" id="{C032AF8F-DE61-4584-B773-C251183078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91" t="43000" r="40168" b="43158"/>
            <a:stretch/>
          </p:blipFill>
          <p:spPr>
            <a:xfrm>
              <a:off x="9304085" y="4149246"/>
              <a:ext cx="455016" cy="567661"/>
            </a:xfrm>
            <a:prstGeom prst="rect">
              <a:avLst/>
            </a:prstGeom>
          </p:spPr>
        </p:pic>
        <p:pic>
          <p:nvPicPr>
            <p:cNvPr id="163" name="Рисунок 162">
              <a:extLst>
                <a:ext uri="{FF2B5EF4-FFF2-40B4-BE49-F238E27FC236}">
                  <a16:creationId xmlns="" xmlns:a16="http://schemas.microsoft.com/office/drawing/2014/main" id="{7789B4E2-D455-4B48-982A-12838205C9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783" t="43000" r="21976" b="43158"/>
            <a:stretch/>
          </p:blipFill>
          <p:spPr>
            <a:xfrm>
              <a:off x="9771328" y="4162721"/>
              <a:ext cx="455016" cy="567661"/>
            </a:xfrm>
            <a:prstGeom prst="rect">
              <a:avLst/>
            </a:prstGeom>
          </p:spPr>
        </p:pic>
      </p:grpSp>
      <p:pic>
        <p:nvPicPr>
          <p:cNvPr id="164" name="Рисунок 163">
            <a:extLst>
              <a:ext uri="{FF2B5EF4-FFF2-40B4-BE49-F238E27FC236}">
                <a16:creationId xmlns="" xmlns:a16="http://schemas.microsoft.com/office/drawing/2014/main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6541750" y="3984883"/>
            <a:ext cx="439856" cy="288999"/>
          </a:xfrm>
          <a:prstGeom prst="rect">
            <a:avLst/>
          </a:prstGeom>
        </p:spPr>
      </p:pic>
      <p:pic>
        <p:nvPicPr>
          <p:cNvPr id="165" name="Рисунок 164">
            <a:extLst>
              <a:ext uri="{FF2B5EF4-FFF2-40B4-BE49-F238E27FC236}">
                <a16:creationId xmlns="" xmlns:a16="http://schemas.microsoft.com/office/drawing/2014/main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6532237" y="4743637"/>
            <a:ext cx="439856" cy="288999"/>
          </a:xfrm>
          <a:prstGeom prst="rect">
            <a:avLst/>
          </a:prstGeom>
        </p:spPr>
      </p:pic>
      <p:grpSp>
        <p:nvGrpSpPr>
          <p:cNvPr id="179" name="Группа 178"/>
          <p:cNvGrpSpPr/>
          <p:nvPr/>
        </p:nvGrpSpPr>
        <p:grpSpPr>
          <a:xfrm>
            <a:off x="6920230" y="2313415"/>
            <a:ext cx="769785" cy="577067"/>
            <a:chOff x="2815046" y="4537979"/>
            <a:chExt cx="770286" cy="576933"/>
          </a:xfrm>
        </p:grpSpPr>
        <p:pic>
          <p:nvPicPr>
            <p:cNvPr id="180" name="Рисунок 179">
              <a:extLst>
                <a:ext uri="{FF2B5EF4-FFF2-40B4-BE49-F238E27FC236}">
                  <a16:creationId xmlns="" xmlns:a16="http://schemas.microsoft.com/office/drawing/2014/main" id="{F53CA702-EB0F-4C53-BD43-38D01341E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t="43000" r="76482" b="43158"/>
            <a:stretch/>
          </p:blipFill>
          <p:spPr>
            <a:xfrm>
              <a:off x="2815046" y="4547251"/>
              <a:ext cx="455016" cy="567661"/>
            </a:xfrm>
            <a:prstGeom prst="rect">
              <a:avLst/>
            </a:prstGeom>
          </p:spPr>
        </p:pic>
        <p:pic>
          <p:nvPicPr>
            <p:cNvPr id="184" name="Рисунок 183">
              <a:extLst>
                <a:ext uri="{FF2B5EF4-FFF2-40B4-BE49-F238E27FC236}">
                  <a16:creationId xmlns="" xmlns:a16="http://schemas.microsoft.com/office/drawing/2014/main" id="{74F6DDAE-519B-4BD3-9E5A-A1FAE26901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16" t="42297" r="4743" b="43861"/>
            <a:stretch/>
          </p:blipFill>
          <p:spPr>
            <a:xfrm>
              <a:off x="3130316" y="4537979"/>
              <a:ext cx="455016" cy="567661"/>
            </a:xfrm>
            <a:prstGeom prst="rect">
              <a:avLst/>
            </a:prstGeom>
          </p:spPr>
        </p:pic>
      </p:grpSp>
      <p:grpSp>
        <p:nvGrpSpPr>
          <p:cNvPr id="201" name="Группа 200"/>
          <p:cNvGrpSpPr/>
          <p:nvPr/>
        </p:nvGrpSpPr>
        <p:grpSpPr>
          <a:xfrm>
            <a:off x="6968138" y="3082731"/>
            <a:ext cx="885250" cy="567793"/>
            <a:chOff x="9483415" y="2052741"/>
            <a:chExt cx="885827" cy="567662"/>
          </a:xfrm>
        </p:grpSpPr>
        <p:pic>
          <p:nvPicPr>
            <p:cNvPr id="207" name="Рисунок 206">
              <a:extLst>
                <a:ext uri="{FF2B5EF4-FFF2-40B4-BE49-F238E27FC236}">
                  <a16:creationId xmlns="" xmlns:a16="http://schemas.microsoft.com/office/drawing/2014/main" id="{F53CA702-EB0F-4C53-BD43-38D01341E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t="43000" r="76482" b="43158"/>
            <a:stretch/>
          </p:blipFill>
          <p:spPr>
            <a:xfrm>
              <a:off x="9483415" y="2052742"/>
              <a:ext cx="455016" cy="567661"/>
            </a:xfrm>
            <a:prstGeom prst="rect">
              <a:avLst/>
            </a:prstGeom>
          </p:spPr>
        </p:pic>
        <p:pic>
          <p:nvPicPr>
            <p:cNvPr id="208" name="Рисунок 207">
              <a:extLst>
                <a:ext uri="{FF2B5EF4-FFF2-40B4-BE49-F238E27FC236}">
                  <a16:creationId xmlns="" xmlns:a16="http://schemas.microsoft.com/office/drawing/2014/main" id="{7789B4E2-D455-4B48-982A-12838205C9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783" t="43000" r="21976" b="43158"/>
            <a:stretch/>
          </p:blipFill>
          <p:spPr>
            <a:xfrm>
              <a:off x="9914226" y="2052741"/>
              <a:ext cx="455016" cy="567661"/>
            </a:xfrm>
            <a:prstGeom prst="rect">
              <a:avLst/>
            </a:prstGeom>
          </p:spPr>
        </p:pic>
      </p:grpSp>
      <p:grpSp>
        <p:nvGrpSpPr>
          <p:cNvPr id="213" name="Группа 212"/>
          <p:cNvGrpSpPr/>
          <p:nvPr/>
        </p:nvGrpSpPr>
        <p:grpSpPr>
          <a:xfrm>
            <a:off x="6998188" y="3783876"/>
            <a:ext cx="718414" cy="602355"/>
            <a:chOff x="3604260" y="3780551"/>
            <a:chExt cx="718882" cy="602216"/>
          </a:xfrm>
        </p:grpSpPr>
        <p:pic>
          <p:nvPicPr>
            <p:cNvPr id="218" name="Рисунок 217">
              <a:extLst>
                <a:ext uri="{FF2B5EF4-FFF2-40B4-BE49-F238E27FC236}">
                  <a16:creationId xmlns="" xmlns:a16="http://schemas.microsoft.com/office/drawing/2014/main" id="{A0D61C55-25D5-44F0-90E4-713DCD9243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66" t="43000" r="66693" b="43158"/>
            <a:stretch/>
          </p:blipFill>
          <p:spPr>
            <a:xfrm>
              <a:off x="3604260" y="3815106"/>
              <a:ext cx="455016" cy="567661"/>
            </a:xfrm>
            <a:prstGeom prst="rect">
              <a:avLst/>
            </a:prstGeom>
          </p:spPr>
        </p:pic>
        <p:pic>
          <p:nvPicPr>
            <p:cNvPr id="221" name="Рисунок 220">
              <a:extLst>
                <a:ext uri="{FF2B5EF4-FFF2-40B4-BE49-F238E27FC236}">
                  <a16:creationId xmlns="" xmlns:a16="http://schemas.microsoft.com/office/drawing/2014/main" id="{74F6DDAE-519B-4BD3-9E5A-A1FAE26901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16" t="42297" r="4743" b="43861"/>
            <a:stretch/>
          </p:blipFill>
          <p:spPr>
            <a:xfrm>
              <a:off x="3868126" y="3780551"/>
              <a:ext cx="455016" cy="567661"/>
            </a:xfrm>
            <a:prstGeom prst="rect">
              <a:avLst/>
            </a:prstGeom>
          </p:spPr>
        </p:pic>
      </p:grpSp>
      <p:grpSp>
        <p:nvGrpSpPr>
          <p:cNvPr id="224" name="Группа 223"/>
          <p:cNvGrpSpPr/>
          <p:nvPr/>
        </p:nvGrpSpPr>
        <p:grpSpPr>
          <a:xfrm>
            <a:off x="7001927" y="4576988"/>
            <a:ext cx="730378" cy="575587"/>
            <a:chOff x="3222595" y="2543167"/>
            <a:chExt cx="730854" cy="575454"/>
          </a:xfrm>
        </p:grpSpPr>
        <p:pic>
          <p:nvPicPr>
            <p:cNvPr id="225" name="Рисунок 224">
              <a:extLst>
                <a:ext uri="{FF2B5EF4-FFF2-40B4-BE49-F238E27FC236}">
                  <a16:creationId xmlns="" xmlns:a16="http://schemas.microsoft.com/office/drawing/2014/main" id="{A0D61C55-25D5-44F0-90E4-713DCD9243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66" t="43000" r="66693" b="43158"/>
            <a:stretch/>
          </p:blipFill>
          <p:spPr>
            <a:xfrm>
              <a:off x="3222595" y="2550960"/>
              <a:ext cx="455016" cy="567661"/>
            </a:xfrm>
            <a:prstGeom prst="rect">
              <a:avLst/>
            </a:prstGeom>
          </p:spPr>
        </p:pic>
        <p:pic>
          <p:nvPicPr>
            <p:cNvPr id="226" name="Рисунок 225">
              <a:extLst>
                <a:ext uri="{FF2B5EF4-FFF2-40B4-BE49-F238E27FC236}">
                  <a16:creationId xmlns="" xmlns:a16="http://schemas.microsoft.com/office/drawing/2014/main" id="{F53CA702-EB0F-4C53-BD43-38D01341E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t="43000" r="76482" b="43158"/>
            <a:stretch/>
          </p:blipFill>
          <p:spPr>
            <a:xfrm>
              <a:off x="3492187" y="2543167"/>
              <a:ext cx="461262" cy="575454"/>
            </a:xfrm>
            <a:prstGeom prst="rect">
              <a:avLst/>
            </a:prstGeom>
          </p:spPr>
        </p:pic>
      </p:grpSp>
      <p:grpSp>
        <p:nvGrpSpPr>
          <p:cNvPr id="233" name="Группа 232"/>
          <p:cNvGrpSpPr/>
          <p:nvPr/>
        </p:nvGrpSpPr>
        <p:grpSpPr>
          <a:xfrm>
            <a:off x="3626655" y="3845488"/>
            <a:ext cx="702352" cy="567792"/>
            <a:chOff x="4223046" y="4703331"/>
            <a:chExt cx="702810" cy="567661"/>
          </a:xfrm>
        </p:grpSpPr>
        <p:pic>
          <p:nvPicPr>
            <p:cNvPr id="234" name="Рисунок 233">
              <a:extLst>
                <a:ext uri="{FF2B5EF4-FFF2-40B4-BE49-F238E27FC236}">
                  <a16:creationId xmlns="" xmlns:a16="http://schemas.microsoft.com/office/drawing/2014/main" id="{1A309B92-E806-4B19-BD8C-2FC1C585B5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21" t="43525" r="31307" b="43439"/>
            <a:stretch/>
          </p:blipFill>
          <p:spPr>
            <a:xfrm>
              <a:off x="4223046" y="4712791"/>
              <a:ext cx="420821" cy="534599"/>
            </a:xfrm>
            <a:prstGeom prst="rect">
              <a:avLst/>
            </a:prstGeom>
          </p:spPr>
        </p:pic>
        <p:pic>
          <p:nvPicPr>
            <p:cNvPr id="235" name="Рисунок 234">
              <a:extLst>
                <a:ext uri="{FF2B5EF4-FFF2-40B4-BE49-F238E27FC236}">
                  <a16:creationId xmlns="" xmlns:a16="http://schemas.microsoft.com/office/drawing/2014/main" id="{A0D61C55-25D5-44F0-90E4-713DCD9243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66" t="43000" r="66693" b="43158"/>
            <a:stretch/>
          </p:blipFill>
          <p:spPr>
            <a:xfrm>
              <a:off x="4470840" y="4703331"/>
              <a:ext cx="455016" cy="567661"/>
            </a:xfrm>
            <a:prstGeom prst="rect">
              <a:avLst/>
            </a:prstGeom>
          </p:spPr>
        </p:pic>
      </p:grpSp>
      <p:grpSp>
        <p:nvGrpSpPr>
          <p:cNvPr id="236" name="Группа 235"/>
          <p:cNvGrpSpPr/>
          <p:nvPr/>
        </p:nvGrpSpPr>
        <p:grpSpPr>
          <a:xfrm>
            <a:off x="3966726" y="3082732"/>
            <a:ext cx="723133" cy="574891"/>
            <a:chOff x="3118061" y="5333511"/>
            <a:chExt cx="723604" cy="574758"/>
          </a:xfrm>
        </p:grpSpPr>
        <p:pic>
          <p:nvPicPr>
            <p:cNvPr id="237" name="Рисунок 236">
              <a:extLst>
                <a:ext uri="{FF2B5EF4-FFF2-40B4-BE49-F238E27FC236}">
                  <a16:creationId xmlns="" xmlns:a16="http://schemas.microsoft.com/office/drawing/2014/main" id="{7789B4E2-D455-4B48-982A-12838205C9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783" t="43000" r="21976" b="43158"/>
            <a:stretch/>
          </p:blipFill>
          <p:spPr>
            <a:xfrm>
              <a:off x="3118061" y="5333511"/>
              <a:ext cx="455016" cy="567661"/>
            </a:xfrm>
            <a:prstGeom prst="rect">
              <a:avLst/>
            </a:prstGeom>
          </p:spPr>
        </p:pic>
        <p:pic>
          <p:nvPicPr>
            <p:cNvPr id="238" name="Рисунок 237">
              <a:extLst>
                <a:ext uri="{FF2B5EF4-FFF2-40B4-BE49-F238E27FC236}">
                  <a16:creationId xmlns="" xmlns:a16="http://schemas.microsoft.com/office/drawing/2014/main" id="{F53CA702-EB0F-4C53-BD43-38D01341E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t="43000" r="76482" b="43158"/>
            <a:stretch/>
          </p:blipFill>
          <p:spPr>
            <a:xfrm>
              <a:off x="3386649" y="5340608"/>
              <a:ext cx="455016" cy="567661"/>
            </a:xfrm>
            <a:prstGeom prst="rect">
              <a:avLst/>
            </a:prstGeom>
          </p:spPr>
        </p:pic>
      </p:grpSp>
      <p:grpSp>
        <p:nvGrpSpPr>
          <p:cNvPr id="118" name="Группа 117"/>
          <p:cNvGrpSpPr/>
          <p:nvPr/>
        </p:nvGrpSpPr>
        <p:grpSpPr>
          <a:xfrm>
            <a:off x="3948777" y="4549677"/>
            <a:ext cx="806380" cy="573862"/>
            <a:chOff x="4178857" y="5344775"/>
            <a:chExt cx="806905" cy="573729"/>
          </a:xfrm>
        </p:grpSpPr>
        <p:pic>
          <p:nvPicPr>
            <p:cNvPr id="119" name="Рисунок 118">
              <a:extLst>
                <a:ext uri="{FF2B5EF4-FFF2-40B4-BE49-F238E27FC236}">
                  <a16:creationId xmlns="" xmlns:a16="http://schemas.microsoft.com/office/drawing/2014/main" id="{7789B4E2-D455-4B48-982A-12838205C9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783" t="43000" r="21976" b="43158"/>
            <a:stretch/>
          </p:blipFill>
          <p:spPr>
            <a:xfrm>
              <a:off x="4178857" y="5350843"/>
              <a:ext cx="455016" cy="567661"/>
            </a:xfrm>
            <a:prstGeom prst="rect">
              <a:avLst/>
            </a:prstGeom>
          </p:spPr>
        </p:pic>
        <p:pic>
          <p:nvPicPr>
            <p:cNvPr id="120" name="Рисунок 119">
              <a:extLst>
                <a:ext uri="{FF2B5EF4-FFF2-40B4-BE49-F238E27FC236}">
                  <a16:creationId xmlns="" xmlns:a16="http://schemas.microsoft.com/office/drawing/2014/main" id="{A0D61C55-25D5-44F0-90E4-713DCD9243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66" t="43000" r="66693" b="43158"/>
            <a:stretch/>
          </p:blipFill>
          <p:spPr>
            <a:xfrm>
              <a:off x="4530746" y="5344775"/>
              <a:ext cx="455016" cy="567661"/>
            </a:xfrm>
            <a:prstGeom prst="rect">
              <a:avLst/>
            </a:prstGeom>
          </p:spPr>
        </p:pic>
      </p:grpSp>
      <p:grpSp>
        <p:nvGrpSpPr>
          <p:cNvPr id="128" name="Группа 127"/>
          <p:cNvGrpSpPr/>
          <p:nvPr/>
        </p:nvGrpSpPr>
        <p:grpSpPr>
          <a:xfrm>
            <a:off x="8146359" y="2336904"/>
            <a:ext cx="758969" cy="573164"/>
            <a:chOff x="6591273" y="3628002"/>
            <a:chExt cx="759463" cy="573031"/>
          </a:xfrm>
        </p:grpSpPr>
        <p:pic>
          <p:nvPicPr>
            <p:cNvPr id="132" name="Рисунок 131">
              <a:extLst>
                <a:ext uri="{FF2B5EF4-FFF2-40B4-BE49-F238E27FC236}">
                  <a16:creationId xmlns="" xmlns:a16="http://schemas.microsoft.com/office/drawing/2014/main" id="{3192FEA7-0B23-4FFB-8A71-047DC8F935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65" t="43000" r="48694" b="43158"/>
            <a:stretch/>
          </p:blipFill>
          <p:spPr>
            <a:xfrm>
              <a:off x="6895720" y="3633372"/>
              <a:ext cx="455016" cy="567661"/>
            </a:xfrm>
            <a:prstGeom prst="rect">
              <a:avLst/>
            </a:prstGeom>
          </p:spPr>
        </p:pic>
        <p:pic>
          <p:nvPicPr>
            <p:cNvPr id="155" name="Рисунок 154">
              <a:extLst>
                <a:ext uri="{FF2B5EF4-FFF2-40B4-BE49-F238E27FC236}">
                  <a16:creationId xmlns="" xmlns:a16="http://schemas.microsoft.com/office/drawing/2014/main" id="{3192FEA7-0B23-4FFB-8A71-047DC8F935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65" t="43000" r="48694" b="43158"/>
            <a:stretch/>
          </p:blipFill>
          <p:spPr>
            <a:xfrm>
              <a:off x="6591273" y="3628002"/>
              <a:ext cx="455016" cy="567661"/>
            </a:xfrm>
            <a:prstGeom prst="rect">
              <a:avLst/>
            </a:prstGeom>
          </p:spPr>
        </p:pic>
      </p:grpSp>
      <p:grpSp>
        <p:nvGrpSpPr>
          <p:cNvPr id="156" name="Группа 155"/>
          <p:cNvGrpSpPr/>
          <p:nvPr/>
        </p:nvGrpSpPr>
        <p:grpSpPr>
          <a:xfrm>
            <a:off x="8085484" y="3089231"/>
            <a:ext cx="819843" cy="568307"/>
            <a:chOff x="4178857" y="4234737"/>
            <a:chExt cx="820377" cy="568175"/>
          </a:xfrm>
        </p:grpSpPr>
        <p:pic>
          <p:nvPicPr>
            <p:cNvPr id="157" name="Рисунок 156">
              <a:extLst>
                <a:ext uri="{FF2B5EF4-FFF2-40B4-BE49-F238E27FC236}">
                  <a16:creationId xmlns="" xmlns:a16="http://schemas.microsoft.com/office/drawing/2014/main" id="{C032AF8F-DE61-4584-B773-C251183078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91" t="43000" r="40168" b="43158"/>
            <a:stretch/>
          </p:blipFill>
          <p:spPr>
            <a:xfrm>
              <a:off x="4178857" y="4235251"/>
              <a:ext cx="455016" cy="567661"/>
            </a:xfrm>
            <a:prstGeom prst="rect">
              <a:avLst/>
            </a:prstGeom>
          </p:spPr>
        </p:pic>
        <p:pic>
          <p:nvPicPr>
            <p:cNvPr id="166" name="Рисунок 165">
              <a:extLst>
                <a:ext uri="{FF2B5EF4-FFF2-40B4-BE49-F238E27FC236}">
                  <a16:creationId xmlns="" xmlns:a16="http://schemas.microsoft.com/office/drawing/2014/main" id="{A0D61C55-25D5-44F0-90E4-713DCD9243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66" t="43000" r="66693" b="43158"/>
            <a:stretch/>
          </p:blipFill>
          <p:spPr>
            <a:xfrm>
              <a:off x="4544218" y="4234737"/>
              <a:ext cx="455016" cy="567661"/>
            </a:xfrm>
            <a:prstGeom prst="rect">
              <a:avLst/>
            </a:prstGeom>
          </p:spPr>
        </p:pic>
      </p:grpSp>
      <p:grpSp>
        <p:nvGrpSpPr>
          <p:cNvPr id="167" name="Группа 166"/>
          <p:cNvGrpSpPr/>
          <p:nvPr/>
        </p:nvGrpSpPr>
        <p:grpSpPr>
          <a:xfrm>
            <a:off x="8054134" y="3832009"/>
            <a:ext cx="774304" cy="567860"/>
            <a:chOff x="9589183" y="5924477"/>
            <a:chExt cx="774808" cy="567729"/>
          </a:xfrm>
        </p:grpSpPr>
        <p:pic>
          <p:nvPicPr>
            <p:cNvPr id="168" name="Рисунок 167">
              <a:extLst>
                <a:ext uri="{FF2B5EF4-FFF2-40B4-BE49-F238E27FC236}">
                  <a16:creationId xmlns="" xmlns:a16="http://schemas.microsoft.com/office/drawing/2014/main" id="{14E5C802-CA0B-419B-9806-0981AA33D5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06" t="43000" r="13053" b="43158"/>
            <a:stretch/>
          </p:blipFill>
          <p:spPr>
            <a:xfrm>
              <a:off x="9589183" y="5924477"/>
              <a:ext cx="455016" cy="567661"/>
            </a:xfrm>
            <a:prstGeom prst="rect">
              <a:avLst/>
            </a:prstGeom>
          </p:spPr>
        </p:pic>
        <p:pic>
          <p:nvPicPr>
            <p:cNvPr id="169" name="Рисунок 168">
              <a:extLst>
                <a:ext uri="{FF2B5EF4-FFF2-40B4-BE49-F238E27FC236}">
                  <a16:creationId xmlns="" xmlns:a16="http://schemas.microsoft.com/office/drawing/2014/main" id="{7789B4E2-D455-4B48-982A-12838205C9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783" t="43000" r="21976" b="43158"/>
            <a:stretch/>
          </p:blipFill>
          <p:spPr>
            <a:xfrm>
              <a:off x="9908975" y="5924545"/>
              <a:ext cx="455016" cy="567661"/>
            </a:xfrm>
            <a:prstGeom prst="rect">
              <a:avLst/>
            </a:prstGeom>
          </p:spPr>
        </p:pic>
      </p:grpSp>
      <p:grpSp>
        <p:nvGrpSpPr>
          <p:cNvPr id="6" name="Группа 5"/>
          <p:cNvGrpSpPr/>
          <p:nvPr/>
        </p:nvGrpSpPr>
        <p:grpSpPr>
          <a:xfrm>
            <a:off x="8068692" y="4531786"/>
            <a:ext cx="1148049" cy="589955"/>
            <a:chOff x="8073948" y="4530737"/>
            <a:chExt cx="1148797" cy="589818"/>
          </a:xfrm>
        </p:grpSpPr>
        <p:grpSp>
          <p:nvGrpSpPr>
            <p:cNvPr id="121" name="Группа 120"/>
            <p:cNvGrpSpPr/>
            <p:nvPr/>
          </p:nvGrpSpPr>
          <p:grpSpPr>
            <a:xfrm>
              <a:off x="8073948" y="4544350"/>
              <a:ext cx="738042" cy="576205"/>
              <a:chOff x="2831396" y="3805726"/>
              <a:chExt cx="738042" cy="576205"/>
            </a:xfrm>
          </p:grpSpPr>
          <p:pic>
            <p:nvPicPr>
              <p:cNvPr id="122" name="Рисунок 121">
                <a:extLst>
                  <a:ext uri="{FF2B5EF4-FFF2-40B4-BE49-F238E27FC236}">
                    <a16:creationId xmlns="" xmlns:a16="http://schemas.microsoft.com/office/drawing/2014/main" id="{74F6DDAE-519B-4BD3-9E5A-A1FAE26901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016" t="42297" r="4743" b="43861"/>
              <a:stretch/>
            </p:blipFill>
            <p:spPr>
              <a:xfrm>
                <a:off x="3114422" y="3805726"/>
                <a:ext cx="455016" cy="567661"/>
              </a:xfrm>
              <a:prstGeom prst="rect">
                <a:avLst/>
              </a:prstGeom>
            </p:spPr>
          </p:pic>
          <p:pic>
            <p:nvPicPr>
              <p:cNvPr id="127" name="Рисунок 126">
                <a:extLst>
                  <a:ext uri="{FF2B5EF4-FFF2-40B4-BE49-F238E27FC236}">
                    <a16:creationId xmlns="" xmlns:a16="http://schemas.microsoft.com/office/drawing/2014/main" id="{569BEFE1-71C2-4A73-A615-C92D9944917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830" t="43000" r="84929" b="43158"/>
              <a:stretch/>
            </p:blipFill>
            <p:spPr>
              <a:xfrm>
                <a:off x="2831396" y="3814270"/>
                <a:ext cx="455016" cy="567661"/>
              </a:xfrm>
              <a:prstGeom prst="rect">
                <a:avLst/>
              </a:prstGeom>
            </p:spPr>
          </p:pic>
        </p:grpSp>
        <p:pic>
          <p:nvPicPr>
            <p:cNvPr id="170" name="Рисунок 169">
              <a:extLst>
                <a:ext uri="{FF2B5EF4-FFF2-40B4-BE49-F238E27FC236}">
                  <a16:creationId xmlns="" xmlns:a16="http://schemas.microsoft.com/office/drawing/2014/main" id="{74F6DDAE-519B-4BD3-9E5A-A1FAE26901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16" t="42297" r="4743" b="43861"/>
            <a:stretch/>
          </p:blipFill>
          <p:spPr>
            <a:xfrm>
              <a:off x="8767729" y="4530737"/>
              <a:ext cx="455016" cy="567661"/>
            </a:xfrm>
            <a:prstGeom prst="rect">
              <a:avLst/>
            </a:prstGeom>
          </p:spPr>
        </p:pic>
      </p:grpSp>
      <p:sp>
        <p:nvSpPr>
          <p:cNvPr id="171" name="Прямоугольник 170"/>
          <p:cNvSpPr/>
          <p:nvPr/>
        </p:nvSpPr>
        <p:spPr>
          <a:xfrm>
            <a:off x="1234901" y="391977"/>
            <a:ext cx="9861299" cy="72276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вирази усно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72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0" y="5728654"/>
            <a:ext cx="1076984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Ст.8 №37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44266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78ABED6F-A7DA-48E7-B642-3E425A4841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52962" b="60197"/>
          <a:stretch/>
        </p:blipFill>
        <p:spPr>
          <a:xfrm>
            <a:off x="367409" y="1106669"/>
            <a:ext cx="11310597" cy="53933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309650" y="-612526"/>
            <a:ext cx="513143" cy="64074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1971298" y="2947121"/>
            <a:ext cx="481400" cy="60110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211620" y="-536401"/>
            <a:ext cx="501939" cy="626754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014773" y="-612526"/>
            <a:ext cx="490545" cy="6125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1206819" y="2988517"/>
            <a:ext cx="469640" cy="58642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707094" y="2965352"/>
            <a:ext cx="467947" cy="584309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487638" y="-577225"/>
            <a:ext cx="389435" cy="495165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797351" y="2973557"/>
            <a:ext cx="492961" cy="615542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7895046" y="-614711"/>
            <a:ext cx="456599" cy="570139"/>
          </a:xfrm>
          <a:prstGeom prst="rect">
            <a:avLst/>
          </a:prstGeom>
        </p:spPr>
      </p:pic>
      <p:pic>
        <p:nvPicPr>
          <p:cNvPr id="93" name="Рисунок 9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0" t="46844" r="16950" b="34814"/>
          <a:stretch/>
        </p:blipFill>
        <p:spPr>
          <a:xfrm>
            <a:off x="2267749" y="1897726"/>
            <a:ext cx="5494047" cy="118827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CA22F16-A46E-4DC6-AE2D-0E511B6AF0A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720" y="1245288"/>
            <a:ext cx="2274089" cy="1785396"/>
          </a:xfrm>
          <a:prstGeom prst="rect">
            <a:avLst/>
          </a:prstGeom>
        </p:spPr>
      </p:pic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xmlns="" id="{EEB7480D-02C6-481C-87F6-DFFA66B6DCD6}"/>
              </a:ext>
            </a:extLst>
          </p:cNvPr>
          <p:cNvSpPr/>
          <p:nvPr/>
        </p:nvSpPr>
        <p:spPr>
          <a:xfrm>
            <a:off x="949217" y="477005"/>
            <a:ext cx="10146983" cy="62966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Каліграфічна хвилинка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9" name="Рисунок 10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2" t="18143" r="6696" b="5524"/>
          <a:stretch/>
        </p:blipFill>
        <p:spPr>
          <a:xfrm>
            <a:off x="4901442" y="1245287"/>
            <a:ext cx="2266524" cy="111625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26454" y="3729190"/>
            <a:ext cx="8996946" cy="4617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/>
              <a:t>Назвіть всі двоцифрові числа,  що мають 6 одиниць. 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870309" y="2960957"/>
            <a:ext cx="513143" cy="640743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392780" y="2947121"/>
            <a:ext cx="490545" cy="612527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2349180" y="2971169"/>
            <a:ext cx="469640" cy="586423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187698" y="2961171"/>
            <a:ext cx="501939" cy="626754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567843" y="3019909"/>
            <a:ext cx="389435" cy="495165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6868739" y="-641987"/>
            <a:ext cx="467947" cy="584309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719959" y="-627817"/>
            <a:ext cx="456599" cy="570139"/>
          </a:xfrm>
          <a:prstGeom prst="rect">
            <a:avLst/>
          </a:prstGeom>
        </p:spPr>
      </p:pic>
      <p:sp>
        <p:nvSpPr>
          <p:cNvPr id="57" name="Прямоугольник 56"/>
          <p:cNvSpPr/>
          <p:nvPr/>
        </p:nvSpPr>
        <p:spPr>
          <a:xfrm>
            <a:off x="814908" y="4199145"/>
            <a:ext cx="9008493" cy="8311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uk-UA" sz="2400" b="1" dirty="0" smtClean="0"/>
              <a:t>Скільки одиниць маємо додати до кожного числа, щоб утворити круглий десяток? </a:t>
            </a:r>
            <a:endParaRPr lang="ru-RU" sz="2400" dirty="0"/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4713560" y="-614711"/>
            <a:ext cx="490545" cy="612527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259399" y="-678234"/>
            <a:ext cx="481400" cy="601108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3172435" y="2945290"/>
            <a:ext cx="492011" cy="614357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3670847" y="-678234"/>
            <a:ext cx="492011" cy="614357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5479534" y="-599475"/>
            <a:ext cx="469640" cy="586423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564244" y="-572438"/>
            <a:ext cx="492961" cy="615542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3465876" y="2971168"/>
            <a:ext cx="469640" cy="586423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4545132" y="2960172"/>
            <a:ext cx="469640" cy="586423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5714354" y="2960268"/>
            <a:ext cx="469640" cy="586423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877073" y="2960268"/>
            <a:ext cx="469640" cy="58642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7952097" y="2960268"/>
            <a:ext cx="469640" cy="586423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9109887" y="2960268"/>
            <a:ext cx="469640" cy="586423"/>
          </a:xfrm>
          <a:prstGeom prst="rect">
            <a:avLst/>
          </a:prstGeom>
        </p:spPr>
      </p:pic>
      <p:sp>
        <p:nvSpPr>
          <p:cNvPr id="67" name="Прямоугольник 66"/>
          <p:cNvSpPr/>
          <p:nvPr/>
        </p:nvSpPr>
        <p:spPr>
          <a:xfrm>
            <a:off x="814907" y="5030334"/>
            <a:ext cx="9008493" cy="8311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uk-UA" sz="2400" b="1" dirty="0" smtClean="0"/>
              <a:t>Скільки одиниць маємо відняти від кожного числа, щоб утворити круглий десяток?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7669486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6985" y="1445776"/>
            <a:ext cx="10008337" cy="74276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Назви </a:t>
            </a:r>
            <a:r>
              <a:rPr lang="uk-UA" sz="2800" b="1" dirty="0">
                <a:solidFill>
                  <a:srgbClr val="7030A0"/>
                </a:solidFill>
              </a:rPr>
              <a:t>числа пропущені в таблиці. Як знайти </a:t>
            </a:r>
            <a:r>
              <a:rPr lang="uk-UA" sz="2800" b="1" dirty="0" smtClean="0">
                <a:solidFill>
                  <a:srgbClr val="7030A0"/>
                </a:solidFill>
              </a:rPr>
              <a:t>невідоме зменшуване?</a:t>
            </a:r>
            <a:endParaRPr lang="uk-UA" sz="2800" b="1" dirty="0">
              <a:solidFill>
                <a:srgbClr val="7030A0"/>
              </a:solidFill>
            </a:endParaRPr>
          </a:p>
        </p:txBody>
      </p:sp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5023" y="-731042"/>
            <a:ext cx="578025" cy="721760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7344" y="-721742"/>
            <a:ext cx="578025" cy="721760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0917" y="-726347"/>
            <a:ext cx="578025" cy="72176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7507" y="-745347"/>
            <a:ext cx="578025" cy="721760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474" y="-712868"/>
            <a:ext cx="578025" cy="721760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297" y="-684537"/>
            <a:ext cx="578025" cy="721760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2803" y="-705329"/>
            <a:ext cx="578025" cy="721760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3163" y="-684309"/>
            <a:ext cx="534586" cy="679722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0022" y="-726347"/>
            <a:ext cx="578025" cy="72176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2360" y="-745347"/>
            <a:ext cx="578025" cy="721760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13708"/>
              </p:ext>
            </p:extLst>
          </p:nvPr>
        </p:nvGraphicFramePr>
        <p:xfrm>
          <a:off x="907456" y="2269076"/>
          <a:ext cx="10101719" cy="26047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657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692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6712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5830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6097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9520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9252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9252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868236">
                <a:tc>
                  <a:txBody>
                    <a:bodyPr/>
                    <a:lstStyle/>
                    <a:p>
                      <a:r>
                        <a:rPr lang="uk-UA" sz="3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Зменшуване</a:t>
                      </a:r>
                      <a:endParaRPr lang="ru-RU" sz="36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91380" marR="91380" marT="45731" marB="45731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46</a:t>
                      </a:r>
                    </a:p>
                  </a:txBody>
                  <a:tcPr marL="91380" marR="91380" marT="45731" marB="4573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27</a:t>
                      </a:r>
                    </a:p>
                  </a:txBody>
                  <a:tcPr marL="91380" marR="91380" marT="45731" marB="4573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74</a:t>
                      </a:r>
                    </a:p>
                  </a:txBody>
                  <a:tcPr marL="91380" marR="91380" marT="45731" marB="4573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39</a:t>
                      </a:r>
                    </a:p>
                  </a:txBody>
                  <a:tcPr marL="91380" marR="91380" marT="45731" marB="4573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62</a:t>
                      </a:r>
                    </a:p>
                  </a:txBody>
                  <a:tcPr marL="91380" marR="91380" marT="45731" marB="4573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52</a:t>
                      </a:r>
                    </a:p>
                  </a:txBody>
                  <a:tcPr marL="91380" marR="91380" marT="45731" marB="4573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100</a:t>
                      </a:r>
                    </a:p>
                  </a:txBody>
                  <a:tcPr marL="91380" marR="91380" marT="45731" marB="4573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68236">
                <a:tc>
                  <a:txBody>
                    <a:bodyPr/>
                    <a:lstStyle/>
                    <a:p>
                      <a:r>
                        <a:rPr lang="uk-UA" sz="3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Від’ємник</a:t>
                      </a:r>
                      <a:endParaRPr lang="ru-RU" sz="36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91380" marR="91380" marT="45731" marB="45731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 marL="91380" marR="91380" marT="45731" marB="4573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9</a:t>
                      </a:r>
                    </a:p>
                  </a:txBody>
                  <a:tcPr marL="91380" marR="91380" marT="45731" marB="4573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 marL="91380" marR="91380" marT="45731" marB="4573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30</a:t>
                      </a:r>
                    </a:p>
                  </a:txBody>
                  <a:tcPr marL="91380" marR="91380" marT="45731" marB="4573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55</a:t>
                      </a:r>
                    </a:p>
                  </a:txBody>
                  <a:tcPr marL="91380" marR="91380" marT="45731" marB="4573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49</a:t>
                      </a:r>
                    </a:p>
                  </a:txBody>
                  <a:tcPr marL="91380" marR="91380" marT="45731" marB="4573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90</a:t>
                      </a:r>
                    </a:p>
                  </a:txBody>
                  <a:tcPr marL="91380" marR="91380" marT="45731" marB="4573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68236">
                <a:tc>
                  <a:txBody>
                    <a:bodyPr/>
                    <a:lstStyle/>
                    <a:p>
                      <a:r>
                        <a:rPr lang="uk-UA" sz="3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Різниця</a:t>
                      </a:r>
                      <a:endParaRPr lang="ru-RU" sz="36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91380" marR="91380" marT="45731" marB="45731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43</a:t>
                      </a:r>
                      <a:endParaRPr lang="ru-RU" sz="36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91380" marR="91380" marT="45731" marB="4573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18</a:t>
                      </a:r>
                      <a:endParaRPr lang="ru-RU" sz="36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91380" marR="91380" marT="45731" marB="4573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70</a:t>
                      </a:r>
                      <a:endParaRPr lang="ru-RU" sz="36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91380" marR="91380" marT="45731" marB="4573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9</a:t>
                      </a:r>
                      <a:endParaRPr lang="ru-RU" sz="36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91380" marR="91380" marT="45731" marB="4573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7</a:t>
                      </a:r>
                      <a:endParaRPr lang="ru-RU" sz="36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91380" marR="91380" marT="45731" marB="4573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ru-RU" sz="36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91380" marR="91380" marT="45731" marB="4573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10</a:t>
                      </a:r>
                    </a:p>
                  </a:txBody>
                  <a:tcPr marL="91380" marR="91380" marT="45731" marB="4573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26" name="Picture 2" descr="C:\Users\user\Desktop\математика\Новая папка\живот\pngwing.com - 2020-05-22T012114.86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723" y="2232998"/>
            <a:ext cx="914894" cy="91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user\Desktop\математика\Новая папка\живот\pngwing.com - 2020-05-22T012114.86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082" y="2228874"/>
            <a:ext cx="953441" cy="95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user\Desktop\математика\Новая папка\живот\pngwing.com - 2020-05-22T012114.86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588" y="2228876"/>
            <a:ext cx="953441" cy="95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user\Desktop\математика\Новая папка\живот\pngwing.com - 2020-05-22T012114.86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798" y="2228875"/>
            <a:ext cx="953441" cy="95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user\Desktop\математика\Новая папка\живот\pngwing.com - 2020-05-22T012114.86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828" y="2188541"/>
            <a:ext cx="953441" cy="95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user\Desktop\математика\Новая папка\живот\pngwing.com - 2020-05-22T012114.86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0385" y="2199985"/>
            <a:ext cx="953441" cy="95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user\Desktop\математика\Новая папка\живот\pngwing.com - 2020-05-22T012114.86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6177" y="2157234"/>
            <a:ext cx="953441" cy="95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0" y="5728654"/>
            <a:ext cx="1076984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Ст.8 №38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073328" y="651759"/>
            <a:ext cx="10011994" cy="7696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Пригадай, як називають числа </a:t>
            </a:r>
            <a:r>
              <a:rPr lang="uk-UA" sz="3600" b="1" dirty="0" smtClean="0">
                <a:solidFill>
                  <a:schemeClr val="bg1"/>
                </a:solidFill>
              </a:rPr>
              <a:t>при </a:t>
            </a:r>
            <a:r>
              <a:rPr lang="uk-UA" sz="3600" b="1" dirty="0">
                <a:solidFill>
                  <a:schemeClr val="bg1"/>
                </a:solidFill>
              </a:rPr>
              <a:t>відніманні. </a:t>
            </a:r>
          </a:p>
        </p:txBody>
      </p:sp>
    </p:spTree>
    <p:extLst>
      <p:ext uri="{BB962C8B-B14F-4D97-AF65-F5344CB8AC3E}">
        <p14:creationId xmlns:p14="http://schemas.microsoft.com/office/powerpoint/2010/main" val="131686084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1AC8A322-BC43-4843-BFCE-48C5133FF8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DCE11F0F-5553-42C9-9307-07D210DF2B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DF32223D-D5D3-4745-BBF8-7241DE88D5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8266630E-8DE3-48DB-8DA0-461205CCF7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34FA8706-1790-47B9-ADC6-821A296B15C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E309E241-9C00-4129-9D06-6BDAFBF89E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t="-1" r="53244" b="57838"/>
          <a:stretch/>
        </p:blipFill>
        <p:spPr>
          <a:xfrm>
            <a:off x="739295" y="1166132"/>
            <a:ext cx="10792969" cy="54845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2295440" y="4586544"/>
            <a:ext cx="328478" cy="215820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C9B32A92-A37A-4E58-9050-69E31D11BFED}"/>
              </a:ext>
            </a:extLst>
          </p:cNvPr>
          <p:cNvSpPr txBox="1"/>
          <p:nvPr/>
        </p:nvSpPr>
        <p:spPr>
          <a:xfrm>
            <a:off x="3368999" y="4396730"/>
            <a:ext cx="894401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Monotype Corsiva" panose="03010101010201010101" pitchFamily="66" charset="0"/>
              </a:rPr>
              <a:t>(</a:t>
            </a:r>
            <a:r>
              <a:rPr lang="uk-UA" sz="3600" dirty="0" smtClean="0">
                <a:latin typeface="Monotype Corsiva" panose="03010101010201010101" pitchFamily="66" charset="0"/>
              </a:rPr>
              <a:t>м.)</a:t>
            </a:r>
            <a:endParaRPr lang="uk-UA" sz="3600" dirty="0">
              <a:latin typeface="Monotype Corsiva" panose="03010101010201010101" pitchFamily="66" charset="0"/>
            </a:endParaRP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80" t="63032" b="12504"/>
          <a:stretch/>
        </p:blipFill>
        <p:spPr>
          <a:xfrm>
            <a:off x="1067992" y="4850043"/>
            <a:ext cx="2628579" cy="1100386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69085447-83EF-41C4-B955-1D080D2D78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454" y="1130708"/>
            <a:ext cx="2703403" cy="138168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31B214AF-AFFF-43F1-B73B-EDF5FFC1ADBA}"/>
              </a:ext>
            </a:extLst>
          </p:cNvPr>
          <p:cNvSpPr txBox="1"/>
          <p:nvPr/>
        </p:nvSpPr>
        <p:spPr>
          <a:xfrm>
            <a:off x="1138049" y="2252978"/>
            <a:ext cx="2953108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otype Corsiva" panose="03010101010201010101" pitchFamily="66" charset="0"/>
              </a:rPr>
              <a:t>Було –         </a:t>
            </a:r>
            <a:r>
              <a:rPr lang="uk-UA" sz="3600" dirty="0" smtClean="0">
                <a:latin typeface="Monotype Corsiva" panose="03010101010201010101" pitchFamily="66" charset="0"/>
              </a:rPr>
              <a:t>  м. </a:t>
            </a:r>
            <a:endParaRPr lang="uk-UA" sz="3600" dirty="0">
              <a:latin typeface="Monotype Corsiva" panose="03010101010201010101" pitchFamily="66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31B214AF-AFFF-43F1-B73B-EDF5FFC1ADBA}"/>
              </a:ext>
            </a:extLst>
          </p:cNvPr>
          <p:cNvSpPr txBox="1"/>
          <p:nvPr/>
        </p:nvSpPr>
        <p:spPr>
          <a:xfrm>
            <a:off x="1084986" y="3654796"/>
            <a:ext cx="3695195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otype Corsiva" panose="03010101010201010101" pitchFamily="66" charset="0"/>
              </a:rPr>
              <a:t>Залишилося -      </a:t>
            </a:r>
            <a:r>
              <a:rPr lang="uk-UA" sz="3600" dirty="0" smtClean="0">
                <a:latin typeface="Monotype Corsiva" panose="03010101010201010101" pitchFamily="66" charset="0"/>
              </a:rPr>
              <a:t>м.</a:t>
            </a:r>
            <a:endParaRPr lang="uk-UA" sz="3600" dirty="0">
              <a:latin typeface="Monotype Corsiva" panose="03010101010201010101" pitchFamily="66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31B214AF-AFFF-43F1-B73B-EDF5FFC1ADBA}"/>
              </a:ext>
            </a:extLst>
          </p:cNvPr>
          <p:cNvSpPr txBox="1"/>
          <p:nvPr/>
        </p:nvSpPr>
        <p:spPr>
          <a:xfrm>
            <a:off x="1084987" y="2957036"/>
            <a:ext cx="2088908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atin typeface="Monotype Corsiva" panose="03010101010201010101" pitchFamily="66" charset="0"/>
              </a:rPr>
              <a:t>Дістали  </a:t>
            </a:r>
            <a:r>
              <a:rPr lang="uk-UA" sz="3600" dirty="0">
                <a:latin typeface="Monotype Corsiva" panose="03010101010201010101" pitchFamily="66" charset="0"/>
              </a:rPr>
              <a:t>–   </a:t>
            </a: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238885" y="1539295"/>
            <a:ext cx="454720" cy="567792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1076985" y="427570"/>
            <a:ext cx="9947699" cy="68128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задачу усно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47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0" y="5728654"/>
            <a:ext cx="1034854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Ст.9 №39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8" name="Прямоугольник: скругленные углы 1">
            <a:extLst>
              <a:ext uri="{FF2B5EF4-FFF2-40B4-BE49-F238E27FC236}">
                <a16:creationId xmlns:a16="http://schemas.microsoft.com/office/drawing/2014/main" xmlns="" id="{D14B6799-B0EC-4BEE-99B8-AB04A7CE5FB7}"/>
              </a:ext>
            </a:extLst>
          </p:cNvPr>
          <p:cNvSpPr/>
          <p:nvPr/>
        </p:nvSpPr>
        <p:spPr>
          <a:xfrm>
            <a:off x="6287847" y="1349069"/>
            <a:ext cx="5244417" cy="202628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chemeClr val="bg1"/>
                </a:solidFill>
              </a:rPr>
              <a:t>Коли із сітки дістали 5 м’ячів, там залишилося ще стільки ж. Скільки м’ячів було в сітці спочатку?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83902" y="2158363"/>
            <a:ext cx="379984" cy="708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>
                <a:latin typeface="Monotype Corsiva" panose="03010101010201010101" pitchFamily="66" charset="0"/>
              </a:rPr>
              <a:t>?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C9B32A92-A37A-4E58-9050-69E31D11BFED}"/>
              </a:ext>
            </a:extLst>
          </p:cNvPr>
          <p:cNvSpPr txBox="1"/>
          <p:nvPr/>
        </p:nvSpPr>
        <p:spPr>
          <a:xfrm>
            <a:off x="3792896" y="2899459"/>
            <a:ext cx="686832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atin typeface="Monotype Corsiva" panose="03010101010201010101" pitchFamily="66" charset="0"/>
              </a:rPr>
              <a:t>м.</a:t>
            </a:r>
            <a:endParaRPr lang="uk-UA" sz="3600" dirty="0">
              <a:latin typeface="Monotype Corsiva" panose="03010101010201010101" pitchFamily="66" charset="0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18579685-51E3-4281-9A0C-A753F30C37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5584239" y="1539295"/>
            <a:ext cx="454720" cy="567792"/>
          </a:xfrm>
          <a:prstGeom prst="rect">
            <a:avLst/>
          </a:prstGeom>
        </p:spPr>
      </p:pic>
      <p:pic>
        <p:nvPicPr>
          <p:cNvPr id="44" name="Picture 2" descr="Сетка для переноса (хранения) на 20 мячей. | моймяч.рф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8" b="3237"/>
          <a:stretch/>
        </p:blipFill>
        <p:spPr bwMode="auto">
          <a:xfrm>
            <a:off x="9270116" y="4391952"/>
            <a:ext cx="2351374" cy="227986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31B214AF-AFFF-43F1-B73B-EDF5FFC1ADBA}"/>
              </a:ext>
            </a:extLst>
          </p:cNvPr>
          <p:cNvSpPr txBox="1"/>
          <p:nvPr/>
        </p:nvSpPr>
        <p:spPr>
          <a:xfrm>
            <a:off x="5442858" y="3433145"/>
            <a:ext cx="4489330" cy="11920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dirty="0" smtClean="0"/>
              <a:t>Задача на знаходження зменшуваного</a:t>
            </a:r>
            <a:endParaRPr lang="uk-UA" sz="3200" dirty="0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649E3F79-C56A-4CC2-80B8-4946FA2E62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3410888" y="2957036"/>
            <a:ext cx="454720" cy="56779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649E3F79-C56A-4CC2-80B8-4946FA2E62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3705774" y="3677264"/>
            <a:ext cx="454720" cy="567792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583679" y="4607322"/>
            <a:ext cx="289487" cy="190202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649E3F79-C56A-4CC2-80B8-4946FA2E62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1927560" y="4380551"/>
            <a:ext cx="454720" cy="567792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649E3F79-C56A-4CC2-80B8-4946FA2E62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1204906" y="4380551"/>
            <a:ext cx="454720" cy="567792"/>
          </a:xfrm>
          <a:prstGeom prst="rect">
            <a:avLst/>
          </a:prstGeom>
        </p:spPr>
      </p:pic>
      <p:grpSp>
        <p:nvGrpSpPr>
          <p:cNvPr id="60" name="Группа 59"/>
          <p:cNvGrpSpPr/>
          <p:nvPr/>
        </p:nvGrpSpPr>
        <p:grpSpPr>
          <a:xfrm>
            <a:off x="2672140" y="4372005"/>
            <a:ext cx="737562" cy="576338"/>
            <a:chOff x="2831396" y="3805726"/>
            <a:chExt cx="738042" cy="576205"/>
          </a:xfrm>
        </p:grpSpPr>
        <p:pic>
          <p:nvPicPr>
            <p:cNvPr id="62" name="Рисунок 61">
              <a:extLst>
                <a:ext uri="{FF2B5EF4-FFF2-40B4-BE49-F238E27FC236}">
                  <a16:creationId xmlns="" xmlns:a16="http://schemas.microsoft.com/office/drawing/2014/main" id="{74F6DDAE-519B-4BD3-9E5A-A1FAE26901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16" t="42297" r="4743" b="43861"/>
            <a:stretch/>
          </p:blipFill>
          <p:spPr>
            <a:xfrm>
              <a:off x="3114422" y="3805726"/>
              <a:ext cx="455016" cy="567661"/>
            </a:xfrm>
            <a:prstGeom prst="rect">
              <a:avLst/>
            </a:prstGeom>
          </p:spPr>
        </p:pic>
        <p:pic>
          <p:nvPicPr>
            <p:cNvPr id="64" name="Рисунок 63">
              <a:extLst>
                <a:ext uri="{FF2B5EF4-FFF2-40B4-BE49-F238E27FC236}">
                  <a16:creationId xmlns="" xmlns:a16="http://schemas.microsoft.com/office/drawing/2014/main" id="{569BEFE1-71C2-4A73-A615-C92D994491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2831396" y="3814270"/>
              <a:ext cx="455016" cy="567661"/>
            </a:xfrm>
            <a:prstGeom prst="rect">
              <a:avLst/>
            </a:prstGeom>
          </p:spPr>
        </p:pic>
      </p:grp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31B214AF-AFFF-43F1-B73B-EDF5FFC1ADBA}"/>
              </a:ext>
            </a:extLst>
          </p:cNvPr>
          <p:cNvSpPr txBox="1"/>
          <p:nvPr/>
        </p:nvSpPr>
        <p:spPr>
          <a:xfrm>
            <a:off x="3654912" y="5082174"/>
            <a:ext cx="5918281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otype Corsiva" panose="03010101010201010101" pitchFamily="66" charset="0"/>
              </a:rPr>
              <a:t>10 м’ячів було в сітці спочатку.</a:t>
            </a:r>
          </a:p>
        </p:txBody>
      </p:sp>
    </p:spTree>
    <p:extLst>
      <p:ext uri="{BB962C8B-B14F-4D97-AF65-F5344CB8AC3E}">
        <p14:creationId xmlns:p14="http://schemas.microsoft.com/office/powerpoint/2010/main" val="342023406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43" grpId="0"/>
      <p:bldP spid="61" grpId="0"/>
      <p:bldP spid="63" grpId="0"/>
      <p:bldP spid="6" grpId="0"/>
      <p:bldP spid="50" grpId="0"/>
      <p:bldP spid="52" grpId="0" animBg="1"/>
      <p:bldP spid="6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</TotalTime>
  <Words>450</Words>
  <Application>Microsoft Office PowerPoint</Application>
  <PresentationFormat>Произвольный</PresentationFormat>
  <Paragraphs>120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10</cp:revision>
  <dcterms:created xsi:type="dcterms:W3CDTF">2025-08-27T14:01:18Z</dcterms:created>
  <dcterms:modified xsi:type="dcterms:W3CDTF">2025-09-07T09:01:13Z</dcterms:modified>
</cp:coreProperties>
</file>