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82" r:id="rId2"/>
    <p:sldId id="283" r:id="rId3"/>
    <p:sldId id="284" r:id="rId4"/>
    <p:sldId id="285" r:id="rId5"/>
    <p:sldId id="286" r:id="rId6"/>
    <p:sldId id="314" r:id="rId7"/>
    <p:sldId id="302" r:id="rId8"/>
    <p:sldId id="315" r:id="rId9"/>
    <p:sldId id="304" r:id="rId10"/>
    <p:sldId id="316" r:id="rId11"/>
    <p:sldId id="317" r:id="rId12"/>
    <p:sldId id="334" r:id="rId13"/>
    <p:sldId id="308" r:id="rId14"/>
    <p:sldId id="312" r:id="rId15"/>
    <p:sldId id="313" r:id="rId16"/>
    <p:sldId id="301" r:id="rId17"/>
    <p:sldId id="335" r:id="rId18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138C6E3-08D9-4C11-84D4-752D5C5C2103}">
          <p14:sldIdLst>
            <p14:sldId id="282"/>
            <p14:sldId id="283"/>
            <p14:sldId id="284"/>
            <p14:sldId id="285"/>
            <p14:sldId id="286"/>
            <p14:sldId id="314"/>
            <p14:sldId id="302"/>
            <p14:sldId id="315"/>
            <p14:sldId id="304"/>
            <p14:sldId id="316"/>
            <p14:sldId id="317"/>
            <p14:sldId id="334"/>
            <p14:sldId id="308"/>
            <p14:sldId id="312"/>
            <p14:sldId id="313"/>
            <p14:sldId id="301"/>
            <p14:sldId id="33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Обчислює-</a:t>
          </a:r>
          <a:r>
            <a:rPr lang="uk-UA" sz="3200" b="1" dirty="0" err="1" smtClean="0"/>
            <a:t>мо</a:t>
          </a:r>
          <a:r>
            <a:rPr lang="uk-UA" sz="3200" b="1" dirty="0" smtClean="0"/>
            <a:t> числові </a:t>
          </a:r>
          <a:r>
            <a:rPr lang="uk-UA" sz="3200" b="1" dirty="0" smtClean="0"/>
            <a:t> вирази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err="1" smtClean="0">
              <a:solidFill>
                <a:schemeClr val="bg1"/>
              </a:solidFill>
            </a:rPr>
            <a:t>Матема-тичний</a:t>
          </a:r>
          <a:r>
            <a:rPr lang="uk-UA" sz="3200" b="1" dirty="0" smtClean="0">
              <a:solidFill>
                <a:schemeClr val="bg1"/>
              </a:solidFill>
            </a:rPr>
            <a:t> диктант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Розв’язуємо задачі на дві дії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Знаходимо </a:t>
          </a:r>
          <a:r>
            <a:rPr lang="uk-UA" sz="3200" b="1" dirty="0" smtClean="0"/>
            <a:t>периметр квадрата і </a:t>
          </a:r>
          <a:r>
            <a:rPr lang="uk-UA" sz="3200" b="1" dirty="0" err="1" smtClean="0"/>
            <a:t>прямокутни</a:t>
          </a:r>
          <a:r>
            <a:rPr lang="uk-UA" sz="3200" b="1" dirty="0" smtClean="0"/>
            <a:t>-ка</a:t>
          </a:r>
          <a:endParaRPr lang="ru-RU" sz="3200" b="1" dirty="0"/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36656" custLinFactX="349483" custLinFactNeighborX="400000" custLinFactNeighborY="10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28594" custLinFactX="91416" custLinFactNeighborX="100000" custLinFactNeighborY="1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115353" custLinFactX="-143122" custLinFactNeighborX="-200000" custLinFactNeighborY="1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10750" custLinFactX="-363221" custLinFactNeighborX="-4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7208719" y="703713"/>
          <a:ext cx="4273486" cy="2866058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Знаходимо </a:t>
          </a:r>
          <a:r>
            <a:rPr lang="uk-UA" sz="3200" b="1" kern="1200" dirty="0" smtClean="0"/>
            <a:t>периметр квадрата і </a:t>
          </a:r>
          <a:r>
            <a:rPr lang="uk-UA" sz="3200" b="1" kern="1200" dirty="0" err="1" smtClean="0"/>
            <a:t>прямокутни</a:t>
          </a:r>
          <a:r>
            <a:rPr lang="uk-UA" sz="3200" b="1" kern="1200" dirty="0" smtClean="0"/>
            <a:t>-ка</a:t>
          </a:r>
          <a:endParaRPr lang="ru-RU" sz="3200" b="1" kern="1200" dirty="0"/>
        </a:p>
      </dsp:txBody>
      <dsp:txXfrm rot="5400000">
        <a:off x="7912433" y="854696"/>
        <a:ext cx="2866058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4310423" y="788254"/>
          <a:ext cx="4273486" cy="2696976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Розв’язуємо задачі на дві дії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5098678" y="854696"/>
        <a:ext cx="2696976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1635038" y="927105"/>
          <a:ext cx="4273486" cy="2419275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Обчислює-</a:t>
          </a:r>
          <a:r>
            <a:rPr lang="uk-UA" sz="3200" b="1" kern="1200" dirty="0" err="1" smtClean="0"/>
            <a:t>мо</a:t>
          </a:r>
          <a:r>
            <a:rPr lang="uk-UA" sz="3200" b="1" kern="1200" dirty="0" smtClean="0"/>
            <a:t> числові </a:t>
          </a:r>
          <a:r>
            <a:rPr lang="uk-UA" sz="3200" b="1" kern="1200" dirty="0" smtClean="0"/>
            <a:t> вирази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2562143" y="854697"/>
        <a:ext cx="2419275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-767342" y="975374"/>
          <a:ext cx="4273486" cy="2322737"/>
        </a:xfrm>
        <a:prstGeom prst="flowChartManualOperation">
          <a:avLst/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>
              <a:solidFill>
                <a:schemeClr val="bg1"/>
              </a:solidFill>
            </a:rPr>
            <a:t>Матема-тичний</a:t>
          </a:r>
          <a:r>
            <a:rPr lang="uk-UA" sz="3200" b="1" kern="1200" dirty="0" smtClean="0">
              <a:solidFill>
                <a:schemeClr val="bg1"/>
              </a:solidFill>
            </a:rPr>
            <a:t> диктант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208032" y="854697"/>
        <a:ext cx="2322737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08.09.2025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945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822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822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08.09.2025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split orient="vert"/>
  </p:transition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png"/><Relationship Id="rId7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21.png"/><Relationship Id="rId4" Type="http://schemas.openxmlformats.org/officeDocument/2006/relationships/image" Target="../media/image7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84095" y="894398"/>
            <a:ext cx="8548281" cy="2308324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7030A0"/>
                </a:solidFill>
              </a:rPr>
              <a:t>Дужки і порядок дій у виразах. Розв</a:t>
            </a:r>
            <a:r>
              <a:rPr lang="ru-RU" sz="3600" b="1" dirty="0">
                <a:solidFill>
                  <a:srgbClr val="7030A0"/>
                </a:solidFill>
              </a:rPr>
              <a:t>’</a:t>
            </a:r>
            <a:r>
              <a:rPr lang="uk-UA" sz="3600" b="1" dirty="0">
                <a:solidFill>
                  <a:srgbClr val="7030A0"/>
                </a:solidFill>
              </a:rPr>
              <a:t>язування задач з двома запитаннями. Периметр квадрата і </a:t>
            </a:r>
            <a:r>
              <a:rPr lang="uk-UA" sz="3600" b="1" dirty="0" smtClean="0">
                <a:solidFill>
                  <a:srgbClr val="7030A0"/>
                </a:solidFill>
              </a:rPr>
              <a:t>прямокутника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87848" y="3720297"/>
            <a:ext cx="3444529" cy="193944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3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uk-UA" sz="2400" b="1" dirty="0" smtClean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 smtClean="0">
                <a:solidFill>
                  <a:srgbClr val="7030A0"/>
                </a:solidFill>
              </a:rPr>
              <a:t>Розділ 1. Повторення </a:t>
            </a:r>
            <a:r>
              <a:rPr lang="uk-UA" sz="2400" b="1" i="1" dirty="0">
                <a:solidFill>
                  <a:srgbClr val="7030A0"/>
                </a:solidFill>
              </a:rPr>
              <a:t>вивченого </a:t>
            </a:r>
            <a:r>
              <a:rPr lang="uk-UA" sz="2400" b="1" i="1" dirty="0" smtClean="0">
                <a:solidFill>
                  <a:srgbClr val="7030A0"/>
                </a:solidFill>
              </a:rPr>
              <a:t>в 2 класі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Урок </a:t>
            </a:r>
            <a:r>
              <a:rPr lang="uk-UA" sz="2400" b="1" dirty="0" smtClean="0">
                <a:solidFill>
                  <a:srgbClr val="7030A0"/>
                </a:solidFill>
              </a:rPr>
              <a:t>8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096" y="3472153"/>
            <a:ext cx="2435728" cy="2435728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0" t="6213" r="50876" b="66290"/>
          <a:stretch/>
        </p:blipFill>
        <p:spPr>
          <a:xfrm>
            <a:off x="4178591" y="2052000"/>
            <a:ext cx="7680768" cy="370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22275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22275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="" xmlns:a16="http://schemas.microsoft.com/office/drawing/2014/main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0956003" y="-512031"/>
            <a:ext cx="439856" cy="288999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="" xmlns:a16="http://schemas.microsoft.com/office/drawing/2014/main" id="{8E5AED46-54DE-453A-823D-4C67D3D7905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10189157" y="-556534"/>
            <a:ext cx="439856" cy="288999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="" xmlns:a16="http://schemas.microsoft.com/office/drawing/2014/main" id="{F6860F68-A90D-49F3-8732-50230190F11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431537" y="-528794"/>
            <a:ext cx="393805" cy="355139"/>
          </a:xfrm>
          <a:prstGeom prst="rect">
            <a:avLst/>
          </a:prstGeom>
        </p:spPr>
      </p:pic>
      <p:grpSp>
        <p:nvGrpSpPr>
          <p:cNvPr id="123" name="Группа 122"/>
          <p:cNvGrpSpPr/>
          <p:nvPr/>
        </p:nvGrpSpPr>
        <p:grpSpPr>
          <a:xfrm>
            <a:off x="5829169" y="2305726"/>
            <a:ext cx="852436" cy="624619"/>
            <a:chOff x="579875" y="3837257"/>
            <a:chExt cx="852991" cy="624474"/>
          </a:xfrm>
        </p:grpSpPr>
        <p:pic>
          <p:nvPicPr>
            <p:cNvPr id="131" name="Рисунок 130">
              <a:extLst>
                <a:ext uri="{FF2B5EF4-FFF2-40B4-BE49-F238E27FC236}">
                  <a16:creationId xmlns="" xmlns:a16="http://schemas.microsoft.com/office/drawing/2014/main" id="{569BEFE1-71C2-4A73-A615-C92D994491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579875" y="3837258"/>
              <a:ext cx="500554" cy="624473"/>
            </a:xfrm>
            <a:prstGeom prst="rect">
              <a:avLst/>
            </a:prstGeom>
          </p:spPr>
        </p:pic>
        <p:pic>
          <p:nvPicPr>
            <p:cNvPr id="142" name="Рисунок 141">
              <a:extLst>
                <a:ext uri="{FF2B5EF4-FFF2-40B4-BE49-F238E27FC236}">
                  <a16:creationId xmlns="" xmlns:a16="http://schemas.microsoft.com/office/drawing/2014/main" id="{F53CA702-EB0F-4C53-BD43-38D01341E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t="43000" r="76482" b="43158"/>
            <a:stretch/>
          </p:blipFill>
          <p:spPr>
            <a:xfrm>
              <a:off x="932312" y="3837257"/>
              <a:ext cx="500554" cy="624473"/>
            </a:xfrm>
            <a:prstGeom prst="rect">
              <a:avLst/>
            </a:prstGeom>
          </p:spPr>
        </p:pic>
      </p:grpSp>
      <p:grpSp>
        <p:nvGrpSpPr>
          <p:cNvPr id="144" name="Группа 143"/>
          <p:cNvGrpSpPr/>
          <p:nvPr/>
        </p:nvGrpSpPr>
        <p:grpSpPr>
          <a:xfrm>
            <a:off x="4750293" y="2318276"/>
            <a:ext cx="816532" cy="607901"/>
            <a:chOff x="600255" y="3074460"/>
            <a:chExt cx="817064" cy="607760"/>
          </a:xfrm>
        </p:grpSpPr>
        <p:pic>
          <p:nvPicPr>
            <p:cNvPr id="145" name="Рисунок 144">
              <a:extLst>
                <a:ext uri="{FF2B5EF4-FFF2-40B4-BE49-F238E27FC236}">
                  <a16:creationId xmlns="" xmlns:a16="http://schemas.microsoft.com/office/drawing/2014/main" id="{A0D61C55-25D5-44F0-90E4-713DCD9243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66" t="43000" r="66693" b="43158"/>
            <a:stretch/>
          </p:blipFill>
          <p:spPr>
            <a:xfrm>
              <a:off x="600255" y="3074460"/>
              <a:ext cx="481653" cy="600893"/>
            </a:xfrm>
            <a:prstGeom prst="rect">
              <a:avLst/>
            </a:prstGeom>
          </p:spPr>
        </p:pic>
        <p:pic>
          <p:nvPicPr>
            <p:cNvPr id="165" name="Рисунок 164">
              <a:extLst>
                <a:ext uri="{FF2B5EF4-FFF2-40B4-BE49-F238E27FC236}">
                  <a16:creationId xmlns="" xmlns:a16="http://schemas.microsoft.com/office/drawing/2014/main" id="{7AA62F5F-8E9F-4758-87A7-86AD87DB95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13" t="43000" r="58246" b="43158"/>
            <a:stretch/>
          </p:blipFill>
          <p:spPr>
            <a:xfrm>
              <a:off x="935666" y="3081327"/>
              <a:ext cx="481653" cy="600893"/>
            </a:xfrm>
            <a:prstGeom prst="rect">
              <a:avLst/>
            </a:prstGeom>
          </p:spPr>
        </p:pic>
      </p:grpSp>
      <p:pic>
        <p:nvPicPr>
          <p:cNvPr id="171" name="Рисунок 170">
            <a:extLst>
              <a:ext uri="{FF2B5EF4-FFF2-40B4-BE49-F238E27FC236}">
                <a16:creationId xmlns="" xmlns:a16="http://schemas.microsoft.com/office/drawing/2014/main" id="{F6860F68-A90D-49F3-8732-50230190F11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5489894" y="3907739"/>
            <a:ext cx="393805" cy="355139"/>
          </a:xfrm>
          <a:prstGeom prst="rect">
            <a:avLst/>
          </a:prstGeom>
        </p:spPr>
      </p:pic>
      <p:pic>
        <p:nvPicPr>
          <p:cNvPr id="172" name="Рисунок 171">
            <a:extLst>
              <a:ext uri="{FF2B5EF4-FFF2-40B4-BE49-F238E27FC236}">
                <a16:creationId xmlns="" xmlns:a16="http://schemas.microsoft.com/office/drawing/2014/main" id="{F6860F68-A90D-49F3-8732-50230190F11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13810185" y="1278964"/>
            <a:ext cx="393805" cy="355139"/>
          </a:xfrm>
          <a:prstGeom prst="rect">
            <a:avLst/>
          </a:prstGeom>
        </p:spPr>
      </p:pic>
      <p:pic>
        <p:nvPicPr>
          <p:cNvPr id="173" name="Рисунок 172">
            <a:extLst>
              <a:ext uri="{FF2B5EF4-FFF2-40B4-BE49-F238E27FC236}">
                <a16:creationId xmlns="" xmlns:a16="http://schemas.microsoft.com/office/drawing/2014/main" id="{F6860F68-A90D-49F3-8732-50230190F11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6612858" y="2404262"/>
            <a:ext cx="393805" cy="355139"/>
          </a:xfrm>
          <a:prstGeom prst="rect">
            <a:avLst/>
          </a:prstGeom>
        </p:spPr>
      </p:pic>
      <p:pic>
        <p:nvPicPr>
          <p:cNvPr id="174" name="Рисунок 173">
            <a:extLst>
              <a:ext uri="{FF2B5EF4-FFF2-40B4-BE49-F238E27FC236}">
                <a16:creationId xmlns="" xmlns:a16="http://schemas.microsoft.com/office/drawing/2014/main" id="{F6860F68-A90D-49F3-8732-50230190F11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5447453" y="2386488"/>
            <a:ext cx="393805" cy="355139"/>
          </a:xfrm>
          <a:prstGeom prst="rect">
            <a:avLst/>
          </a:prstGeom>
        </p:spPr>
      </p:pic>
      <p:pic>
        <p:nvPicPr>
          <p:cNvPr id="175" name="Рисунок 174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943948" y="2324184"/>
            <a:ext cx="454720" cy="567792"/>
          </a:xfrm>
          <a:prstGeom prst="rect">
            <a:avLst/>
          </a:prstGeom>
        </p:spPr>
      </p:pic>
      <p:pic>
        <p:nvPicPr>
          <p:cNvPr id="181" name="Рисунок 180">
            <a:extLst>
              <a:ext uri="{FF2B5EF4-FFF2-40B4-BE49-F238E27FC236}">
                <a16:creationId xmlns="" xmlns:a16="http://schemas.microsoft.com/office/drawing/2014/main" id="{8E5AED46-54DE-453A-823D-4C67D3D7905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8091126" y="3232914"/>
            <a:ext cx="439856" cy="288999"/>
          </a:xfrm>
          <a:prstGeom prst="rect">
            <a:avLst/>
          </a:prstGeom>
        </p:spPr>
      </p:pic>
      <p:pic>
        <p:nvPicPr>
          <p:cNvPr id="183" name="Рисунок 182">
            <a:extLst>
              <a:ext uri="{FF2B5EF4-FFF2-40B4-BE49-F238E27FC236}">
                <a16:creationId xmlns="" xmlns:a16="http://schemas.microsoft.com/office/drawing/2014/main" id="{8E5AED46-54DE-453A-823D-4C67D3D7905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7395945" y="2470402"/>
            <a:ext cx="439856" cy="288999"/>
          </a:xfrm>
          <a:prstGeom prst="rect">
            <a:avLst/>
          </a:prstGeom>
        </p:spPr>
      </p:pic>
      <p:grpSp>
        <p:nvGrpSpPr>
          <p:cNvPr id="186" name="Группа 185"/>
          <p:cNvGrpSpPr/>
          <p:nvPr/>
        </p:nvGrpSpPr>
        <p:grpSpPr>
          <a:xfrm>
            <a:off x="7698001" y="2331005"/>
            <a:ext cx="690599" cy="567793"/>
            <a:chOff x="7821032" y="1337542"/>
            <a:chExt cx="691049" cy="567662"/>
          </a:xfrm>
        </p:grpSpPr>
        <p:pic>
          <p:nvPicPr>
            <p:cNvPr id="187" name="Рисунок 186">
              <a:extLst>
                <a:ext uri="{FF2B5EF4-FFF2-40B4-BE49-F238E27FC236}">
                  <a16:creationId xmlns="" xmlns:a16="http://schemas.microsoft.com/office/drawing/2014/main" id="{569BEFE1-71C2-4A73-A615-C92D994491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7821032" y="1337543"/>
              <a:ext cx="455016" cy="567661"/>
            </a:xfrm>
            <a:prstGeom prst="rect">
              <a:avLst/>
            </a:prstGeom>
          </p:spPr>
        </p:pic>
        <p:pic>
          <p:nvPicPr>
            <p:cNvPr id="188" name="Рисунок 187">
              <a:extLst>
                <a:ext uri="{FF2B5EF4-FFF2-40B4-BE49-F238E27FC236}">
                  <a16:creationId xmlns="" xmlns:a16="http://schemas.microsoft.com/office/drawing/2014/main" id="{C032AF8F-DE61-4584-B773-C251183078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91" t="43000" r="40168" b="43158"/>
            <a:stretch/>
          </p:blipFill>
          <p:spPr>
            <a:xfrm>
              <a:off x="8057065" y="1337542"/>
              <a:ext cx="455016" cy="567661"/>
            </a:xfrm>
            <a:prstGeom prst="rect">
              <a:avLst/>
            </a:prstGeom>
          </p:spPr>
        </p:pic>
      </p:grpSp>
      <p:sp>
        <p:nvSpPr>
          <p:cNvPr id="6" name="Прямоугольник 5"/>
          <p:cNvSpPr/>
          <p:nvPr/>
        </p:nvSpPr>
        <p:spPr>
          <a:xfrm>
            <a:off x="5912591" y="3033687"/>
            <a:ext cx="312702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(</a:t>
            </a:r>
          </a:p>
        </p:txBody>
      </p:sp>
      <p:pic>
        <p:nvPicPr>
          <p:cNvPr id="189" name="Рисунок 188">
            <a:extLst>
              <a:ext uri="{FF2B5EF4-FFF2-40B4-BE49-F238E27FC236}">
                <a16:creationId xmlns="" xmlns:a16="http://schemas.microsoft.com/office/drawing/2014/main" id="{F6860F68-A90D-49F3-8732-50230190F11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5473029" y="3129269"/>
            <a:ext cx="393805" cy="355139"/>
          </a:xfrm>
          <a:prstGeom prst="rect">
            <a:avLst/>
          </a:prstGeom>
        </p:spPr>
      </p:pic>
      <p:grpSp>
        <p:nvGrpSpPr>
          <p:cNvPr id="190" name="Группа 189"/>
          <p:cNvGrpSpPr/>
          <p:nvPr/>
        </p:nvGrpSpPr>
        <p:grpSpPr>
          <a:xfrm>
            <a:off x="4727221" y="3058631"/>
            <a:ext cx="816532" cy="607901"/>
            <a:chOff x="600255" y="3074460"/>
            <a:chExt cx="817064" cy="607760"/>
          </a:xfrm>
        </p:grpSpPr>
        <p:pic>
          <p:nvPicPr>
            <p:cNvPr id="194" name="Рисунок 193">
              <a:extLst>
                <a:ext uri="{FF2B5EF4-FFF2-40B4-BE49-F238E27FC236}">
                  <a16:creationId xmlns="" xmlns:a16="http://schemas.microsoft.com/office/drawing/2014/main" id="{A0D61C55-25D5-44F0-90E4-713DCD9243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66" t="43000" r="66693" b="43158"/>
            <a:stretch/>
          </p:blipFill>
          <p:spPr>
            <a:xfrm>
              <a:off x="600255" y="3074460"/>
              <a:ext cx="481653" cy="600893"/>
            </a:xfrm>
            <a:prstGeom prst="rect">
              <a:avLst/>
            </a:prstGeom>
          </p:spPr>
        </p:pic>
        <p:pic>
          <p:nvPicPr>
            <p:cNvPr id="195" name="Рисунок 194">
              <a:extLst>
                <a:ext uri="{FF2B5EF4-FFF2-40B4-BE49-F238E27FC236}">
                  <a16:creationId xmlns="" xmlns:a16="http://schemas.microsoft.com/office/drawing/2014/main" id="{7AA62F5F-8E9F-4758-87A7-86AD87DB95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13" t="43000" r="58246" b="43158"/>
            <a:stretch/>
          </p:blipFill>
          <p:spPr>
            <a:xfrm>
              <a:off x="935666" y="3081327"/>
              <a:ext cx="481653" cy="600893"/>
            </a:xfrm>
            <a:prstGeom prst="rect">
              <a:avLst/>
            </a:prstGeom>
          </p:spPr>
        </p:pic>
      </p:grpSp>
      <p:grpSp>
        <p:nvGrpSpPr>
          <p:cNvPr id="196" name="Группа 195"/>
          <p:cNvGrpSpPr/>
          <p:nvPr/>
        </p:nvGrpSpPr>
        <p:grpSpPr>
          <a:xfrm>
            <a:off x="6197718" y="3049536"/>
            <a:ext cx="852436" cy="624619"/>
            <a:chOff x="579875" y="3837257"/>
            <a:chExt cx="852991" cy="624474"/>
          </a:xfrm>
        </p:grpSpPr>
        <p:pic>
          <p:nvPicPr>
            <p:cNvPr id="197" name="Рисунок 196">
              <a:extLst>
                <a:ext uri="{FF2B5EF4-FFF2-40B4-BE49-F238E27FC236}">
                  <a16:creationId xmlns="" xmlns:a16="http://schemas.microsoft.com/office/drawing/2014/main" id="{569BEFE1-71C2-4A73-A615-C92D994491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579875" y="3837258"/>
              <a:ext cx="500554" cy="624473"/>
            </a:xfrm>
            <a:prstGeom prst="rect">
              <a:avLst/>
            </a:prstGeom>
          </p:spPr>
        </p:pic>
        <p:pic>
          <p:nvPicPr>
            <p:cNvPr id="198" name="Рисунок 197">
              <a:extLst>
                <a:ext uri="{FF2B5EF4-FFF2-40B4-BE49-F238E27FC236}">
                  <a16:creationId xmlns="" xmlns:a16="http://schemas.microsoft.com/office/drawing/2014/main" id="{F53CA702-EB0F-4C53-BD43-38D01341E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t="43000" r="76482" b="43158"/>
            <a:stretch/>
          </p:blipFill>
          <p:spPr>
            <a:xfrm>
              <a:off x="932312" y="3837257"/>
              <a:ext cx="500554" cy="624473"/>
            </a:xfrm>
            <a:prstGeom prst="rect">
              <a:avLst/>
            </a:prstGeom>
          </p:spPr>
        </p:pic>
      </p:grpSp>
      <p:pic>
        <p:nvPicPr>
          <p:cNvPr id="199" name="Рисунок 198">
            <a:extLst>
              <a:ext uri="{FF2B5EF4-FFF2-40B4-BE49-F238E27FC236}">
                <a16:creationId xmlns="" xmlns:a16="http://schemas.microsoft.com/office/drawing/2014/main" id="{F6860F68-A90D-49F3-8732-50230190F11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7010574" y="3166775"/>
            <a:ext cx="393805" cy="355139"/>
          </a:xfrm>
          <a:prstGeom prst="rect">
            <a:avLst/>
          </a:prstGeom>
        </p:spPr>
      </p:pic>
      <p:pic>
        <p:nvPicPr>
          <p:cNvPr id="202" name="Рисунок 201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7310765" y="3059168"/>
            <a:ext cx="454720" cy="567792"/>
          </a:xfrm>
          <a:prstGeom prst="rect">
            <a:avLst/>
          </a:prstGeom>
        </p:spPr>
      </p:pic>
      <p:sp>
        <p:nvSpPr>
          <p:cNvPr id="203" name="Прямоугольник 202"/>
          <p:cNvSpPr/>
          <p:nvPr/>
        </p:nvSpPr>
        <p:spPr>
          <a:xfrm>
            <a:off x="7724282" y="3051889"/>
            <a:ext cx="312702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)</a:t>
            </a:r>
          </a:p>
        </p:txBody>
      </p:sp>
      <p:grpSp>
        <p:nvGrpSpPr>
          <p:cNvPr id="204" name="Группа 203"/>
          <p:cNvGrpSpPr/>
          <p:nvPr/>
        </p:nvGrpSpPr>
        <p:grpSpPr>
          <a:xfrm>
            <a:off x="5891029" y="3817430"/>
            <a:ext cx="806917" cy="580313"/>
            <a:chOff x="7543920" y="1560915"/>
            <a:chExt cx="807443" cy="580179"/>
          </a:xfrm>
        </p:grpSpPr>
        <p:pic>
          <p:nvPicPr>
            <p:cNvPr id="205" name="Рисунок 204">
              <a:extLst>
                <a:ext uri="{FF2B5EF4-FFF2-40B4-BE49-F238E27FC236}">
                  <a16:creationId xmlns="" xmlns:a16="http://schemas.microsoft.com/office/drawing/2014/main" id="{FC2C1D80-ACDA-4BE4-9348-1FC3417DA2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65" t="43000" r="48694" b="43158"/>
            <a:stretch/>
          </p:blipFill>
          <p:spPr>
            <a:xfrm>
              <a:off x="7896347" y="1573433"/>
              <a:ext cx="455016" cy="567661"/>
            </a:xfrm>
            <a:prstGeom prst="rect">
              <a:avLst/>
            </a:prstGeom>
          </p:spPr>
        </p:pic>
        <p:pic>
          <p:nvPicPr>
            <p:cNvPr id="206" name="Рисунок 205">
              <a:extLst>
                <a:ext uri="{FF2B5EF4-FFF2-40B4-BE49-F238E27FC236}">
                  <a16:creationId xmlns="" xmlns:a16="http://schemas.microsoft.com/office/drawing/2014/main" id="{1AC8A322-BC43-4843-BFCE-48C5133FF8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7543920" y="1560915"/>
              <a:ext cx="455016" cy="567661"/>
            </a:xfrm>
            <a:prstGeom prst="rect">
              <a:avLst/>
            </a:prstGeom>
          </p:spPr>
        </p:pic>
      </p:grpSp>
      <p:grpSp>
        <p:nvGrpSpPr>
          <p:cNvPr id="209" name="Группа 208"/>
          <p:cNvGrpSpPr/>
          <p:nvPr/>
        </p:nvGrpSpPr>
        <p:grpSpPr>
          <a:xfrm>
            <a:off x="8478089" y="3069006"/>
            <a:ext cx="707143" cy="567793"/>
            <a:chOff x="9483415" y="2052741"/>
            <a:chExt cx="707604" cy="567662"/>
          </a:xfrm>
        </p:grpSpPr>
        <p:pic>
          <p:nvPicPr>
            <p:cNvPr id="210" name="Рисунок 209">
              <a:extLst>
                <a:ext uri="{FF2B5EF4-FFF2-40B4-BE49-F238E27FC236}">
                  <a16:creationId xmlns="" xmlns:a16="http://schemas.microsoft.com/office/drawing/2014/main" id="{F53CA702-EB0F-4C53-BD43-38D01341E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t="43000" r="76482" b="43158"/>
            <a:stretch/>
          </p:blipFill>
          <p:spPr>
            <a:xfrm>
              <a:off x="9483415" y="2052742"/>
              <a:ext cx="455016" cy="567661"/>
            </a:xfrm>
            <a:prstGeom prst="rect">
              <a:avLst/>
            </a:prstGeom>
          </p:spPr>
        </p:pic>
        <p:pic>
          <p:nvPicPr>
            <p:cNvPr id="211" name="Рисунок 210">
              <a:extLst>
                <a:ext uri="{FF2B5EF4-FFF2-40B4-BE49-F238E27FC236}">
                  <a16:creationId xmlns="" xmlns:a16="http://schemas.microsoft.com/office/drawing/2014/main" id="{7789B4E2-D455-4B48-982A-12838205C9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783" t="43000" r="21976" b="43158"/>
            <a:stretch/>
          </p:blipFill>
          <p:spPr>
            <a:xfrm>
              <a:off x="9736003" y="2052741"/>
              <a:ext cx="455016" cy="567661"/>
            </a:xfrm>
            <a:prstGeom prst="rect">
              <a:avLst/>
            </a:prstGeom>
          </p:spPr>
        </p:pic>
      </p:grpSp>
      <p:grpSp>
        <p:nvGrpSpPr>
          <p:cNvPr id="212" name="Группа 211"/>
          <p:cNvGrpSpPr/>
          <p:nvPr/>
        </p:nvGrpSpPr>
        <p:grpSpPr>
          <a:xfrm>
            <a:off x="4756251" y="3817430"/>
            <a:ext cx="788705" cy="567792"/>
            <a:chOff x="2984434" y="4705834"/>
            <a:chExt cx="789219" cy="567661"/>
          </a:xfrm>
        </p:grpSpPr>
        <p:pic>
          <p:nvPicPr>
            <p:cNvPr id="216" name="Рисунок 215">
              <a:extLst>
                <a:ext uri="{FF2B5EF4-FFF2-40B4-BE49-F238E27FC236}">
                  <a16:creationId xmlns="" xmlns:a16="http://schemas.microsoft.com/office/drawing/2014/main" id="{1A309B92-E806-4B19-BD8C-2FC1C585B5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21" t="43525" r="31307" b="43439"/>
            <a:stretch/>
          </p:blipFill>
          <p:spPr>
            <a:xfrm>
              <a:off x="2984434" y="4738092"/>
              <a:ext cx="420821" cy="534599"/>
            </a:xfrm>
            <a:prstGeom prst="rect">
              <a:avLst/>
            </a:prstGeom>
          </p:spPr>
        </p:pic>
        <p:pic>
          <p:nvPicPr>
            <p:cNvPr id="217" name="Рисунок 216">
              <a:extLst>
                <a:ext uri="{FF2B5EF4-FFF2-40B4-BE49-F238E27FC236}">
                  <a16:creationId xmlns="" xmlns:a16="http://schemas.microsoft.com/office/drawing/2014/main" id="{F53CA702-EB0F-4C53-BD43-38D01341E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t="43000" r="76482" b="43158"/>
            <a:stretch/>
          </p:blipFill>
          <p:spPr>
            <a:xfrm>
              <a:off x="3318637" y="4705834"/>
              <a:ext cx="455016" cy="567661"/>
            </a:xfrm>
            <a:prstGeom prst="rect">
              <a:avLst/>
            </a:prstGeom>
          </p:spPr>
        </p:pic>
      </p:grpSp>
      <p:pic>
        <p:nvPicPr>
          <p:cNvPr id="218" name="Рисунок 217">
            <a:extLst>
              <a:ext uri="{FF2B5EF4-FFF2-40B4-BE49-F238E27FC236}">
                <a16:creationId xmlns="" xmlns:a16="http://schemas.microsoft.com/office/drawing/2014/main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6545854" y="3970392"/>
            <a:ext cx="439856" cy="288999"/>
          </a:xfrm>
          <a:prstGeom prst="rect">
            <a:avLst/>
          </a:prstGeom>
        </p:spPr>
      </p:pic>
      <p:pic>
        <p:nvPicPr>
          <p:cNvPr id="219" name="Рисунок 218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7007897" y="3848322"/>
            <a:ext cx="454720" cy="522275"/>
          </a:xfrm>
          <a:prstGeom prst="rect">
            <a:avLst/>
          </a:prstGeom>
        </p:spPr>
      </p:pic>
      <p:pic>
        <p:nvPicPr>
          <p:cNvPr id="220" name="Рисунок 219">
            <a:extLst>
              <a:ext uri="{FF2B5EF4-FFF2-40B4-BE49-F238E27FC236}">
                <a16:creationId xmlns="" xmlns:a16="http://schemas.microsoft.com/office/drawing/2014/main" id="{8E5AED46-54DE-453A-823D-4C67D3D7905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7364259" y="3970392"/>
            <a:ext cx="439856" cy="288999"/>
          </a:xfrm>
          <a:prstGeom prst="rect">
            <a:avLst/>
          </a:prstGeom>
        </p:spPr>
      </p:pic>
      <p:grpSp>
        <p:nvGrpSpPr>
          <p:cNvPr id="221" name="Группа 220"/>
          <p:cNvGrpSpPr/>
          <p:nvPr/>
        </p:nvGrpSpPr>
        <p:grpSpPr>
          <a:xfrm>
            <a:off x="8511601" y="4546001"/>
            <a:ext cx="781201" cy="575477"/>
            <a:chOff x="5164796" y="3619150"/>
            <a:chExt cx="781710" cy="575344"/>
          </a:xfrm>
        </p:grpSpPr>
        <p:pic>
          <p:nvPicPr>
            <p:cNvPr id="222" name="Рисунок 221">
              <a:extLst>
                <a:ext uri="{FF2B5EF4-FFF2-40B4-BE49-F238E27FC236}">
                  <a16:creationId xmlns="" xmlns:a16="http://schemas.microsoft.com/office/drawing/2014/main" id="{3192FEA7-0B23-4FFB-8A71-047DC8F935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65" t="43000" r="48694" b="43158"/>
            <a:stretch/>
          </p:blipFill>
          <p:spPr>
            <a:xfrm>
              <a:off x="5164796" y="3626833"/>
              <a:ext cx="455016" cy="567661"/>
            </a:xfrm>
            <a:prstGeom prst="rect">
              <a:avLst/>
            </a:prstGeom>
          </p:spPr>
        </p:pic>
        <p:pic>
          <p:nvPicPr>
            <p:cNvPr id="223" name="Рисунок 222">
              <a:extLst>
                <a:ext uri="{FF2B5EF4-FFF2-40B4-BE49-F238E27FC236}">
                  <a16:creationId xmlns="" xmlns:a16="http://schemas.microsoft.com/office/drawing/2014/main" id="{7AA62F5F-8E9F-4758-87A7-86AD87DB95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13" t="43000" r="58246" b="43158"/>
            <a:stretch/>
          </p:blipFill>
          <p:spPr>
            <a:xfrm>
              <a:off x="5491490" y="3619150"/>
              <a:ext cx="455016" cy="567661"/>
            </a:xfrm>
            <a:prstGeom prst="rect">
              <a:avLst/>
            </a:prstGeom>
          </p:spPr>
        </p:pic>
      </p:grpSp>
      <p:pic>
        <p:nvPicPr>
          <p:cNvPr id="224" name="Рисунок 223">
            <a:extLst>
              <a:ext uri="{FF2B5EF4-FFF2-40B4-BE49-F238E27FC236}">
                <a16:creationId xmlns="" xmlns:a16="http://schemas.microsoft.com/office/drawing/2014/main" id="{F6860F68-A90D-49F3-8732-50230190F11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5423998" y="4612763"/>
            <a:ext cx="393805" cy="355139"/>
          </a:xfrm>
          <a:prstGeom prst="rect">
            <a:avLst/>
          </a:prstGeom>
        </p:spPr>
      </p:pic>
      <p:sp>
        <p:nvSpPr>
          <p:cNvPr id="225" name="Прямоугольник 224"/>
          <p:cNvSpPr/>
          <p:nvPr/>
        </p:nvSpPr>
        <p:spPr>
          <a:xfrm>
            <a:off x="5858461" y="4536569"/>
            <a:ext cx="312702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(</a:t>
            </a:r>
          </a:p>
        </p:txBody>
      </p:sp>
      <p:sp>
        <p:nvSpPr>
          <p:cNvPr id="226" name="Прямоугольник 225"/>
          <p:cNvSpPr/>
          <p:nvPr/>
        </p:nvSpPr>
        <p:spPr>
          <a:xfrm>
            <a:off x="7706272" y="4516195"/>
            <a:ext cx="312702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)</a:t>
            </a:r>
          </a:p>
        </p:txBody>
      </p:sp>
      <p:grpSp>
        <p:nvGrpSpPr>
          <p:cNvPr id="227" name="Группа 226"/>
          <p:cNvGrpSpPr/>
          <p:nvPr/>
        </p:nvGrpSpPr>
        <p:grpSpPr>
          <a:xfrm>
            <a:off x="6171163" y="4553686"/>
            <a:ext cx="857192" cy="571993"/>
            <a:chOff x="7543920" y="1560915"/>
            <a:chExt cx="857750" cy="571861"/>
          </a:xfrm>
        </p:grpSpPr>
        <p:pic>
          <p:nvPicPr>
            <p:cNvPr id="228" name="Рисунок 227">
              <a:extLst>
                <a:ext uri="{FF2B5EF4-FFF2-40B4-BE49-F238E27FC236}">
                  <a16:creationId xmlns="" xmlns:a16="http://schemas.microsoft.com/office/drawing/2014/main" id="{FC2C1D80-ACDA-4BE4-9348-1FC3417DA2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65" t="43000" r="48694" b="43158"/>
            <a:stretch/>
          </p:blipFill>
          <p:spPr>
            <a:xfrm>
              <a:off x="7946654" y="1565115"/>
              <a:ext cx="455016" cy="567661"/>
            </a:xfrm>
            <a:prstGeom prst="rect">
              <a:avLst/>
            </a:prstGeom>
          </p:spPr>
        </p:pic>
        <p:pic>
          <p:nvPicPr>
            <p:cNvPr id="229" name="Рисунок 228">
              <a:extLst>
                <a:ext uri="{FF2B5EF4-FFF2-40B4-BE49-F238E27FC236}">
                  <a16:creationId xmlns="" xmlns:a16="http://schemas.microsoft.com/office/drawing/2014/main" id="{1AC8A322-BC43-4843-BFCE-48C5133FF8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7543920" y="1560915"/>
              <a:ext cx="455016" cy="567661"/>
            </a:xfrm>
            <a:prstGeom prst="rect">
              <a:avLst/>
            </a:prstGeom>
          </p:spPr>
        </p:pic>
      </p:grpSp>
      <p:grpSp>
        <p:nvGrpSpPr>
          <p:cNvPr id="230" name="Группа 229"/>
          <p:cNvGrpSpPr/>
          <p:nvPr/>
        </p:nvGrpSpPr>
        <p:grpSpPr>
          <a:xfrm>
            <a:off x="4778071" y="4538332"/>
            <a:ext cx="761666" cy="575461"/>
            <a:chOff x="3054411" y="4697363"/>
            <a:chExt cx="762162" cy="575328"/>
          </a:xfrm>
        </p:grpSpPr>
        <p:pic>
          <p:nvPicPr>
            <p:cNvPr id="232" name="Рисунок 231">
              <a:extLst>
                <a:ext uri="{FF2B5EF4-FFF2-40B4-BE49-F238E27FC236}">
                  <a16:creationId xmlns="" xmlns:a16="http://schemas.microsoft.com/office/drawing/2014/main" id="{1A309B92-E806-4B19-BD8C-2FC1C585B5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21" t="43525" r="31307" b="43439"/>
            <a:stretch/>
          </p:blipFill>
          <p:spPr>
            <a:xfrm>
              <a:off x="3054411" y="4738092"/>
              <a:ext cx="420821" cy="534599"/>
            </a:xfrm>
            <a:prstGeom prst="rect">
              <a:avLst/>
            </a:prstGeom>
          </p:spPr>
        </p:pic>
        <p:pic>
          <p:nvPicPr>
            <p:cNvPr id="233" name="Рисунок 232">
              <a:extLst>
                <a:ext uri="{FF2B5EF4-FFF2-40B4-BE49-F238E27FC236}">
                  <a16:creationId xmlns="" xmlns:a16="http://schemas.microsoft.com/office/drawing/2014/main" id="{F53CA702-EB0F-4C53-BD43-38D01341E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t="43000" r="76482" b="43158"/>
            <a:stretch/>
          </p:blipFill>
          <p:spPr>
            <a:xfrm>
              <a:off x="3361557" y="4697363"/>
              <a:ext cx="455016" cy="567661"/>
            </a:xfrm>
            <a:prstGeom prst="rect">
              <a:avLst/>
            </a:prstGeom>
          </p:spPr>
        </p:pic>
      </p:grpSp>
      <p:pic>
        <p:nvPicPr>
          <p:cNvPr id="234" name="Рисунок 233">
            <a:extLst>
              <a:ext uri="{FF2B5EF4-FFF2-40B4-BE49-F238E27FC236}">
                <a16:creationId xmlns="" xmlns:a16="http://schemas.microsoft.com/office/drawing/2014/main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6855492" y="4697006"/>
            <a:ext cx="439856" cy="288999"/>
          </a:xfrm>
          <a:prstGeom prst="rect">
            <a:avLst/>
          </a:prstGeom>
        </p:spPr>
      </p:pic>
      <p:pic>
        <p:nvPicPr>
          <p:cNvPr id="235" name="Рисунок 234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7395641" y="4567885"/>
            <a:ext cx="454720" cy="522275"/>
          </a:xfrm>
          <a:prstGeom prst="rect">
            <a:avLst/>
          </a:prstGeom>
        </p:spPr>
      </p:pic>
      <p:pic>
        <p:nvPicPr>
          <p:cNvPr id="236" name="Рисунок 235">
            <a:extLst>
              <a:ext uri="{FF2B5EF4-FFF2-40B4-BE49-F238E27FC236}">
                <a16:creationId xmlns="" xmlns:a16="http://schemas.microsoft.com/office/drawing/2014/main" id="{8E5AED46-54DE-453A-823D-4C67D3D7905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8091125" y="4714650"/>
            <a:ext cx="439856" cy="288999"/>
          </a:xfrm>
          <a:prstGeom prst="rect">
            <a:avLst/>
          </a:prstGeom>
        </p:spPr>
      </p:pic>
      <p:grpSp>
        <p:nvGrpSpPr>
          <p:cNvPr id="237" name="Группа 236"/>
          <p:cNvGrpSpPr/>
          <p:nvPr/>
        </p:nvGrpSpPr>
        <p:grpSpPr>
          <a:xfrm>
            <a:off x="7715546" y="3777916"/>
            <a:ext cx="796055" cy="611349"/>
            <a:chOff x="3536457" y="4491202"/>
            <a:chExt cx="796574" cy="611207"/>
          </a:xfrm>
        </p:grpSpPr>
        <p:pic>
          <p:nvPicPr>
            <p:cNvPr id="238" name="Рисунок 237">
              <a:extLst>
                <a:ext uri="{FF2B5EF4-FFF2-40B4-BE49-F238E27FC236}">
                  <a16:creationId xmlns="" xmlns:a16="http://schemas.microsoft.com/office/drawing/2014/main" id="{74F6DDAE-519B-4BD3-9E5A-A1FAE26901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16" t="42297" r="4743" b="43861"/>
            <a:stretch/>
          </p:blipFill>
          <p:spPr>
            <a:xfrm>
              <a:off x="3878015" y="4491202"/>
              <a:ext cx="455016" cy="567661"/>
            </a:xfrm>
            <a:prstGeom prst="rect">
              <a:avLst/>
            </a:prstGeom>
          </p:spPr>
        </p:pic>
        <p:pic>
          <p:nvPicPr>
            <p:cNvPr id="259" name="Рисунок 258">
              <a:extLst>
                <a:ext uri="{FF2B5EF4-FFF2-40B4-BE49-F238E27FC236}">
                  <a16:creationId xmlns="" xmlns:a16="http://schemas.microsoft.com/office/drawing/2014/main" id="{C032AF8F-DE61-4584-B773-C251183078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91" t="43000" r="40168" b="43158"/>
            <a:stretch/>
          </p:blipFill>
          <p:spPr>
            <a:xfrm>
              <a:off x="3536457" y="4534748"/>
              <a:ext cx="455016" cy="567661"/>
            </a:xfrm>
            <a:prstGeom prst="rect">
              <a:avLst/>
            </a:prstGeom>
          </p:spPr>
        </p:pic>
      </p:grpSp>
      <p:sp>
        <p:nvSpPr>
          <p:cNvPr id="82" name="Прямоугольник 81"/>
          <p:cNvSpPr/>
          <p:nvPr/>
        </p:nvSpPr>
        <p:spPr>
          <a:xfrm>
            <a:off x="1056931" y="494644"/>
            <a:ext cx="10051852" cy="68985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Розв’яжи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вирази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3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" y="5728654"/>
            <a:ext cx="1277126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Ст.11 №55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84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56930" y="1300135"/>
            <a:ext cx="2353957" cy="358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6079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t="-1" r="53244" b="57838"/>
          <a:stretch/>
        </p:blipFill>
        <p:spPr>
          <a:xfrm>
            <a:off x="331391" y="1166132"/>
            <a:ext cx="10792969" cy="54845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1AC8A322-BC43-4843-BFCE-48C5133FF8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DCE11F0F-5553-42C9-9307-07D210DF2B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DF32223D-D5D3-4745-BBF8-7241DE88D5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649E3F79-C56A-4CC2-80B8-4946FA2E62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4857311" y="1537652"/>
            <a:ext cx="454720" cy="56779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8266630E-8DE3-48DB-8DA0-461205CCF7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18579685-51E3-4281-9A0C-A753F30C37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34FA8706-1790-47B9-ADC6-821A296B15C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E309E241-9C00-4129-9D06-6BDAFBF89E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5130462" y="1537652"/>
            <a:ext cx="454720" cy="567792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80" t="63032" b="12504"/>
          <a:stretch/>
        </p:blipFill>
        <p:spPr>
          <a:xfrm>
            <a:off x="558205" y="4849967"/>
            <a:ext cx="2628579" cy="1100386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31B214AF-AFFF-43F1-B73B-EDF5FFC1ADBA}"/>
              </a:ext>
            </a:extLst>
          </p:cNvPr>
          <p:cNvSpPr txBox="1"/>
          <p:nvPr/>
        </p:nvSpPr>
        <p:spPr>
          <a:xfrm>
            <a:off x="3338362" y="5090658"/>
            <a:ext cx="5602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 дерева посадили в саду.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69085447-83EF-41C4-B955-1D080D2D78C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5" t="4147" r="17632" b="9873"/>
          <a:stretch/>
        </p:blipFill>
        <p:spPr>
          <a:xfrm>
            <a:off x="2556000" y="1188000"/>
            <a:ext cx="2052000" cy="11880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31B214AF-AFFF-43F1-B73B-EDF5FFC1ADBA}"/>
              </a:ext>
            </a:extLst>
          </p:cNvPr>
          <p:cNvSpPr txBox="1"/>
          <p:nvPr/>
        </p:nvSpPr>
        <p:spPr>
          <a:xfrm>
            <a:off x="744493" y="2205658"/>
            <a:ext cx="3329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atin typeface="Monotype Corsiva" panose="03010101010201010101" pitchFamily="66" charset="0"/>
              </a:rPr>
              <a:t>Вишні    –         д. </a:t>
            </a:r>
            <a:endParaRPr lang="uk-UA" sz="3600" dirty="0">
              <a:latin typeface="Monotype Corsiva" panose="03010101010201010101" pitchFamily="66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31B214AF-AFFF-43F1-B73B-EDF5FFC1ADBA}"/>
              </a:ext>
            </a:extLst>
          </p:cNvPr>
          <p:cNvSpPr txBox="1"/>
          <p:nvPr/>
        </p:nvSpPr>
        <p:spPr>
          <a:xfrm>
            <a:off x="714835" y="2945630"/>
            <a:ext cx="4209717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atin typeface="Monotype Corsiva" panose="03010101010201010101" pitchFamily="66" charset="0"/>
              </a:rPr>
              <a:t>Персики – на       д.&lt;, ?</a:t>
            </a:r>
            <a:endParaRPr lang="uk-UA" sz="3600" dirty="0">
              <a:latin typeface="Monotype Corsiva" panose="03010101010201010101" pitchFamily="66" charset="0"/>
            </a:endParaRPr>
          </a:p>
        </p:txBody>
      </p:sp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680306" y="2239002"/>
            <a:ext cx="445262" cy="560785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E309E241-9C00-4129-9D06-6BDAFBF89E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512050" y="-695929"/>
            <a:ext cx="454720" cy="567792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xmlns="" id="{E309E241-9C00-4129-9D06-6BDAFBF89E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5574757" y="-695929"/>
            <a:ext cx="454720" cy="567792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739295" y="427570"/>
            <a:ext cx="10792969" cy="68128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задачу з двома запитаннями усно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47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0" y="5755244"/>
            <a:ext cx="1034854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Ст.11 №56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71424" y="2497964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 smtClean="0">
                <a:latin typeface="Monotype Corsiva" panose="03010101010201010101" pitchFamily="66" charset="0"/>
              </a:rPr>
              <a:t>?д.</a:t>
            </a:r>
            <a:endParaRPr lang="uk-UA" sz="4000" dirty="0">
              <a:latin typeface="Monotype Corsiva" panose="03010101010201010101" pitchFamily="66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C9B32A92-A37A-4E58-9050-69E31D11BFED}"/>
              </a:ext>
            </a:extLst>
          </p:cNvPr>
          <p:cNvSpPr txBox="1"/>
          <p:nvPr/>
        </p:nvSpPr>
        <p:spPr>
          <a:xfrm>
            <a:off x="763439" y="3650427"/>
            <a:ext cx="2362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15 –  7 = 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31B214AF-AFFF-43F1-B73B-EDF5FFC1ADBA}"/>
              </a:ext>
            </a:extLst>
          </p:cNvPr>
          <p:cNvSpPr txBox="1"/>
          <p:nvPr/>
        </p:nvSpPr>
        <p:spPr>
          <a:xfrm>
            <a:off x="2680306" y="5761148"/>
            <a:ext cx="6572146" cy="71508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/>
              <a:t>Задача на знаходження суми</a:t>
            </a:r>
            <a:endParaRPr lang="uk-UA" sz="3600" b="1" dirty="0"/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649E3F79-C56A-4CC2-80B8-4946FA2E62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2964933" y="2231995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3410888" y="3001508"/>
            <a:ext cx="420547" cy="534723"/>
          </a:xfrm>
          <a:prstGeom prst="rect">
            <a:avLst/>
          </a:prstGeom>
        </p:spPr>
      </p:pic>
      <p:sp>
        <p:nvSpPr>
          <p:cNvPr id="2" name="Правая фигурная скобка 1"/>
          <p:cNvSpPr/>
          <p:nvPr/>
        </p:nvSpPr>
        <p:spPr>
          <a:xfrm>
            <a:off x="4701863" y="2342586"/>
            <a:ext cx="155448" cy="1087207"/>
          </a:xfrm>
          <a:prstGeom prst="righ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C9B32A92-A37A-4E58-9050-69E31D11BFED}"/>
              </a:ext>
            </a:extLst>
          </p:cNvPr>
          <p:cNvSpPr txBox="1"/>
          <p:nvPr/>
        </p:nvSpPr>
        <p:spPr>
          <a:xfrm>
            <a:off x="2965910" y="3647559"/>
            <a:ext cx="4887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(п.) посадили.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C9B32A92-A37A-4E58-9050-69E31D11BFED}"/>
              </a:ext>
            </a:extLst>
          </p:cNvPr>
          <p:cNvSpPr txBox="1"/>
          <p:nvPr/>
        </p:nvSpPr>
        <p:spPr>
          <a:xfrm>
            <a:off x="691431" y="4367639"/>
            <a:ext cx="2362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15 +  8 = 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C9B32A92-A37A-4E58-9050-69E31D11BFED}"/>
              </a:ext>
            </a:extLst>
          </p:cNvPr>
          <p:cNvSpPr txBox="1"/>
          <p:nvPr/>
        </p:nvSpPr>
        <p:spPr>
          <a:xfrm>
            <a:off x="2893902" y="4364771"/>
            <a:ext cx="1714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23 (д.)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7" name="Picture 2" descr="C:\Users\user\Downloads\pngwing.com (41)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542" y="4235688"/>
            <a:ext cx="1781483" cy="2415005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</p:pic>
      <p:sp>
        <p:nvSpPr>
          <p:cNvPr id="48" name="Прямоугольник: скругленные углы 1">
            <a:extLst>
              <a:ext uri="{FF2B5EF4-FFF2-40B4-BE49-F238E27FC236}">
                <a16:creationId xmlns:a16="http://schemas.microsoft.com/office/drawing/2014/main" xmlns="" id="{D14B6799-B0EC-4BEE-99B8-AB04A7CE5FB7}"/>
              </a:ext>
            </a:extLst>
          </p:cNvPr>
          <p:cNvSpPr/>
          <p:nvPr/>
        </p:nvSpPr>
        <p:spPr>
          <a:xfrm>
            <a:off x="6044374" y="1264035"/>
            <a:ext cx="5823194" cy="32443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/>
              <a:t>У саду посадили 15 </a:t>
            </a:r>
            <a:r>
              <a:rPr lang="ru-RU" sz="3200" b="1" dirty="0" err="1"/>
              <a:t>вишень</a:t>
            </a:r>
            <a:r>
              <a:rPr lang="ru-RU" sz="3200" b="1" dirty="0"/>
              <a:t>, а </a:t>
            </a:r>
            <a:r>
              <a:rPr lang="ru-RU" sz="3200" b="1" dirty="0" err="1"/>
              <a:t>персиків</a:t>
            </a:r>
            <a:r>
              <a:rPr lang="ru-RU" sz="3200" b="1" dirty="0"/>
              <a:t> — на 7 </a:t>
            </a:r>
            <a:r>
              <a:rPr lang="ru-RU" sz="3200" b="1" dirty="0" err="1"/>
              <a:t>менше</a:t>
            </a:r>
            <a:r>
              <a:rPr lang="ru-RU" sz="3200" b="1" dirty="0"/>
              <a:t>. </a:t>
            </a:r>
            <a:endParaRPr lang="ru-RU" sz="3200" b="1" dirty="0" smtClean="0"/>
          </a:p>
          <a:p>
            <a:pPr marL="361950" indent="-361950">
              <a:buAutoNum type="arabicParenR"/>
            </a:pPr>
            <a:r>
              <a:rPr lang="ru-RU" sz="3200" b="1" dirty="0" err="1" smtClean="0"/>
              <a:t>Скільки</a:t>
            </a:r>
            <a:r>
              <a:rPr lang="ru-RU" sz="3200" b="1" dirty="0" smtClean="0"/>
              <a:t> </a:t>
            </a:r>
            <a:r>
              <a:rPr lang="ru-RU" sz="3200" b="1" dirty="0" err="1"/>
              <a:t>персиків</a:t>
            </a:r>
            <a:r>
              <a:rPr lang="ru-RU" sz="3200" b="1" dirty="0"/>
              <a:t> посадили в саду? </a:t>
            </a:r>
            <a:endParaRPr lang="ru-RU" sz="3200" b="1" dirty="0" smtClean="0"/>
          </a:p>
          <a:p>
            <a:pPr marL="514350" indent="-514350">
              <a:buAutoNum type="arabicParenR"/>
            </a:pPr>
            <a:r>
              <a:rPr lang="ru-RU" sz="3200" b="1" dirty="0" err="1" smtClean="0"/>
              <a:t>Скільки</a:t>
            </a:r>
            <a:r>
              <a:rPr lang="ru-RU" sz="3200" b="1" dirty="0" smtClean="0"/>
              <a:t> </a:t>
            </a:r>
            <a:r>
              <a:rPr lang="ru-RU" sz="3200" b="1" dirty="0"/>
              <a:t>всього </a:t>
            </a:r>
            <a:r>
              <a:rPr lang="ru-RU" sz="3200" b="1" dirty="0" err="1"/>
              <a:t>вишень</a:t>
            </a:r>
            <a:r>
              <a:rPr lang="ru-RU" sz="3200" b="1" dirty="0"/>
              <a:t> і </a:t>
            </a:r>
            <a:r>
              <a:rPr lang="ru-RU" sz="3200" b="1" dirty="0" err="1"/>
              <a:t>персиків</a:t>
            </a:r>
            <a:r>
              <a:rPr lang="ru-RU" sz="3200" b="1" dirty="0"/>
              <a:t> посадили в саду?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1012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43" grpId="0"/>
      <p:bldP spid="63" grpId="0"/>
      <p:bldP spid="6" grpId="0"/>
      <p:bldP spid="50" grpId="0"/>
      <p:bldP spid="52" grpId="0" animBg="1"/>
      <p:bldP spid="2" grpId="0" animBg="1"/>
      <p:bldP spid="45" grpId="0"/>
      <p:bldP spid="54" grpId="0"/>
      <p:bldP spid="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t="-1" r="53244" b="57838"/>
          <a:stretch/>
        </p:blipFill>
        <p:spPr>
          <a:xfrm>
            <a:off x="331391" y="1166132"/>
            <a:ext cx="10792969" cy="54845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DCE11F0F-5553-42C9-9307-07D210DF2B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DF32223D-D5D3-4745-BBF8-7241DE88D5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649E3F79-C56A-4CC2-80B8-4946FA2E62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4857311" y="1537652"/>
            <a:ext cx="454720" cy="56779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8266630E-8DE3-48DB-8DA0-461205CCF7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18579685-51E3-4281-9A0C-A753F30C37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34FA8706-1790-47B9-ADC6-821A296B15C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E309E241-9C00-4129-9D06-6BDAFBF89E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00218" y="-684043"/>
            <a:ext cx="454720" cy="567792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80" t="63032" b="12504"/>
          <a:stretch/>
        </p:blipFill>
        <p:spPr>
          <a:xfrm>
            <a:off x="558205" y="4849967"/>
            <a:ext cx="2628579" cy="1100386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31B214AF-AFFF-43F1-B73B-EDF5FFC1ADBA}"/>
              </a:ext>
            </a:extLst>
          </p:cNvPr>
          <p:cNvSpPr txBox="1"/>
          <p:nvPr/>
        </p:nvSpPr>
        <p:spPr>
          <a:xfrm>
            <a:off x="3338362" y="5090658"/>
            <a:ext cx="6930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43 </a:t>
            </a:r>
            <a:r>
              <a:rPr lang="uk-UA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журнала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й книжки в бібліотеці.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69085447-83EF-41C4-B955-1D080D2D78C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5" t="4147" r="17632" b="9873"/>
          <a:stretch/>
        </p:blipFill>
        <p:spPr>
          <a:xfrm>
            <a:off x="2556000" y="1188000"/>
            <a:ext cx="2052000" cy="11880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31B214AF-AFFF-43F1-B73B-EDF5FFC1ADBA}"/>
              </a:ext>
            </a:extLst>
          </p:cNvPr>
          <p:cNvSpPr txBox="1"/>
          <p:nvPr/>
        </p:nvSpPr>
        <p:spPr>
          <a:xfrm>
            <a:off x="691431" y="2205658"/>
            <a:ext cx="3329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atin typeface="Monotype Corsiva" panose="03010101010201010101" pitchFamily="66" charset="0"/>
              </a:rPr>
              <a:t>Ж –         шт. </a:t>
            </a:r>
            <a:endParaRPr lang="uk-UA" sz="3600" dirty="0">
              <a:latin typeface="Monotype Corsiva" panose="03010101010201010101" pitchFamily="66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31B214AF-AFFF-43F1-B73B-EDF5FFC1ADBA}"/>
              </a:ext>
            </a:extLst>
          </p:cNvPr>
          <p:cNvSpPr txBox="1"/>
          <p:nvPr/>
        </p:nvSpPr>
        <p:spPr>
          <a:xfrm>
            <a:off x="691431" y="2927329"/>
            <a:ext cx="4209717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atin typeface="Monotype Corsiva" panose="03010101010201010101" pitchFamily="66" charset="0"/>
              </a:rPr>
              <a:t>К – на       шт.&gt;, ?</a:t>
            </a:r>
            <a:endParaRPr lang="uk-UA" sz="3600" dirty="0">
              <a:latin typeface="Monotype Corsiva" panose="03010101010201010101" pitchFamily="66" charset="0"/>
            </a:endParaRPr>
          </a:p>
        </p:txBody>
      </p:sp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555527" y="2231995"/>
            <a:ext cx="445262" cy="560785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E309E241-9C00-4129-9D06-6BDAFBF89E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512050" y="-695929"/>
            <a:ext cx="454720" cy="567792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xmlns="" id="{E309E241-9C00-4129-9D06-6BDAFBF89E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5574757" y="-695929"/>
            <a:ext cx="454720" cy="567792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739295" y="427570"/>
            <a:ext cx="10792969" cy="68128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задачу з двома </a:t>
            </a:r>
            <a:r>
              <a:rPr lang="uk-UA" sz="4000" b="1" dirty="0" smtClean="0">
                <a:solidFill>
                  <a:schemeClr val="bg1"/>
                </a:solidFill>
              </a:rPr>
              <a:t>запитаннями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47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0" y="5755244"/>
            <a:ext cx="1034854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Ст.11 №57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8" name="Прямоугольник: скругленные углы 1">
            <a:extLst>
              <a:ext uri="{FF2B5EF4-FFF2-40B4-BE49-F238E27FC236}">
                <a16:creationId xmlns:a16="http://schemas.microsoft.com/office/drawing/2014/main" xmlns="" id="{D14B6799-B0EC-4BEE-99B8-AB04A7CE5FB7}"/>
              </a:ext>
            </a:extLst>
          </p:cNvPr>
          <p:cNvSpPr/>
          <p:nvPr/>
        </p:nvSpPr>
        <p:spPr>
          <a:xfrm>
            <a:off x="5619923" y="1177633"/>
            <a:ext cx="6376764" cy="27904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/>
              <a:t>У </a:t>
            </a:r>
            <a:r>
              <a:rPr lang="ru-RU" sz="3200" b="1" dirty="0" err="1"/>
              <a:t>класну</a:t>
            </a:r>
            <a:r>
              <a:rPr lang="ru-RU" sz="3200" b="1" dirty="0"/>
              <a:t> </a:t>
            </a:r>
            <a:r>
              <a:rPr lang="ru-RU" sz="3200" b="1" dirty="0" err="1"/>
              <a:t>бібліотеку</a:t>
            </a:r>
            <a:r>
              <a:rPr lang="ru-RU" sz="3200" b="1" dirty="0"/>
              <a:t> учні принесли 15 </a:t>
            </a:r>
            <a:r>
              <a:rPr lang="ru-RU" sz="3200" b="1" dirty="0" err="1"/>
              <a:t>журналів</a:t>
            </a:r>
            <a:r>
              <a:rPr lang="ru-RU" sz="3200" b="1" dirty="0"/>
              <a:t>, а </a:t>
            </a:r>
            <a:r>
              <a:rPr lang="ru-RU" sz="3200" b="1" dirty="0" err="1"/>
              <a:t>книжок</a:t>
            </a:r>
            <a:r>
              <a:rPr lang="ru-RU" sz="3200" b="1" dirty="0"/>
              <a:t> — на 13 більше. </a:t>
            </a:r>
            <a:r>
              <a:rPr lang="ru-RU" sz="3200" b="1" dirty="0" err="1"/>
              <a:t>Скільки</a:t>
            </a:r>
            <a:r>
              <a:rPr lang="ru-RU" sz="3200" b="1" dirty="0"/>
              <a:t> всього </a:t>
            </a:r>
            <a:r>
              <a:rPr lang="ru-RU" sz="3200" b="1" dirty="0" err="1"/>
              <a:t>журналів</a:t>
            </a:r>
            <a:r>
              <a:rPr lang="ru-RU" sz="3200" b="1" dirty="0"/>
              <a:t> і </a:t>
            </a:r>
            <a:r>
              <a:rPr lang="ru-RU" sz="3200" b="1" dirty="0" err="1"/>
              <a:t>книжок</a:t>
            </a:r>
            <a:r>
              <a:rPr lang="ru-RU" sz="3200" b="1" dirty="0"/>
              <a:t> принесли учні в </a:t>
            </a:r>
            <a:r>
              <a:rPr lang="ru-RU" sz="3200" b="1" dirty="0" err="1"/>
              <a:t>класну</a:t>
            </a:r>
            <a:r>
              <a:rPr lang="ru-RU" sz="3200" b="1" dirty="0"/>
              <a:t> </a:t>
            </a:r>
            <a:r>
              <a:rPr lang="ru-RU" sz="3200" b="1" dirty="0" err="1"/>
              <a:t>бібліотеку</a:t>
            </a:r>
            <a:r>
              <a:rPr lang="ru-RU" sz="3200" b="1" dirty="0"/>
              <a:t>?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59186" y="2528823"/>
            <a:ext cx="13155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 smtClean="0">
                <a:latin typeface="Monotype Corsiva" panose="03010101010201010101" pitchFamily="66" charset="0"/>
              </a:rPr>
              <a:t>?д.</a:t>
            </a:r>
            <a:endParaRPr lang="uk-UA" sz="4000" dirty="0">
              <a:latin typeface="Monotype Corsiva" panose="03010101010201010101" pitchFamily="66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C9B32A92-A37A-4E58-9050-69E31D11BFED}"/>
              </a:ext>
            </a:extLst>
          </p:cNvPr>
          <p:cNvSpPr txBox="1"/>
          <p:nvPr/>
        </p:nvSpPr>
        <p:spPr>
          <a:xfrm>
            <a:off x="691431" y="3634436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15 +  13 = 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31B214AF-AFFF-43F1-B73B-EDF5FFC1ADBA}"/>
              </a:ext>
            </a:extLst>
          </p:cNvPr>
          <p:cNvSpPr txBox="1"/>
          <p:nvPr/>
        </p:nvSpPr>
        <p:spPr>
          <a:xfrm>
            <a:off x="2705836" y="5755244"/>
            <a:ext cx="6572146" cy="71508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/>
              <a:t>Задача на знаходження суми</a:t>
            </a:r>
            <a:endParaRPr lang="uk-UA" sz="3600" b="1" dirty="0"/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649E3F79-C56A-4CC2-80B8-4946FA2E62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1901652" y="2224988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5199375" y="1537652"/>
            <a:ext cx="420547" cy="534723"/>
          </a:xfrm>
          <a:prstGeom prst="rect">
            <a:avLst/>
          </a:prstGeom>
        </p:spPr>
      </p:pic>
      <p:sp>
        <p:nvSpPr>
          <p:cNvPr id="2" name="Правая фигурная скобка 1"/>
          <p:cNvSpPr/>
          <p:nvPr/>
        </p:nvSpPr>
        <p:spPr>
          <a:xfrm>
            <a:off x="3935486" y="2342586"/>
            <a:ext cx="155448" cy="1087207"/>
          </a:xfrm>
          <a:prstGeom prst="righ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C9B32A92-A37A-4E58-9050-69E31D11BFED}"/>
              </a:ext>
            </a:extLst>
          </p:cNvPr>
          <p:cNvSpPr txBox="1"/>
          <p:nvPr/>
        </p:nvSpPr>
        <p:spPr>
          <a:xfrm>
            <a:off x="3284136" y="3644887"/>
            <a:ext cx="4887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(</a:t>
            </a:r>
            <a:r>
              <a:rPr lang="uk-UA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в бібліотеці.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C9B32A92-A37A-4E58-9050-69E31D11BFED}"/>
              </a:ext>
            </a:extLst>
          </p:cNvPr>
          <p:cNvSpPr txBox="1"/>
          <p:nvPr/>
        </p:nvSpPr>
        <p:spPr>
          <a:xfrm>
            <a:off x="691431" y="4367639"/>
            <a:ext cx="2646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28 +  15 = 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C9B32A92-A37A-4E58-9050-69E31D11BFED}"/>
              </a:ext>
            </a:extLst>
          </p:cNvPr>
          <p:cNvSpPr txBox="1"/>
          <p:nvPr/>
        </p:nvSpPr>
        <p:spPr>
          <a:xfrm>
            <a:off x="3338361" y="4365898"/>
            <a:ext cx="1973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43 (шт.)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2" descr="C:\Users\user\Downloads\pngwing.com (47)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9814" y="4098741"/>
            <a:ext cx="1756596" cy="1715975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1AC8A322-BC43-4843-BFCE-48C5133FF8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917853" y="298027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270206" y="2966673"/>
            <a:ext cx="454720" cy="56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80715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43" grpId="0"/>
      <p:bldP spid="63" grpId="0"/>
      <p:bldP spid="6" grpId="0"/>
      <p:bldP spid="50" grpId="0"/>
      <p:bldP spid="52" grpId="0" animBg="1"/>
      <p:bldP spid="2" grpId="0" animBg="1"/>
      <p:bldP spid="45" grpId="0"/>
      <p:bldP spid="54" grpId="0"/>
      <p:bldP spid="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2" t="2019" r="46429" b="59270"/>
          <a:stretch/>
        </p:blipFill>
        <p:spPr>
          <a:xfrm>
            <a:off x="1116000" y="1656000"/>
            <a:ext cx="10296000" cy="50353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7" name="Прямоугольник 6"/>
          <p:cNvSpPr/>
          <p:nvPr/>
        </p:nvSpPr>
        <p:spPr>
          <a:xfrm>
            <a:off x="1662361" y="2211784"/>
            <a:ext cx="2188433" cy="2134750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804269" y="3097556"/>
            <a:ext cx="711590" cy="708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A  </a:t>
            </a:r>
            <a:endParaRPr lang="ru-RU" sz="40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10329318" y="3129533"/>
            <a:ext cx="6399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 smtClean="0"/>
              <a:t>О</a:t>
            </a:r>
            <a:r>
              <a:rPr lang="en-US" sz="4000" dirty="0" smtClean="0"/>
              <a:t> </a:t>
            </a:r>
            <a:endParaRPr lang="ru-RU" sz="40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10268495" y="1672748"/>
            <a:ext cx="520820" cy="7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D  </a:t>
            </a:r>
            <a:endParaRPr lang="ru-RU" sz="40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3820086" y="3801864"/>
            <a:ext cx="543753" cy="7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C  </a:t>
            </a:r>
            <a:endParaRPr lang="ru-RU" sz="40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1267495" y="1701602"/>
            <a:ext cx="472927" cy="7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T  </a:t>
            </a:r>
            <a:endParaRPr lang="ru-RU" sz="40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1215396" y="3797188"/>
            <a:ext cx="446965" cy="7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K  </a:t>
            </a:r>
            <a:endParaRPr lang="ru-RU" sz="4000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3752520" y="1641788"/>
            <a:ext cx="539311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uk-UA" sz="4000" dirty="0" smtClean="0"/>
              <a:t>О</a:t>
            </a:r>
            <a:r>
              <a:rPr lang="en-US" sz="4000" dirty="0" smtClean="0"/>
              <a:t>  </a:t>
            </a:r>
            <a:endParaRPr lang="ru-RU" sz="40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1126455" y="333450"/>
            <a:ext cx="10020751" cy="127529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/>
              <a:t>Обчисли</a:t>
            </a:r>
            <a:r>
              <a:rPr lang="ru-RU" sz="3600" b="1" dirty="0"/>
              <a:t> периметр квадрата KТОС і </a:t>
            </a:r>
            <a:endParaRPr lang="ru-RU" sz="3600" b="1" dirty="0" smtClean="0"/>
          </a:p>
          <a:p>
            <a:pPr algn="ctr"/>
            <a:r>
              <a:rPr lang="ru-RU" sz="3600" b="1" dirty="0" err="1" smtClean="0"/>
              <a:t>прямокутника</a:t>
            </a:r>
            <a:r>
              <a:rPr lang="ru-RU" sz="3600" b="1" dirty="0" smtClean="0"/>
              <a:t> АСDО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48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" y="5728654"/>
            <a:ext cx="111198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Ст.12 №58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521447" y="4509914"/>
            <a:ext cx="2298639" cy="6350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 = а ∙ 4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C9B32A92-A37A-4E58-9050-69E31D11BFED}"/>
              </a:ext>
            </a:extLst>
          </p:cNvPr>
          <p:cNvSpPr txBox="1"/>
          <p:nvPr/>
        </p:nvSpPr>
        <p:spPr>
          <a:xfrm>
            <a:off x="1915566" y="1656558"/>
            <a:ext cx="1935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 = 3 см</a:t>
            </a:r>
            <a:endParaRPr lang="uk-UA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752520" y="5264256"/>
            <a:ext cx="1906950" cy="6350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12 (см)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299943" y="2221267"/>
            <a:ext cx="5071172" cy="1434034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C9B32A92-A37A-4E58-9050-69E31D11BFED}"/>
              </a:ext>
            </a:extLst>
          </p:cNvPr>
          <p:cNvSpPr txBox="1"/>
          <p:nvPr/>
        </p:nvSpPr>
        <p:spPr>
          <a:xfrm>
            <a:off x="10268495" y="2409652"/>
            <a:ext cx="116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см</a:t>
            </a:r>
            <a:endParaRPr lang="uk-UA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C9B32A92-A37A-4E58-9050-69E31D11BFED}"/>
              </a:ext>
            </a:extLst>
          </p:cNvPr>
          <p:cNvSpPr txBox="1"/>
          <p:nvPr/>
        </p:nvSpPr>
        <p:spPr>
          <a:xfrm>
            <a:off x="6596244" y="1672565"/>
            <a:ext cx="1367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 см</a:t>
            </a:r>
            <a:endParaRPr lang="uk-UA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900206" y="1701602"/>
            <a:ext cx="543753" cy="7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C  </a:t>
            </a:r>
            <a:endParaRPr lang="ru-RU" sz="4000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6045128" y="4536267"/>
            <a:ext cx="3431279" cy="6350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 = а ∙ 2 </a:t>
            </a:r>
            <a:r>
              <a:rPr lang="uk-UA" sz="3600" b="1" dirty="0">
                <a:solidFill>
                  <a:schemeClr val="bg1"/>
                </a:solidFill>
              </a:rPr>
              <a:t>+ в ∙ </a:t>
            </a:r>
            <a:r>
              <a:rPr lang="uk-UA" sz="3600" b="1" dirty="0" smtClean="0">
                <a:solidFill>
                  <a:schemeClr val="bg1"/>
                </a:solidFill>
              </a:rPr>
              <a:t>2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045128" y="5229994"/>
            <a:ext cx="3431279" cy="6350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 </a:t>
            </a:r>
            <a:r>
              <a:rPr lang="uk-UA" sz="3600" b="1" dirty="0">
                <a:solidFill>
                  <a:schemeClr val="bg1"/>
                </a:solidFill>
              </a:rPr>
              <a:t>= </a:t>
            </a:r>
            <a:r>
              <a:rPr lang="uk-UA" sz="3600" b="1" dirty="0" smtClean="0">
                <a:solidFill>
                  <a:schemeClr val="bg1"/>
                </a:solidFill>
              </a:rPr>
              <a:t>2∙ </a:t>
            </a:r>
            <a:r>
              <a:rPr lang="uk-UA" sz="3600" b="1" dirty="0">
                <a:solidFill>
                  <a:schemeClr val="bg1"/>
                </a:solidFill>
              </a:rPr>
              <a:t>2 + </a:t>
            </a:r>
            <a:r>
              <a:rPr lang="uk-UA" sz="3600" b="1" dirty="0" smtClean="0">
                <a:solidFill>
                  <a:schemeClr val="bg1"/>
                </a:solidFill>
              </a:rPr>
              <a:t>7 </a:t>
            </a:r>
            <a:r>
              <a:rPr lang="uk-UA" sz="3600" b="1" dirty="0">
                <a:solidFill>
                  <a:schemeClr val="bg1"/>
                </a:solidFill>
              </a:rPr>
              <a:t>∙ </a:t>
            </a:r>
            <a:r>
              <a:rPr lang="uk-UA" sz="3600" b="1" dirty="0" smtClean="0">
                <a:solidFill>
                  <a:schemeClr val="bg1"/>
                </a:solidFill>
              </a:rPr>
              <a:t>2 =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C9B32A92-A37A-4E58-9050-69E31D11BFED}"/>
              </a:ext>
            </a:extLst>
          </p:cNvPr>
          <p:cNvSpPr txBox="1"/>
          <p:nvPr/>
        </p:nvSpPr>
        <p:spPr>
          <a:xfrm>
            <a:off x="5948015" y="3797188"/>
            <a:ext cx="44231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 = 2 см       в = 7 см</a:t>
            </a:r>
            <a:endParaRPr lang="uk-UA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1477151" y="5264256"/>
            <a:ext cx="2298639" cy="6350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 = 3 ∙ 4 =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9476407" y="5225725"/>
            <a:ext cx="1888971" cy="6350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 18 (см)</a:t>
            </a:r>
            <a:endParaRPr lang="uk-UA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88732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1" grpId="0" animBg="1"/>
      <p:bldP spid="56" grpId="0" animBg="1"/>
      <p:bldP spid="57" grpId="0" animBg="1"/>
      <p:bldP spid="58" grpId="0" animBg="1"/>
      <p:bldP spid="59" grpId="0" animBg="1"/>
      <p:bldP spid="6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23479" y="591945"/>
            <a:ext cx="9703476" cy="74961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sp>
        <p:nvSpPr>
          <p:cNvPr id="5" name="Прямокутник: округлені кути 5">
            <a:extLst>
              <a:ext uri="{FF2B5EF4-FFF2-40B4-BE49-F238E27FC236}">
                <a16:creationId xmlns:a16="http://schemas.microsoft.com/office/drawing/2014/main" xmlns="" id="{F35B1DC1-1FB4-485D-B536-AB95778CE417}"/>
              </a:ext>
            </a:extLst>
          </p:cNvPr>
          <p:cNvSpPr/>
          <p:nvPr/>
        </p:nvSpPr>
        <p:spPr>
          <a:xfrm>
            <a:off x="5373073" y="1341562"/>
            <a:ext cx="5429116" cy="13370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На сторінці </a:t>
            </a:r>
            <a:r>
              <a:rPr lang="uk-UA" sz="3200" b="1" dirty="0" smtClean="0">
                <a:solidFill>
                  <a:schemeClr val="bg1"/>
                </a:solidFill>
              </a:rPr>
              <a:t>12 </a:t>
            </a:r>
            <a:r>
              <a:rPr lang="uk-UA" sz="3200" b="1" dirty="0">
                <a:solidFill>
                  <a:schemeClr val="bg1"/>
                </a:solidFill>
              </a:rPr>
              <a:t>розв’язати </a:t>
            </a:r>
            <a:r>
              <a:rPr lang="uk-UA" sz="3200" b="1" dirty="0" smtClean="0">
                <a:solidFill>
                  <a:schemeClr val="bg1"/>
                </a:solidFill>
              </a:rPr>
              <a:t>вирази № 59 </a:t>
            </a:r>
            <a:r>
              <a:rPr lang="uk-UA" sz="3200" b="1" dirty="0">
                <a:solidFill>
                  <a:schemeClr val="bg1"/>
                </a:solidFill>
              </a:rPr>
              <a:t>та задачу № </a:t>
            </a:r>
            <a:r>
              <a:rPr lang="uk-UA" sz="3200" b="1" dirty="0" smtClean="0">
                <a:solidFill>
                  <a:schemeClr val="bg1"/>
                </a:solidFill>
              </a:rPr>
              <a:t>60 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5447" y="1464463"/>
            <a:ext cx="2448272" cy="387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:\3 клас\03 МАТЕМ\1 Листопад\1 Повторення вивченого в 2 кл\№008- Дужки і порядок дій у виразах. Периметр\2025-09-05_1712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583" y="2770224"/>
            <a:ext cx="8288123" cy="251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67454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561066" y="350343"/>
            <a:ext cx="2742245" cy="2447122"/>
          </a:xfrm>
          <a:prstGeom prst="rect">
            <a:avLst/>
          </a:prstGeom>
        </p:spPr>
      </p:pic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947" y="1314558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89947" y="350344"/>
            <a:ext cx="6913299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«Мікрофон»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81841" y="1315633"/>
            <a:ext cx="5421405" cy="10442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Яке завдання на </a:t>
            </a:r>
            <a:r>
              <a:rPr lang="uk-UA" sz="3200" b="1" dirty="0" err="1" smtClean="0">
                <a:solidFill>
                  <a:schemeClr val="bg1"/>
                </a:solidFill>
              </a:rPr>
              <a:t>уроці</a:t>
            </a:r>
            <a:r>
              <a:rPr lang="uk-UA" sz="3200" b="1" dirty="0" smtClean="0">
                <a:solidFill>
                  <a:schemeClr val="bg1"/>
                </a:solidFill>
              </a:rPr>
              <a:t> було найлегшим? Найважчим?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947" y="2753696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081841" y="2709714"/>
            <a:ext cx="5421405" cy="1088273"/>
          </a:xfrm>
          <a:prstGeom prst="roundRect">
            <a:avLst/>
          </a:prstGeom>
          <a:solidFill>
            <a:srgbClr val="9A57C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Як знайти </a:t>
            </a:r>
            <a:r>
              <a:rPr lang="uk-UA" sz="3200" b="1" dirty="0" smtClean="0"/>
              <a:t>периметр прямокутника?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779" y="4293891"/>
            <a:ext cx="1516739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3564369" y="4401903"/>
            <a:ext cx="7121833" cy="10801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Як знайти </a:t>
            </a:r>
            <a:r>
              <a:rPr lang="uk-UA" sz="3200" b="1" dirty="0" smtClean="0"/>
              <a:t>периметр квадрата?</a:t>
            </a:r>
            <a:endParaRPr lang="ru-RU" sz="32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0933753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545485" y="496382"/>
            <a:ext cx="9207245" cy="76665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Рефлексія. Вправа «Печиво від совенят» 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11711" y="2082557"/>
            <a:ext cx="5702141" cy="3515017"/>
          </a:xfrm>
          <a:prstGeom prst="roundRect">
            <a:avLst/>
          </a:prstGeom>
          <a:effectLst>
            <a:softEdge rad="127000"/>
          </a:effectLst>
        </p:spPr>
      </p:pic>
      <p:pic>
        <p:nvPicPr>
          <p:cNvPr id="19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160" b="95847" l="9585" r="952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619423" y="3454696"/>
            <a:ext cx="3363027" cy="342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756579" y="879708"/>
            <a:ext cx="3391236" cy="345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7820223" y="815676"/>
            <a:ext cx="3456384" cy="352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7951674" y="3158538"/>
            <a:ext cx="3619195" cy="368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A422E68-C715-41C5-BD9F-D4C4EE7F7FFA}"/>
              </a:ext>
            </a:extLst>
          </p:cNvPr>
          <p:cNvSpPr txBox="1"/>
          <p:nvPr/>
        </p:nvSpPr>
        <p:spPr>
          <a:xfrm>
            <a:off x="1194173" y="4605498"/>
            <a:ext cx="22425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На </a:t>
            </a:r>
            <a:r>
              <a:rPr lang="uk-UA" sz="2800" b="1" dirty="0">
                <a:solidFill>
                  <a:srgbClr val="FF0000"/>
                </a:solidFill>
              </a:rPr>
              <a:t>уроці </a:t>
            </a:r>
          </a:p>
          <a:p>
            <a:pPr algn="ctr"/>
            <a:r>
              <a:rPr lang="uk-UA" sz="2800" b="1" dirty="0">
                <a:solidFill>
                  <a:srgbClr val="FF0000"/>
                </a:solidFill>
              </a:rPr>
              <a:t>я навчився/</a:t>
            </a:r>
          </a:p>
          <a:p>
            <a:pPr algn="ctr"/>
            <a:r>
              <a:rPr lang="uk-UA" sz="2800" b="1" dirty="0">
                <a:solidFill>
                  <a:srgbClr val="FF0000"/>
                </a:solidFill>
              </a:rPr>
              <a:t>навчилася…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9AA5B367-759C-4656-8406-C6FEB2C4ADA9}"/>
              </a:ext>
            </a:extLst>
          </p:cNvPr>
          <p:cNvSpPr txBox="1"/>
          <p:nvPr/>
        </p:nvSpPr>
        <p:spPr>
          <a:xfrm>
            <a:off x="1545485" y="2139310"/>
            <a:ext cx="18155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dirty="0">
                <a:solidFill>
                  <a:srgbClr val="7030A0"/>
                </a:solidFill>
              </a:rPr>
              <a:t>Найкраще </a:t>
            </a:r>
          </a:p>
          <a:p>
            <a:r>
              <a:rPr lang="uk-UA" sz="2800" dirty="0">
                <a:solidFill>
                  <a:srgbClr val="7030A0"/>
                </a:solidFill>
              </a:rPr>
              <a:t>мені вдалося…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A8854B14-A831-4207-9DA7-F8B11852112C}"/>
              </a:ext>
            </a:extLst>
          </p:cNvPr>
          <p:cNvSpPr txBox="1"/>
          <p:nvPr/>
        </p:nvSpPr>
        <p:spPr>
          <a:xfrm>
            <a:off x="8775170" y="4475795"/>
            <a:ext cx="20693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dirty="0">
                <a:solidFill>
                  <a:srgbClr val="00B050"/>
                </a:solidFill>
              </a:rPr>
              <a:t>Урок </a:t>
            </a:r>
          </a:p>
          <a:p>
            <a:r>
              <a:rPr lang="uk-UA" sz="2800" dirty="0">
                <a:solidFill>
                  <a:srgbClr val="00B050"/>
                </a:solidFill>
              </a:rPr>
              <a:t>завершую з настроєм…</a:t>
            </a: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9AA5B367-759C-4656-8406-C6FEB2C4ADA9}"/>
              </a:ext>
            </a:extLst>
          </p:cNvPr>
          <p:cNvSpPr txBox="1"/>
          <p:nvPr/>
        </p:nvSpPr>
        <p:spPr>
          <a:xfrm>
            <a:off x="8566749" y="2069701"/>
            <a:ext cx="19633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dirty="0">
                <a:solidFill>
                  <a:srgbClr val="002060"/>
                </a:solidFill>
              </a:rPr>
              <a:t>Я хотів би дізнатися про…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48714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1921" y="620833"/>
            <a:ext cx="9507920" cy="720247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Рефлексія. Вправа «Добери слово»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76366" y="1504402"/>
            <a:ext cx="9384689" cy="51089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Опиши </a:t>
            </a:r>
            <a:r>
              <a:rPr lang="ru-RU" sz="2400" b="1" dirty="0">
                <a:solidFill>
                  <a:srgbClr val="7030A0"/>
                </a:solidFill>
              </a:rPr>
              <a:t>урок, </a:t>
            </a:r>
            <a:r>
              <a:rPr lang="ru-RU" sz="2400" b="1" dirty="0" err="1">
                <a:solidFill>
                  <a:srgbClr val="7030A0"/>
                </a:solidFill>
              </a:rPr>
              <a:t>дібравши</a:t>
            </a:r>
            <a:r>
              <a:rPr lang="ru-RU" sz="2400" b="1" dirty="0">
                <a:solidFill>
                  <a:srgbClr val="7030A0"/>
                </a:solidFill>
              </a:rPr>
              <a:t> слова з </a:t>
            </a:r>
            <a:r>
              <a:rPr lang="ru-RU" sz="2400" b="1" dirty="0" err="1">
                <a:solidFill>
                  <a:srgbClr val="7030A0"/>
                </a:solidFill>
              </a:rPr>
              <a:t>поданими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закінченнями</a:t>
            </a:r>
            <a:r>
              <a:rPr lang="ru-RU" sz="2400" b="1" dirty="0">
                <a:solidFill>
                  <a:srgbClr val="7030A0"/>
                </a:solidFill>
              </a:rPr>
              <a:t>.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358385" y="2229446"/>
            <a:ext cx="5980972" cy="6471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Урок </a:t>
            </a:r>
            <a:r>
              <a:rPr lang="ru-RU" sz="3200" b="1" dirty="0" err="1" smtClean="0">
                <a:solidFill>
                  <a:schemeClr val="bg1"/>
                </a:solidFill>
              </a:rPr>
              <a:t>був</a:t>
            </a:r>
            <a:r>
              <a:rPr lang="ru-RU" sz="3200" b="1" dirty="0" smtClean="0">
                <a:solidFill>
                  <a:schemeClr val="bg1"/>
                </a:solidFill>
              </a:rPr>
              <a:t>   ... </a:t>
            </a:r>
            <a:r>
              <a:rPr lang="ru-RU" sz="3200" b="1" dirty="0" err="1">
                <a:solidFill>
                  <a:schemeClr val="bg1"/>
                </a:solidFill>
              </a:rPr>
              <a:t>ий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endParaRPr lang="ru-RU" sz="3200" b="1" dirty="0" smtClean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358384" y="3141695"/>
            <a:ext cx="5980972" cy="6471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bg1"/>
                </a:solidFill>
              </a:rPr>
              <a:t>Завдання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>
                <a:solidFill>
                  <a:schemeClr val="bg1"/>
                </a:solidFill>
              </a:rPr>
              <a:t>та </a:t>
            </a:r>
            <a:r>
              <a:rPr lang="ru-RU" sz="3200" b="1" dirty="0" err="1">
                <a:solidFill>
                  <a:schemeClr val="bg1"/>
                </a:solidFill>
              </a:rPr>
              <a:t>вправи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були</a:t>
            </a:r>
            <a:r>
              <a:rPr lang="ru-RU" sz="3200" b="1" dirty="0" smtClean="0">
                <a:solidFill>
                  <a:schemeClr val="bg1"/>
                </a:solidFill>
              </a:rPr>
              <a:t> ... </a:t>
            </a:r>
            <a:r>
              <a:rPr lang="ru-RU" sz="3200" b="1" dirty="0">
                <a:solidFill>
                  <a:schemeClr val="bg1"/>
                </a:solidFill>
              </a:rPr>
              <a:t>і </a:t>
            </a:r>
            <a:r>
              <a:rPr lang="ru-RU" sz="3200" b="1" dirty="0" smtClean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358384" y="4067500"/>
            <a:ext cx="5980972" cy="6471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bg1"/>
                </a:solidFill>
              </a:rPr>
              <a:t>Настрій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від</a:t>
            </a:r>
            <a:r>
              <a:rPr lang="ru-RU" sz="3200" b="1" dirty="0">
                <a:solidFill>
                  <a:schemeClr val="bg1"/>
                </a:solidFill>
              </a:rPr>
              <a:t> уроку </a:t>
            </a:r>
            <a:r>
              <a:rPr lang="ru-RU" sz="3200" b="1" dirty="0" smtClean="0">
                <a:solidFill>
                  <a:schemeClr val="bg1"/>
                </a:solidFill>
              </a:rPr>
              <a:t>    ... </a:t>
            </a:r>
            <a:r>
              <a:rPr lang="ru-RU" sz="3200" b="1" dirty="0" err="1">
                <a:solidFill>
                  <a:schemeClr val="bg1"/>
                </a:solidFill>
              </a:rPr>
              <a:t>ий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5122" name="Picture 2" descr="D:\Картинки до тестів\Учні\Діти з рюкзакам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781" y="2229447"/>
            <a:ext cx="2536274" cy="3319937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07200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: округлені кути 5">
            <a:extLst>
              <a:ext uri="{FF2B5EF4-FFF2-40B4-BE49-F238E27FC236}">
                <a16:creationId xmlns="" xmlns:a16="http://schemas.microsoft.com/office/drawing/2014/main" id="{1355F926-84C1-4534-9CB2-319E2B5CC316}"/>
              </a:ext>
            </a:extLst>
          </p:cNvPr>
          <p:cNvSpPr/>
          <p:nvPr/>
        </p:nvSpPr>
        <p:spPr>
          <a:xfrm>
            <a:off x="979463" y="1413570"/>
            <a:ext cx="6408712" cy="255389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rgbClr val="7030A0"/>
                </a:solidFill>
              </a:rPr>
              <a:t>Добрий день, малече щира, </a:t>
            </a:r>
            <a:endParaRPr lang="ru-RU" sz="3600" b="1" dirty="0">
              <a:solidFill>
                <a:srgbClr val="7030A0"/>
              </a:solidFill>
            </a:endParaRPr>
          </a:p>
          <a:p>
            <a:pPr algn="ctr"/>
            <a:r>
              <a:rPr lang="uk-UA" sz="3600" b="1" dirty="0">
                <a:solidFill>
                  <a:srgbClr val="7030A0"/>
                </a:solidFill>
              </a:rPr>
              <a:t>Хай </a:t>
            </a:r>
            <a:r>
              <a:rPr lang="uk-UA" sz="3600" b="1" dirty="0" err="1">
                <a:solidFill>
                  <a:srgbClr val="7030A0"/>
                </a:solidFill>
              </a:rPr>
              <a:t>живеться</a:t>
            </a:r>
            <a:r>
              <a:rPr lang="uk-UA" sz="3600" b="1" dirty="0">
                <a:solidFill>
                  <a:srgbClr val="7030A0"/>
                </a:solidFill>
              </a:rPr>
              <a:t> вам у мирі. </a:t>
            </a:r>
            <a:endParaRPr lang="ru-RU" sz="3600" b="1" dirty="0">
              <a:solidFill>
                <a:srgbClr val="7030A0"/>
              </a:solidFill>
            </a:endParaRPr>
          </a:p>
          <a:p>
            <a:pPr algn="ctr"/>
            <a:r>
              <a:rPr lang="uk-UA" sz="3600" b="1" dirty="0">
                <a:solidFill>
                  <a:srgbClr val="7030A0"/>
                </a:solidFill>
              </a:rPr>
              <a:t>Хай луна дитячий сміх! </a:t>
            </a:r>
            <a:endParaRPr lang="ru-RU" sz="3600" b="1" dirty="0">
              <a:solidFill>
                <a:srgbClr val="7030A0"/>
              </a:solidFill>
            </a:endParaRPr>
          </a:p>
          <a:p>
            <a:pPr algn="ctr"/>
            <a:r>
              <a:rPr lang="uk-UA" sz="3600" b="1" dirty="0">
                <a:solidFill>
                  <a:srgbClr val="7030A0"/>
                </a:solidFill>
              </a:rPr>
              <a:t>Почнемо урок для всіх! 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8407" y="570861"/>
            <a:ext cx="9671100" cy="61595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Організація класу </a:t>
            </a:r>
          </a:p>
        </p:txBody>
      </p:sp>
      <p:pic>
        <p:nvPicPr>
          <p:cNvPr id="1026" name="Picture 2" descr="D:\Картинки до тестів\!!! Учні\81ef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482" y="3069754"/>
            <a:ext cx="4603579" cy="306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61624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AA5B367-759C-4656-8406-C6FEB2C4ADA9}"/>
              </a:ext>
            </a:extLst>
          </p:cNvPr>
          <p:cNvSpPr txBox="1"/>
          <p:nvPr/>
        </p:nvSpPr>
        <p:spPr>
          <a:xfrm>
            <a:off x="3164284" y="1375529"/>
            <a:ext cx="5788827" cy="1200607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400" dirty="0" smtClean="0">
                <a:solidFill>
                  <a:srgbClr val="7030A0"/>
                </a:solidFill>
              </a:rPr>
              <a:t> Совенята пригощають своїм печивом з передбаченнями. Печиво з яким написом ти вибираєш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22592" y="529047"/>
            <a:ext cx="10020320" cy="76665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Очікування від уроку  </a:t>
            </a:r>
            <a:r>
              <a:rPr lang="uk-UA" sz="4000" b="1" dirty="0">
                <a:solidFill>
                  <a:schemeClr val="bg1"/>
                </a:solidFill>
              </a:rPr>
              <a:t>«Печиво від совенят» 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06356" y="2660635"/>
            <a:ext cx="5702141" cy="3515017"/>
          </a:xfrm>
          <a:prstGeom prst="roundRect">
            <a:avLst/>
          </a:prstGeom>
          <a:effectLst>
            <a:softEdge rad="127000"/>
          </a:effectLst>
        </p:spPr>
      </p:pic>
      <p:pic>
        <p:nvPicPr>
          <p:cNvPr id="19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160" b="95847" l="9585" r="952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217574" y="3234450"/>
            <a:ext cx="3504356" cy="357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0" y="875024"/>
            <a:ext cx="4057728" cy="389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8300393" y="912373"/>
            <a:ext cx="3467988" cy="353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7887006" y="3454693"/>
            <a:ext cx="3339739" cy="340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A422E68-C715-41C5-BD9F-D4C4EE7F7FFA}"/>
              </a:ext>
            </a:extLst>
          </p:cNvPr>
          <p:cNvSpPr txBox="1"/>
          <p:nvPr/>
        </p:nvSpPr>
        <p:spPr>
          <a:xfrm>
            <a:off x="1022592" y="4572198"/>
            <a:ext cx="1962094" cy="1385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Ти легко розв’яжеш задачі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9AA5B367-759C-4656-8406-C6FEB2C4ADA9}"/>
              </a:ext>
            </a:extLst>
          </p:cNvPr>
          <p:cNvSpPr txBox="1"/>
          <p:nvPr/>
        </p:nvSpPr>
        <p:spPr>
          <a:xfrm>
            <a:off x="842994" y="2367542"/>
            <a:ext cx="2321290" cy="1385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dirty="0" smtClean="0">
                <a:solidFill>
                  <a:srgbClr val="FF0000"/>
                </a:solidFill>
              </a:rPr>
              <a:t> Тобі вдасться швидко обчислювати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A8854B14-A831-4207-9DA7-F8B11852112C}"/>
              </a:ext>
            </a:extLst>
          </p:cNvPr>
          <p:cNvSpPr txBox="1"/>
          <p:nvPr/>
        </p:nvSpPr>
        <p:spPr>
          <a:xfrm>
            <a:off x="8693587" y="4753998"/>
            <a:ext cx="1726574" cy="1385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dirty="0" smtClean="0">
                <a:solidFill>
                  <a:srgbClr val="002060"/>
                </a:solidFill>
              </a:rPr>
              <a:t>Красиво напишеш в зошиті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9AA5B367-759C-4656-8406-C6FEB2C4ADA9}"/>
              </a:ext>
            </a:extLst>
          </p:cNvPr>
          <p:cNvSpPr txBox="1"/>
          <p:nvPr/>
        </p:nvSpPr>
        <p:spPr>
          <a:xfrm>
            <a:off x="8921579" y="1975832"/>
            <a:ext cx="2132211" cy="1816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</a:rPr>
              <a:t>Будеш активно працювати на </a:t>
            </a:r>
            <a:r>
              <a:rPr lang="uk-UA" sz="2800" dirty="0" err="1" smtClean="0">
                <a:solidFill>
                  <a:schemeClr val="accent2">
                    <a:lumMod val="50000"/>
                  </a:schemeClr>
                </a:solidFill>
              </a:rPr>
              <a:t>уроці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81792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3 клас\03 МАТЕМ\Листопад\01 Повторення вивченого в 2 кл\№006 - Задачі на різницеве порівняння. Буквені та числові вирази. Периметр\2025-08-23_1828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748" y="2424355"/>
            <a:ext cx="8367907" cy="381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11713" y="570861"/>
            <a:ext cx="10044966" cy="61595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Перевірка </a:t>
            </a:r>
            <a:r>
              <a:rPr lang="uk-UA" sz="4000" b="1" dirty="0" smtClean="0">
                <a:solidFill>
                  <a:schemeClr val="bg1"/>
                </a:solidFill>
              </a:rPr>
              <a:t>домашніх вправ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15009" y="1227557"/>
            <a:ext cx="884167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/>
              <a:t>№ 51. Прочитайте буквені вирази і їх значення</a:t>
            </a:r>
            <a:r>
              <a:rPr lang="uk-UA" sz="3200" b="1" dirty="0" smtClean="0"/>
              <a:t>.</a:t>
            </a:r>
          </a:p>
          <a:p>
            <a:r>
              <a:rPr lang="uk-UA" sz="3200" b="1" dirty="0" smtClean="0"/>
              <a:t>№ 52. Прочитайте </a:t>
            </a:r>
            <a:r>
              <a:rPr lang="uk-UA" sz="3200" b="1" dirty="0" err="1"/>
              <a:t>розв</a:t>
            </a:r>
            <a:r>
              <a:rPr lang="ru-RU" sz="3200" b="1" dirty="0"/>
              <a:t>’</a:t>
            </a:r>
            <a:r>
              <a:rPr lang="uk-UA" sz="3200" b="1" dirty="0" err="1"/>
              <a:t>язок</a:t>
            </a:r>
            <a:r>
              <a:rPr lang="uk-UA" sz="3200" b="1" dirty="0"/>
              <a:t> задачі і </a:t>
            </a:r>
            <a:r>
              <a:rPr lang="uk-UA" sz="3200" b="1" dirty="0" smtClean="0"/>
              <a:t>відповідь</a:t>
            </a:r>
          </a:p>
        </p:txBody>
      </p:sp>
      <p:pic>
        <p:nvPicPr>
          <p:cNvPr id="12" name="Picture 2" descr="D:\Картинки до тестів\!!! Учні\OIG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0" b="1613"/>
          <a:stretch/>
        </p:blipFill>
        <p:spPr bwMode="auto">
          <a:xfrm>
            <a:off x="619422" y="3838105"/>
            <a:ext cx="2880321" cy="268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 flipH="1">
            <a:off x="2568863" y="4164285"/>
            <a:ext cx="360040" cy="50405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616219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7" y="599705"/>
            <a:ext cx="9886706" cy="708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163215788"/>
              </p:ext>
            </p:extLst>
          </p:nvPr>
        </p:nvGraphicFramePr>
        <p:xfrm>
          <a:off x="649571" y="1577825"/>
          <a:ext cx="10778492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6">
            <a:extLst>
              <a:ext uri="{FF2B5EF4-FFF2-40B4-BE49-F238E27FC236}">
                <a16:creationId xmlns="" xmlns:a16="http://schemas.microsoft.com/office/drawing/2014/main" id="{7099438C-FDA5-46C5-A5BD-6686C334B88A}"/>
              </a:ext>
            </a:extLst>
          </p:cNvPr>
          <p:cNvSpPr/>
          <p:nvPr/>
        </p:nvSpPr>
        <p:spPr>
          <a:xfrm>
            <a:off x="1188021" y="531448"/>
            <a:ext cx="9701487" cy="74247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Усний рахунок «Кольорова вежа</a:t>
            </a:r>
            <a:r>
              <a:rPr lang="uk-UA" sz="3600" b="1" dirty="0" smtClean="0">
                <a:solidFill>
                  <a:schemeClr val="bg1"/>
                </a:solidFill>
              </a:rPr>
              <a:t>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2484E29B-10A6-4A66-BF4F-9256ADE10C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5025" y="-731042"/>
            <a:ext cx="578025" cy="721760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D0B68C7B-69E8-4B55-8150-0A9E67C038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7344" y="-721742"/>
            <a:ext cx="578025" cy="721760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="" xmlns:a16="http://schemas.microsoft.com/office/drawing/2014/main" id="{257A04C5-B405-45F7-8C15-A53A36B12B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0917" y="-726347"/>
            <a:ext cx="578025" cy="721760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="" xmlns:a16="http://schemas.microsoft.com/office/drawing/2014/main" id="{DA1CAE3D-57FB-42AF-9BD8-FA6F59F76F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7507" y="-745345"/>
            <a:ext cx="578025" cy="721760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="" xmlns:a16="http://schemas.microsoft.com/office/drawing/2014/main" id="{8F772E05-BB91-467A-B1BD-4BB82D1B59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476" y="-712866"/>
            <a:ext cx="578025" cy="721760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="" xmlns:a16="http://schemas.microsoft.com/office/drawing/2014/main" id="{C7EDE17E-22DE-4E07-8CBA-0A103533C2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297" y="-684537"/>
            <a:ext cx="578025" cy="721760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="" xmlns:a16="http://schemas.microsoft.com/office/drawing/2014/main" id="{F7C1854D-73FB-4A7B-8BE8-81B47C731C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2805" y="-705329"/>
            <a:ext cx="578025" cy="721760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="" xmlns:a16="http://schemas.microsoft.com/office/drawing/2014/main" id="{09CA1725-9E11-47FA-8373-C614AB7EF1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3163" y="-684309"/>
            <a:ext cx="534586" cy="679722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="" xmlns:a16="http://schemas.microsoft.com/office/drawing/2014/main" id="{61D619A0-F915-4649-A539-3289739F6F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0024" y="-726347"/>
            <a:ext cx="578025" cy="721760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="" xmlns:a16="http://schemas.microsoft.com/office/drawing/2014/main" id="{3275453D-E9F7-401D-BE9D-6F07E241B9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2362" y="-745345"/>
            <a:ext cx="578025" cy="721760"/>
          </a:xfrm>
          <a:prstGeom prst="rect">
            <a:avLst/>
          </a:prstGeom>
        </p:spPr>
      </p:pic>
      <p:grpSp>
        <p:nvGrpSpPr>
          <p:cNvPr id="33" name="Группа 32">
            <a:extLst>
              <a:ext uri="{FF2B5EF4-FFF2-40B4-BE49-F238E27FC236}">
                <a16:creationId xmlns="" xmlns:a16="http://schemas.microsoft.com/office/drawing/2014/main" id="{F92DF11C-4637-4B76-A12A-B59F967622BC}"/>
              </a:ext>
            </a:extLst>
          </p:cNvPr>
          <p:cNvGrpSpPr/>
          <p:nvPr/>
        </p:nvGrpSpPr>
        <p:grpSpPr>
          <a:xfrm>
            <a:off x="185908" y="4780176"/>
            <a:ext cx="2101476" cy="946297"/>
            <a:chOff x="4718700" y="3159148"/>
            <a:chExt cx="3181073" cy="1166507"/>
          </a:xfrm>
        </p:grpSpPr>
        <p:pic>
          <p:nvPicPr>
            <p:cNvPr id="36" name="Рисунок 35">
              <a:extLst>
                <a:ext uri="{FF2B5EF4-FFF2-40B4-BE49-F238E27FC236}">
                  <a16:creationId xmlns="" xmlns:a16="http://schemas.microsoft.com/office/drawing/2014/main" id="{0A440ABD-7A91-4F6C-A438-FD457B955D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8700" y="3159148"/>
              <a:ext cx="3181073" cy="1166507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62F80FC2-7F33-41ED-9D30-399772F2E969}"/>
                </a:ext>
              </a:extLst>
            </p:cNvPr>
            <p:cNvSpPr txBox="1"/>
            <p:nvPr/>
          </p:nvSpPr>
          <p:spPr>
            <a:xfrm>
              <a:off x="4853359" y="3482102"/>
              <a:ext cx="2863243" cy="796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15</a:t>
              </a:r>
              <a:endPara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8" name="Группа 37">
            <a:extLst>
              <a:ext uri="{FF2B5EF4-FFF2-40B4-BE49-F238E27FC236}">
                <a16:creationId xmlns="" xmlns:a16="http://schemas.microsoft.com/office/drawing/2014/main" id="{4456D847-520F-40AA-BCB9-5DA885ADCD4E}"/>
              </a:ext>
            </a:extLst>
          </p:cNvPr>
          <p:cNvGrpSpPr/>
          <p:nvPr/>
        </p:nvGrpSpPr>
        <p:grpSpPr>
          <a:xfrm>
            <a:off x="147706" y="5740946"/>
            <a:ext cx="2101477" cy="946297"/>
            <a:chOff x="8682187" y="3202910"/>
            <a:chExt cx="3181074" cy="1166507"/>
          </a:xfrm>
        </p:grpSpPr>
        <p:pic>
          <p:nvPicPr>
            <p:cNvPr id="40" name="Рисунок 39">
              <a:extLst>
                <a:ext uri="{FF2B5EF4-FFF2-40B4-BE49-F238E27FC236}">
                  <a16:creationId xmlns="" xmlns:a16="http://schemas.microsoft.com/office/drawing/2014/main" id="{7AE6DF5B-4ECF-444D-A541-5C0098858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187" y="3202910"/>
              <a:ext cx="3181074" cy="1166507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FD3EEF49-6B62-46FE-9AB1-92FB321ACDE5}"/>
                </a:ext>
              </a:extLst>
            </p:cNvPr>
            <p:cNvSpPr txBox="1"/>
            <p:nvPr/>
          </p:nvSpPr>
          <p:spPr>
            <a:xfrm>
              <a:off x="8837852" y="3543385"/>
              <a:ext cx="2863244" cy="796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92</a:t>
              </a:r>
              <a:endPara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="" xmlns:a16="http://schemas.microsoft.com/office/drawing/2014/main" id="{E9933C65-857C-4153-9FB3-77D2834C9F22}"/>
              </a:ext>
            </a:extLst>
          </p:cNvPr>
          <p:cNvGrpSpPr/>
          <p:nvPr/>
        </p:nvGrpSpPr>
        <p:grpSpPr>
          <a:xfrm>
            <a:off x="2025229" y="4785170"/>
            <a:ext cx="2101477" cy="946297"/>
            <a:chOff x="4718700" y="4369417"/>
            <a:chExt cx="3181074" cy="1166507"/>
          </a:xfrm>
        </p:grpSpPr>
        <p:pic>
          <p:nvPicPr>
            <p:cNvPr id="43" name="Рисунок 42">
              <a:extLst>
                <a:ext uri="{FF2B5EF4-FFF2-40B4-BE49-F238E27FC236}">
                  <a16:creationId xmlns="" xmlns:a16="http://schemas.microsoft.com/office/drawing/2014/main" id="{E36ECE1D-43D9-42FE-A819-FE0FD17848B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8700" y="4369417"/>
              <a:ext cx="3181074" cy="1166507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F524AC80-A4FC-46EE-B9BE-26A2BA7F6A87}"/>
                </a:ext>
              </a:extLst>
            </p:cNvPr>
            <p:cNvSpPr txBox="1"/>
            <p:nvPr/>
          </p:nvSpPr>
          <p:spPr>
            <a:xfrm>
              <a:off x="4845467" y="4723043"/>
              <a:ext cx="2863244" cy="796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14</a:t>
              </a:r>
              <a:endPara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="" xmlns:a16="http://schemas.microsoft.com/office/drawing/2014/main" id="{C1E4BD4E-3065-45E6-A93D-B7C1467906E8}"/>
              </a:ext>
            </a:extLst>
          </p:cNvPr>
          <p:cNvGrpSpPr/>
          <p:nvPr/>
        </p:nvGrpSpPr>
        <p:grpSpPr>
          <a:xfrm>
            <a:off x="2025226" y="5730129"/>
            <a:ext cx="2101478" cy="946298"/>
            <a:chOff x="8682187" y="4369417"/>
            <a:chExt cx="3181076" cy="1166508"/>
          </a:xfrm>
        </p:grpSpPr>
        <p:pic>
          <p:nvPicPr>
            <p:cNvPr id="46" name="Рисунок 45">
              <a:extLst>
                <a:ext uri="{FF2B5EF4-FFF2-40B4-BE49-F238E27FC236}">
                  <a16:creationId xmlns="" xmlns:a16="http://schemas.microsoft.com/office/drawing/2014/main" id="{681B14B7-1BAF-4478-AB73-AD2F112350A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187" y="4369417"/>
              <a:ext cx="3181076" cy="1166508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C3B62D14-C8A7-4C10-BF0F-FDB26C92113E}"/>
                </a:ext>
              </a:extLst>
            </p:cNvPr>
            <p:cNvSpPr txBox="1"/>
            <p:nvPr/>
          </p:nvSpPr>
          <p:spPr>
            <a:xfrm>
              <a:off x="8800632" y="4705612"/>
              <a:ext cx="2863242" cy="796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81</a:t>
              </a:r>
              <a:endPara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="" xmlns:a16="http://schemas.microsoft.com/office/drawing/2014/main" id="{3AE4725B-A3CF-4D72-8428-FC4BDA7F8974}"/>
              </a:ext>
            </a:extLst>
          </p:cNvPr>
          <p:cNvGrpSpPr/>
          <p:nvPr/>
        </p:nvGrpSpPr>
        <p:grpSpPr>
          <a:xfrm>
            <a:off x="3848011" y="4801711"/>
            <a:ext cx="2101478" cy="946298"/>
            <a:chOff x="4686549" y="5579685"/>
            <a:chExt cx="3181076" cy="1166508"/>
          </a:xfrm>
        </p:grpSpPr>
        <p:pic>
          <p:nvPicPr>
            <p:cNvPr id="50" name="Рисунок 49">
              <a:extLst>
                <a:ext uri="{FF2B5EF4-FFF2-40B4-BE49-F238E27FC236}">
                  <a16:creationId xmlns="" xmlns:a16="http://schemas.microsoft.com/office/drawing/2014/main" id="{7F7D1B24-1404-409C-8BFE-2C30F7B2CE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549" y="5579685"/>
              <a:ext cx="3181076" cy="1166508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0F6346E0-8A40-4FD2-A87C-CF6EB56EE7EC}"/>
                </a:ext>
              </a:extLst>
            </p:cNvPr>
            <p:cNvSpPr txBox="1"/>
            <p:nvPr/>
          </p:nvSpPr>
          <p:spPr>
            <a:xfrm>
              <a:off x="4810941" y="5911594"/>
              <a:ext cx="2863242" cy="796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50</a:t>
              </a:r>
              <a:endPara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1" name="Группа 60">
            <a:extLst>
              <a:ext uri="{FF2B5EF4-FFF2-40B4-BE49-F238E27FC236}">
                <a16:creationId xmlns="" xmlns:a16="http://schemas.microsoft.com/office/drawing/2014/main" id="{5A8C7620-1FE7-4016-9600-372CB731EB32}"/>
              </a:ext>
            </a:extLst>
          </p:cNvPr>
          <p:cNvGrpSpPr/>
          <p:nvPr/>
        </p:nvGrpSpPr>
        <p:grpSpPr>
          <a:xfrm>
            <a:off x="3848010" y="5731074"/>
            <a:ext cx="2101478" cy="946298"/>
            <a:chOff x="8682187" y="5579685"/>
            <a:chExt cx="3181076" cy="1166508"/>
          </a:xfrm>
        </p:grpSpPr>
        <p:pic>
          <p:nvPicPr>
            <p:cNvPr id="62" name="Рисунок 61">
              <a:extLst>
                <a:ext uri="{FF2B5EF4-FFF2-40B4-BE49-F238E27FC236}">
                  <a16:creationId xmlns="" xmlns:a16="http://schemas.microsoft.com/office/drawing/2014/main" id="{FB932EF7-6325-47D9-B543-BFDB9DD3F2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187" y="5579685"/>
              <a:ext cx="3181076" cy="1166508"/>
            </a:xfrm>
            <a:prstGeom prst="rect">
              <a:avLst/>
            </a:prstGeom>
          </p:spPr>
        </p:pic>
        <p:sp>
          <p:nvSpPr>
            <p:cNvPr id="65" name="TextBox 64">
              <a:extLst>
                <a:ext uri="{FF2B5EF4-FFF2-40B4-BE49-F238E27FC236}">
                  <a16:creationId xmlns="" xmlns:a16="http://schemas.microsoft.com/office/drawing/2014/main" id="{CD23D2DC-DD48-4446-9825-91ADDCCAE52D}"/>
                </a:ext>
              </a:extLst>
            </p:cNvPr>
            <p:cNvSpPr txBox="1"/>
            <p:nvPr/>
          </p:nvSpPr>
          <p:spPr>
            <a:xfrm>
              <a:off x="8837852" y="5911594"/>
              <a:ext cx="2863242" cy="796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</a:t>
              </a:r>
              <a:endPara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39" name="Picture 2" descr="Пов’язане зображення">
            <a:extLst>
              <a:ext uri="{FF2B5EF4-FFF2-40B4-BE49-F238E27FC236}">
                <a16:creationId xmlns="" xmlns:a16="http://schemas.microsoft.com/office/drawing/2014/main" id="{C8B5363F-22E4-45DB-9320-0A68B59F7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924" y="1362503"/>
            <a:ext cx="2943647" cy="309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4274794" y="1429668"/>
            <a:ext cx="1711042" cy="6464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45-36=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DAA05B93-729F-47A6-90C8-FD72A989454B}"/>
              </a:ext>
            </a:extLst>
          </p:cNvPr>
          <p:cNvSpPr txBox="1"/>
          <p:nvPr/>
        </p:nvSpPr>
        <p:spPr>
          <a:xfrm>
            <a:off x="4308983" y="2265342"/>
            <a:ext cx="1711042" cy="6464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45+36=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4274793" y="3089661"/>
            <a:ext cx="1711042" cy="6464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32-18=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DE505F35-AA4E-4CC5-A1BF-18A36D08C639}"/>
              </a:ext>
            </a:extLst>
          </p:cNvPr>
          <p:cNvSpPr txBox="1"/>
          <p:nvPr/>
        </p:nvSpPr>
        <p:spPr>
          <a:xfrm>
            <a:off x="4303786" y="3885921"/>
            <a:ext cx="1653054" cy="6464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32+18=</a:t>
            </a:r>
            <a:endParaRPr lang="uk-UA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5867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0.0037 L 0.18591 -0.6497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28" y="-3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0.0037 L 0.3356 -0.5236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6" y="-2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7134E-6 3.33333E-6 L 0.33039 -0.26644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19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0849E-6 -2.96296E-6 L 0.1807 -0.1537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28" y="-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6" b="60606"/>
          <a:stretch/>
        </p:blipFill>
        <p:spPr>
          <a:xfrm>
            <a:off x="102987" y="853946"/>
            <a:ext cx="11756373" cy="53121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953070" y="-620991"/>
            <a:ext cx="454720" cy="56779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916012" y="-612071"/>
            <a:ext cx="454720" cy="567792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842526" y="-567792"/>
            <a:ext cx="454720" cy="567792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187376" y="4040809"/>
            <a:ext cx="674074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uk-UA" sz="3200" b="1" dirty="0">
                <a:solidFill>
                  <a:schemeClr val="bg1"/>
                </a:solidFill>
              </a:rPr>
              <a:t>Запишіть знак, як </a:t>
            </a:r>
            <a:r>
              <a:rPr lang="uk-UA" sz="3200" b="1" dirty="0" smtClean="0">
                <a:solidFill>
                  <a:schemeClr val="bg1"/>
                </a:solidFill>
              </a:rPr>
              <a:t>знайти доданок</a:t>
            </a:r>
            <a:endParaRPr lang="ru-RU" sz="3200" b="1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187375" y="3379005"/>
            <a:ext cx="555377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Запишіть знак, як знайти суму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187376" y="5374010"/>
            <a:ext cx="734626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uk-UA" sz="3200" b="1" dirty="0">
                <a:solidFill>
                  <a:schemeClr val="bg1"/>
                </a:solidFill>
              </a:rPr>
              <a:t>Запишіть знак, як </a:t>
            </a:r>
            <a:r>
              <a:rPr lang="uk-UA" sz="3200" b="1" dirty="0" smtClean="0">
                <a:solidFill>
                  <a:schemeClr val="bg1"/>
                </a:solidFill>
              </a:rPr>
              <a:t>знайти від’ємник</a:t>
            </a:r>
            <a:endParaRPr lang="ru-RU" sz="3200" b="1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187376" y="4725938"/>
            <a:ext cx="706874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uk-UA" sz="3200" b="1" dirty="0">
                <a:solidFill>
                  <a:schemeClr val="bg1"/>
                </a:solidFill>
              </a:rPr>
              <a:t>Запишіть знак, як знайти </a:t>
            </a:r>
            <a:r>
              <a:rPr lang="uk-UA" sz="3200" b="1" dirty="0" smtClean="0">
                <a:solidFill>
                  <a:schemeClr val="bg1"/>
                </a:solidFill>
              </a:rPr>
              <a:t>з</a:t>
            </a:r>
            <a:r>
              <a:rPr lang="uk-UA" sz="3200" b="1" dirty="0" smtClean="0"/>
              <a:t>меншуване</a:t>
            </a:r>
            <a:endParaRPr lang="ru-RU" sz="3200" b="1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989118" y="333450"/>
            <a:ext cx="9984110" cy="71951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Математичний диктант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1267495" y="2659446"/>
            <a:ext cx="563301" cy="5849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-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557283" y="2677656"/>
            <a:ext cx="516149" cy="5849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+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2795587" y="2659446"/>
            <a:ext cx="501659" cy="5849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-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2112362" y="2642703"/>
            <a:ext cx="493958" cy="5849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+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2" t="18143" r="6696" b="5524"/>
          <a:stretch/>
        </p:blipFill>
        <p:spPr>
          <a:xfrm>
            <a:off x="5031502" y="981382"/>
            <a:ext cx="2266524" cy="111625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0" t="46844" r="16950" b="34814"/>
          <a:stretch/>
        </p:blipFill>
        <p:spPr>
          <a:xfrm>
            <a:off x="2359341" y="1594609"/>
            <a:ext cx="5494047" cy="1188275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3561381" y="2688264"/>
            <a:ext cx="619050" cy="5849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2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4446010" y="2677791"/>
            <a:ext cx="771718" cy="584775"/>
          </a:xfrm>
          <a:prstGeom prst="rect">
            <a:avLst/>
          </a:prstGeom>
          <a:solidFill>
            <a:srgbClr val="FF313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38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30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447" y="1052961"/>
            <a:ext cx="1555574" cy="247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7103256" y="3635202"/>
            <a:ext cx="3869972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uk-UA" sz="3200" b="1" dirty="0">
                <a:solidFill>
                  <a:schemeClr val="bg1"/>
                </a:solidFill>
              </a:rPr>
              <a:t>Запишіть </a:t>
            </a:r>
            <a:r>
              <a:rPr lang="uk-UA" sz="3200" b="1" dirty="0" smtClean="0">
                <a:solidFill>
                  <a:schemeClr val="bg1"/>
                </a:solidFill>
              </a:rPr>
              <a:t>пропущені числа у виразах</a:t>
            </a:r>
            <a:endParaRPr lang="ru-RU" sz="3200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7895712" y="4715635"/>
            <a:ext cx="215675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uk-UA" sz="3200" b="1" dirty="0" smtClean="0">
                <a:solidFill>
                  <a:schemeClr val="bg1"/>
                </a:solidFill>
              </a:rPr>
              <a:t>_ + </a:t>
            </a:r>
            <a:r>
              <a:rPr lang="uk-UA" sz="3200" b="1" dirty="0">
                <a:solidFill>
                  <a:schemeClr val="bg1"/>
                </a:solidFill>
              </a:rPr>
              <a:t>18</a:t>
            </a:r>
            <a:r>
              <a:rPr lang="uk-UA" sz="3200" b="1" dirty="0" smtClean="0">
                <a:solidFill>
                  <a:schemeClr val="bg1"/>
                </a:solidFill>
              </a:rPr>
              <a:t> = 20</a:t>
            </a:r>
            <a:endParaRPr lang="ru-RU" sz="3200" b="1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7871658" y="5374010"/>
            <a:ext cx="2156759" cy="58477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uk-UA" sz="3200" b="1" dirty="0" smtClean="0">
                <a:solidFill>
                  <a:schemeClr val="bg1"/>
                </a:solidFill>
              </a:rPr>
              <a:t>_ - </a:t>
            </a:r>
            <a:r>
              <a:rPr lang="uk-UA" sz="3200" b="1" dirty="0">
                <a:solidFill>
                  <a:schemeClr val="bg1"/>
                </a:solidFill>
              </a:rPr>
              <a:t>18</a:t>
            </a:r>
            <a:r>
              <a:rPr lang="uk-UA" sz="3200" b="1" dirty="0" smtClean="0">
                <a:solidFill>
                  <a:schemeClr val="bg1"/>
                </a:solidFill>
              </a:rPr>
              <a:t> = 20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16907265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5" grpId="0" animBg="1"/>
      <p:bldP spid="89" grpId="0" animBg="1"/>
      <p:bldP spid="92" grpId="0" animBg="1"/>
      <p:bldP spid="33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3" r="50876" b="60606"/>
          <a:stretch/>
        </p:blipFill>
        <p:spPr>
          <a:xfrm>
            <a:off x="1266866" y="1214154"/>
            <a:ext cx="10592494" cy="53121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="" xmlns:a16="http://schemas.microsoft.com/office/drawing/2014/main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3266054" y="2480314"/>
            <a:ext cx="328478" cy="215820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="" xmlns:a16="http://schemas.microsoft.com/office/drawing/2014/main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3673671" y="3288480"/>
            <a:ext cx="328478" cy="215820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="" xmlns:a16="http://schemas.microsoft.com/office/drawing/2014/main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0956003" y="-512031"/>
            <a:ext cx="439856" cy="288999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="" xmlns:a16="http://schemas.microsoft.com/office/drawing/2014/main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7713213" y="2480314"/>
            <a:ext cx="328478" cy="215820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="" xmlns:a16="http://schemas.microsoft.com/office/drawing/2014/main" id="{8E5AED46-54DE-453A-823D-4C67D3D7905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10189157" y="-556534"/>
            <a:ext cx="439856" cy="288999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="" xmlns:a16="http://schemas.microsoft.com/office/drawing/2014/main" id="{F6860F68-A90D-49F3-8732-50230190F11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431537" y="-528794"/>
            <a:ext cx="393805" cy="355139"/>
          </a:xfrm>
          <a:prstGeom prst="rect">
            <a:avLst/>
          </a:prstGeom>
        </p:spPr>
      </p:pic>
      <p:pic>
        <p:nvPicPr>
          <p:cNvPr id="182" name="Рисунок 181">
            <a:extLst>
              <a:ext uri="{FF2B5EF4-FFF2-40B4-BE49-F238E27FC236}">
                <a16:creationId xmlns="" xmlns:a16="http://schemas.microsoft.com/office/drawing/2014/main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3666333" y="3991017"/>
            <a:ext cx="328478" cy="215820"/>
          </a:xfrm>
          <a:prstGeom prst="rect">
            <a:avLst/>
          </a:prstGeom>
        </p:spPr>
      </p:pic>
      <p:pic>
        <p:nvPicPr>
          <p:cNvPr id="214" name="Рисунок 213">
            <a:extLst>
              <a:ext uri="{FF2B5EF4-FFF2-40B4-BE49-F238E27FC236}">
                <a16:creationId xmlns="" xmlns:a16="http://schemas.microsoft.com/office/drawing/2014/main" id="{F6860F68-A90D-49F3-8732-50230190F11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6620396" y="2415537"/>
            <a:ext cx="393805" cy="355139"/>
          </a:xfrm>
          <a:prstGeom prst="rect">
            <a:avLst/>
          </a:prstGeom>
        </p:spPr>
      </p:pic>
      <p:pic>
        <p:nvPicPr>
          <p:cNvPr id="215" name="Рисунок 214">
            <a:extLst>
              <a:ext uri="{FF2B5EF4-FFF2-40B4-BE49-F238E27FC236}">
                <a16:creationId xmlns="" xmlns:a16="http://schemas.microsoft.com/office/drawing/2014/main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7754421" y="3991017"/>
            <a:ext cx="328478" cy="215820"/>
          </a:xfrm>
          <a:prstGeom prst="rect">
            <a:avLst/>
          </a:prstGeom>
        </p:spPr>
      </p:pic>
      <p:pic>
        <p:nvPicPr>
          <p:cNvPr id="231" name="Рисунок 230">
            <a:extLst>
              <a:ext uri="{FF2B5EF4-FFF2-40B4-BE49-F238E27FC236}">
                <a16:creationId xmlns="" xmlns:a16="http://schemas.microsoft.com/office/drawing/2014/main" id="{F6860F68-A90D-49F3-8732-50230190F11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6626229" y="3883262"/>
            <a:ext cx="393805" cy="355139"/>
          </a:xfrm>
          <a:prstGeom prst="rect">
            <a:avLst/>
          </a:prstGeom>
        </p:spPr>
      </p:pic>
      <p:grpSp>
        <p:nvGrpSpPr>
          <p:cNvPr id="100" name="Группа 99"/>
          <p:cNvGrpSpPr/>
          <p:nvPr/>
        </p:nvGrpSpPr>
        <p:grpSpPr>
          <a:xfrm>
            <a:off x="1723948" y="2320362"/>
            <a:ext cx="688758" cy="567792"/>
            <a:chOff x="8597515" y="3578057"/>
            <a:chExt cx="689207" cy="567661"/>
          </a:xfrm>
        </p:grpSpPr>
        <p:pic>
          <p:nvPicPr>
            <p:cNvPr id="118" name="Рисунок 117">
              <a:extLst>
                <a:ext uri="{FF2B5EF4-FFF2-40B4-BE49-F238E27FC236}">
                  <a16:creationId xmlns="" xmlns:a16="http://schemas.microsoft.com/office/drawing/2014/main" id="{3192FEA7-0B23-4FFB-8A71-047DC8F935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65" t="43000" r="48694" b="43158"/>
            <a:stretch/>
          </p:blipFill>
          <p:spPr>
            <a:xfrm>
              <a:off x="8597515" y="3578057"/>
              <a:ext cx="455016" cy="567661"/>
            </a:xfrm>
            <a:prstGeom prst="rect">
              <a:avLst/>
            </a:prstGeom>
          </p:spPr>
        </p:pic>
        <p:pic>
          <p:nvPicPr>
            <p:cNvPr id="119" name="Рисунок 118">
              <a:extLst>
                <a:ext uri="{FF2B5EF4-FFF2-40B4-BE49-F238E27FC236}">
                  <a16:creationId xmlns="" xmlns:a16="http://schemas.microsoft.com/office/drawing/2014/main" id="{1A309B92-E806-4B19-BD8C-2FC1C585B5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21" t="43525" r="31307" b="43439"/>
            <a:stretch/>
          </p:blipFill>
          <p:spPr>
            <a:xfrm>
              <a:off x="8865901" y="3606579"/>
              <a:ext cx="420821" cy="534599"/>
            </a:xfrm>
            <a:prstGeom prst="rect">
              <a:avLst/>
            </a:prstGeom>
          </p:spPr>
        </p:pic>
      </p:grpSp>
      <p:pic>
        <p:nvPicPr>
          <p:cNvPr id="120" name="Рисунок 119">
            <a:extLst>
              <a:ext uri="{FF2B5EF4-FFF2-40B4-BE49-F238E27FC236}">
                <a16:creationId xmlns="" xmlns:a16="http://schemas.microsoft.com/office/drawing/2014/main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380964" y="2491498"/>
            <a:ext cx="439856" cy="288999"/>
          </a:xfrm>
          <a:prstGeom prst="rect">
            <a:avLst/>
          </a:prstGeom>
        </p:spPr>
      </p:pic>
      <p:pic>
        <p:nvPicPr>
          <p:cNvPr id="125" name="Рисунок 124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833232" y="2320059"/>
            <a:ext cx="454720" cy="567792"/>
          </a:xfrm>
          <a:prstGeom prst="rect">
            <a:avLst/>
          </a:prstGeom>
        </p:spPr>
      </p:pic>
      <p:grpSp>
        <p:nvGrpSpPr>
          <p:cNvPr id="126" name="Группа 125"/>
          <p:cNvGrpSpPr/>
          <p:nvPr/>
        </p:nvGrpSpPr>
        <p:grpSpPr>
          <a:xfrm>
            <a:off x="2816834" y="3069628"/>
            <a:ext cx="821414" cy="567793"/>
            <a:chOff x="7265500" y="3104112"/>
            <a:chExt cx="821949" cy="567662"/>
          </a:xfrm>
        </p:grpSpPr>
        <p:pic>
          <p:nvPicPr>
            <p:cNvPr id="127" name="Рисунок 126">
              <a:extLst>
                <a:ext uri="{FF2B5EF4-FFF2-40B4-BE49-F238E27FC236}">
                  <a16:creationId xmlns="" xmlns:a16="http://schemas.microsoft.com/office/drawing/2014/main" id="{1AC8A322-BC43-4843-BFCE-48C5133FF8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7265500" y="3104113"/>
              <a:ext cx="455016" cy="567661"/>
            </a:xfrm>
            <a:prstGeom prst="rect">
              <a:avLst/>
            </a:prstGeom>
          </p:spPr>
        </p:pic>
        <p:pic>
          <p:nvPicPr>
            <p:cNvPr id="128" name="Рисунок 127">
              <a:extLst>
                <a:ext uri="{FF2B5EF4-FFF2-40B4-BE49-F238E27FC236}">
                  <a16:creationId xmlns="" xmlns:a16="http://schemas.microsoft.com/office/drawing/2014/main" id="{D93B0E4B-1F7B-4126-A842-27F00148D0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66" t="43000" r="66693" b="43158"/>
            <a:stretch/>
          </p:blipFill>
          <p:spPr>
            <a:xfrm>
              <a:off x="7632433" y="3104112"/>
              <a:ext cx="455016" cy="567661"/>
            </a:xfrm>
            <a:prstGeom prst="rect">
              <a:avLst/>
            </a:prstGeom>
          </p:spPr>
        </p:pic>
      </p:grpSp>
      <p:grpSp>
        <p:nvGrpSpPr>
          <p:cNvPr id="129" name="Группа 128"/>
          <p:cNvGrpSpPr/>
          <p:nvPr/>
        </p:nvGrpSpPr>
        <p:grpSpPr>
          <a:xfrm>
            <a:off x="1670375" y="3083704"/>
            <a:ext cx="738980" cy="567792"/>
            <a:chOff x="8621295" y="4170430"/>
            <a:chExt cx="739461" cy="567661"/>
          </a:xfrm>
        </p:grpSpPr>
        <p:pic>
          <p:nvPicPr>
            <p:cNvPr id="130" name="Рисунок 129">
              <a:extLst>
                <a:ext uri="{FF2B5EF4-FFF2-40B4-BE49-F238E27FC236}">
                  <a16:creationId xmlns="" xmlns:a16="http://schemas.microsoft.com/office/drawing/2014/main" id="{C032AF8F-DE61-4584-B773-C251183078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91" t="43000" r="40168" b="43158"/>
            <a:stretch/>
          </p:blipFill>
          <p:spPr>
            <a:xfrm>
              <a:off x="8621295" y="4170430"/>
              <a:ext cx="455016" cy="567661"/>
            </a:xfrm>
            <a:prstGeom prst="rect">
              <a:avLst/>
            </a:prstGeom>
          </p:spPr>
        </p:pic>
        <p:pic>
          <p:nvPicPr>
            <p:cNvPr id="132" name="Рисунок 131">
              <a:extLst>
                <a:ext uri="{FF2B5EF4-FFF2-40B4-BE49-F238E27FC236}">
                  <a16:creationId xmlns="" xmlns:a16="http://schemas.microsoft.com/office/drawing/2014/main" id="{1A309B92-E806-4B19-BD8C-2FC1C585B5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21" t="43525" r="31307" b="43439"/>
            <a:stretch/>
          </p:blipFill>
          <p:spPr>
            <a:xfrm>
              <a:off x="8939935" y="4179251"/>
              <a:ext cx="420821" cy="534599"/>
            </a:xfrm>
            <a:prstGeom prst="rect">
              <a:avLst/>
            </a:prstGeom>
          </p:spPr>
        </p:pic>
      </p:grpSp>
      <p:pic>
        <p:nvPicPr>
          <p:cNvPr id="133" name="Рисунок 132">
            <a:extLst>
              <a:ext uri="{FF2B5EF4-FFF2-40B4-BE49-F238E27FC236}">
                <a16:creationId xmlns="" xmlns:a16="http://schemas.microsoft.com/office/drawing/2014/main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398770" y="3224929"/>
            <a:ext cx="439856" cy="288999"/>
          </a:xfrm>
          <a:prstGeom prst="rect">
            <a:avLst/>
          </a:prstGeom>
        </p:spPr>
      </p:pic>
      <p:grpSp>
        <p:nvGrpSpPr>
          <p:cNvPr id="134" name="Группа 133"/>
          <p:cNvGrpSpPr/>
          <p:nvPr/>
        </p:nvGrpSpPr>
        <p:grpSpPr>
          <a:xfrm>
            <a:off x="1710342" y="3801274"/>
            <a:ext cx="782359" cy="578669"/>
            <a:chOff x="6536077" y="4534749"/>
            <a:chExt cx="782869" cy="578535"/>
          </a:xfrm>
        </p:grpSpPr>
        <p:pic>
          <p:nvPicPr>
            <p:cNvPr id="135" name="Рисунок 134">
              <a:extLst>
                <a:ext uri="{FF2B5EF4-FFF2-40B4-BE49-F238E27FC236}">
                  <a16:creationId xmlns="" xmlns:a16="http://schemas.microsoft.com/office/drawing/2014/main" id="{F53CA702-EB0F-4C53-BD43-38D01341E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t="43000" r="76482" b="43158"/>
            <a:stretch/>
          </p:blipFill>
          <p:spPr>
            <a:xfrm>
              <a:off x="6536077" y="4534749"/>
              <a:ext cx="455016" cy="567661"/>
            </a:xfrm>
            <a:prstGeom prst="rect">
              <a:avLst/>
            </a:prstGeom>
          </p:spPr>
        </p:pic>
        <p:pic>
          <p:nvPicPr>
            <p:cNvPr id="136" name="Рисунок 135">
              <a:extLst>
                <a:ext uri="{FF2B5EF4-FFF2-40B4-BE49-F238E27FC236}">
                  <a16:creationId xmlns="" xmlns:a16="http://schemas.microsoft.com/office/drawing/2014/main" id="{7AA62F5F-8E9F-4758-87A7-86AD87DB95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13" t="43000" r="58246" b="43158"/>
            <a:stretch/>
          </p:blipFill>
          <p:spPr>
            <a:xfrm>
              <a:off x="6863930" y="4545623"/>
              <a:ext cx="455016" cy="567661"/>
            </a:xfrm>
            <a:prstGeom prst="rect">
              <a:avLst/>
            </a:prstGeom>
          </p:spPr>
        </p:pic>
      </p:grpSp>
      <p:grpSp>
        <p:nvGrpSpPr>
          <p:cNvPr id="137" name="Группа 136"/>
          <p:cNvGrpSpPr/>
          <p:nvPr/>
        </p:nvGrpSpPr>
        <p:grpSpPr>
          <a:xfrm>
            <a:off x="2840947" y="3816795"/>
            <a:ext cx="696282" cy="567792"/>
            <a:chOff x="7766353" y="2987783"/>
            <a:chExt cx="696736" cy="567661"/>
          </a:xfrm>
        </p:grpSpPr>
        <p:pic>
          <p:nvPicPr>
            <p:cNvPr id="138" name="Рисунок 137">
              <a:extLst>
                <a:ext uri="{FF2B5EF4-FFF2-40B4-BE49-F238E27FC236}">
                  <a16:creationId xmlns="" xmlns:a16="http://schemas.microsoft.com/office/drawing/2014/main" id="{7AA62F5F-8E9F-4758-87A7-86AD87DB95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13" t="43000" r="58246" b="43158"/>
            <a:stretch/>
          </p:blipFill>
          <p:spPr>
            <a:xfrm>
              <a:off x="7766353" y="2987783"/>
              <a:ext cx="455016" cy="567661"/>
            </a:xfrm>
            <a:prstGeom prst="rect">
              <a:avLst/>
            </a:prstGeom>
          </p:spPr>
        </p:pic>
        <p:pic>
          <p:nvPicPr>
            <p:cNvPr id="139" name="Рисунок 138">
              <a:extLst>
                <a:ext uri="{FF2B5EF4-FFF2-40B4-BE49-F238E27FC236}">
                  <a16:creationId xmlns="" xmlns:a16="http://schemas.microsoft.com/office/drawing/2014/main" id="{C032AF8F-DE61-4584-B773-C251183078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91" t="43000" r="40168" b="43158"/>
            <a:stretch/>
          </p:blipFill>
          <p:spPr>
            <a:xfrm>
              <a:off x="8008073" y="2987783"/>
              <a:ext cx="455016" cy="567661"/>
            </a:xfrm>
            <a:prstGeom prst="rect">
              <a:avLst/>
            </a:prstGeom>
          </p:spPr>
        </p:pic>
      </p:grpSp>
      <p:pic>
        <p:nvPicPr>
          <p:cNvPr id="140" name="Рисунок 139">
            <a:extLst>
              <a:ext uri="{FF2B5EF4-FFF2-40B4-BE49-F238E27FC236}">
                <a16:creationId xmlns="" xmlns:a16="http://schemas.microsoft.com/office/drawing/2014/main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412706" y="3978177"/>
            <a:ext cx="439856" cy="288999"/>
          </a:xfrm>
          <a:prstGeom prst="rect">
            <a:avLst/>
          </a:prstGeom>
        </p:spPr>
      </p:pic>
      <p:grpSp>
        <p:nvGrpSpPr>
          <p:cNvPr id="141" name="Группа 140"/>
          <p:cNvGrpSpPr/>
          <p:nvPr/>
        </p:nvGrpSpPr>
        <p:grpSpPr>
          <a:xfrm>
            <a:off x="2834808" y="4509582"/>
            <a:ext cx="765495" cy="631585"/>
            <a:chOff x="2491074" y="2047640"/>
            <a:chExt cx="765994" cy="631439"/>
          </a:xfrm>
        </p:grpSpPr>
        <p:pic>
          <p:nvPicPr>
            <p:cNvPr id="143" name="Рисунок 142">
              <a:extLst>
                <a:ext uri="{FF2B5EF4-FFF2-40B4-BE49-F238E27FC236}">
                  <a16:creationId xmlns="" xmlns:a16="http://schemas.microsoft.com/office/drawing/2014/main" id="{F53CA702-EB0F-4C53-BD43-38D01341E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t="43000" r="76482" b="43158"/>
            <a:stretch/>
          </p:blipFill>
          <p:spPr>
            <a:xfrm>
              <a:off x="2491074" y="2054606"/>
              <a:ext cx="500554" cy="624473"/>
            </a:xfrm>
            <a:prstGeom prst="rect">
              <a:avLst/>
            </a:prstGeom>
          </p:spPr>
        </p:pic>
        <p:pic>
          <p:nvPicPr>
            <p:cNvPr id="146" name="Рисунок 145">
              <a:extLst>
                <a:ext uri="{FF2B5EF4-FFF2-40B4-BE49-F238E27FC236}">
                  <a16:creationId xmlns="" xmlns:a16="http://schemas.microsoft.com/office/drawing/2014/main" id="{F53CA702-EB0F-4C53-BD43-38D01341E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t="43000" r="76482" b="43158"/>
            <a:stretch/>
          </p:blipFill>
          <p:spPr>
            <a:xfrm>
              <a:off x="2756514" y="2047640"/>
              <a:ext cx="500554" cy="624473"/>
            </a:xfrm>
            <a:prstGeom prst="rect">
              <a:avLst/>
            </a:prstGeom>
          </p:spPr>
        </p:pic>
      </p:grpSp>
      <p:grpSp>
        <p:nvGrpSpPr>
          <p:cNvPr id="147" name="Группа 146"/>
          <p:cNvGrpSpPr/>
          <p:nvPr/>
        </p:nvGrpSpPr>
        <p:grpSpPr>
          <a:xfrm>
            <a:off x="1733776" y="4579695"/>
            <a:ext cx="664993" cy="567792"/>
            <a:chOff x="9418673" y="4610924"/>
            <a:chExt cx="665426" cy="567661"/>
          </a:xfrm>
        </p:grpSpPr>
        <p:pic>
          <p:nvPicPr>
            <p:cNvPr id="148" name="Рисунок 147">
              <a:extLst>
                <a:ext uri="{FF2B5EF4-FFF2-40B4-BE49-F238E27FC236}">
                  <a16:creationId xmlns="" xmlns:a16="http://schemas.microsoft.com/office/drawing/2014/main" id="{1A309B92-E806-4B19-BD8C-2FC1C585B5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21" t="43525" r="31307" b="43439"/>
            <a:stretch/>
          </p:blipFill>
          <p:spPr>
            <a:xfrm>
              <a:off x="9418673" y="4639956"/>
              <a:ext cx="420821" cy="534599"/>
            </a:xfrm>
            <a:prstGeom prst="rect">
              <a:avLst/>
            </a:prstGeom>
          </p:spPr>
        </p:pic>
        <p:pic>
          <p:nvPicPr>
            <p:cNvPr id="149" name="Рисунок 148">
              <a:extLst>
                <a:ext uri="{FF2B5EF4-FFF2-40B4-BE49-F238E27FC236}">
                  <a16:creationId xmlns="" xmlns:a16="http://schemas.microsoft.com/office/drawing/2014/main" id="{7789B4E2-D455-4B48-982A-12838205C9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783" t="43000" r="21976" b="43158"/>
            <a:stretch/>
          </p:blipFill>
          <p:spPr>
            <a:xfrm>
              <a:off x="9629083" y="4610924"/>
              <a:ext cx="455016" cy="567661"/>
            </a:xfrm>
            <a:prstGeom prst="rect">
              <a:avLst/>
            </a:prstGeom>
          </p:spPr>
        </p:pic>
      </p:grpSp>
      <p:pic>
        <p:nvPicPr>
          <p:cNvPr id="150" name="Рисунок 149">
            <a:extLst>
              <a:ext uri="{FF2B5EF4-FFF2-40B4-BE49-F238E27FC236}">
                <a16:creationId xmlns="" xmlns:a16="http://schemas.microsoft.com/office/drawing/2014/main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412706" y="4731594"/>
            <a:ext cx="439856" cy="288999"/>
          </a:xfrm>
          <a:prstGeom prst="rect">
            <a:avLst/>
          </a:prstGeom>
        </p:spPr>
      </p:pic>
      <p:pic>
        <p:nvPicPr>
          <p:cNvPr id="151" name="Рисунок 150">
            <a:extLst>
              <a:ext uri="{FF2B5EF4-FFF2-40B4-BE49-F238E27FC236}">
                <a16:creationId xmlns="" xmlns:a16="http://schemas.microsoft.com/office/drawing/2014/main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3636270" y="4755680"/>
            <a:ext cx="328478" cy="215820"/>
          </a:xfrm>
          <a:prstGeom prst="rect">
            <a:avLst/>
          </a:prstGeom>
        </p:spPr>
      </p:pic>
      <p:grpSp>
        <p:nvGrpSpPr>
          <p:cNvPr id="152" name="Группа 151"/>
          <p:cNvGrpSpPr/>
          <p:nvPr/>
        </p:nvGrpSpPr>
        <p:grpSpPr>
          <a:xfrm>
            <a:off x="6986182" y="2331315"/>
            <a:ext cx="682080" cy="567793"/>
            <a:chOff x="7543920" y="1560915"/>
            <a:chExt cx="682524" cy="567662"/>
          </a:xfrm>
        </p:grpSpPr>
        <p:pic>
          <p:nvPicPr>
            <p:cNvPr id="153" name="Рисунок 152">
              <a:extLst>
                <a:ext uri="{FF2B5EF4-FFF2-40B4-BE49-F238E27FC236}">
                  <a16:creationId xmlns="" xmlns:a16="http://schemas.microsoft.com/office/drawing/2014/main" id="{FC2C1D80-ACDA-4BE4-9348-1FC3417DA2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65" t="43000" r="48694" b="43158"/>
            <a:stretch/>
          </p:blipFill>
          <p:spPr>
            <a:xfrm>
              <a:off x="7771428" y="1560916"/>
              <a:ext cx="455016" cy="567661"/>
            </a:xfrm>
            <a:prstGeom prst="rect">
              <a:avLst/>
            </a:prstGeom>
          </p:spPr>
        </p:pic>
        <p:pic>
          <p:nvPicPr>
            <p:cNvPr id="154" name="Рисунок 153">
              <a:extLst>
                <a:ext uri="{FF2B5EF4-FFF2-40B4-BE49-F238E27FC236}">
                  <a16:creationId xmlns="" xmlns:a16="http://schemas.microsoft.com/office/drawing/2014/main" id="{1AC8A322-BC43-4843-BFCE-48C5133FF8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7543920" y="1560915"/>
              <a:ext cx="455016" cy="567661"/>
            </a:xfrm>
            <a:prstGeom prst="rect">
              <a:avLst/>
            </a:prstGeom>
          </p:spPr>
        </p:pic>
      </p:grpSp>
      <p:grpSp>
        <p:nvGrpSpPr>
          <p:cNvPr id="155" name="Группа 154"/>
          <p:cNvGrpSpPr/>
          <p:nvPr/>
        </p:nvGrpSpPr>
        <p:grpSpPr>
          <a:xfrm>
            <a:off x="5830882" y="2289768"/>
            <a:ext cx="796055" cy="611349"/>
            <a:chOff x="3536457" y="4491202"/>
            <a:chExt cx="796574" cy="611207"/>
          </a:xfrm>
        </p:grpSpPr>
        <p:pic>
          <p:nvPicPr>
            <p:cNvPr id="156" name="Рисунок 155">
              <a:extLst>
                <a:ext uri="{FF2B5EF4-FFF2-40B4-BE49-F238E27FC236}">
                  <a16:creationId xmlns="" xmlns:a16="http://schemas.microsoft.com/office/drawing/2014/main" id="{74F6DDAE-519B-4BD3-9E5A-A1FAE26901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16" t="42297" r="4743" b="43861"/>
            <a:stretch/>
          </p:blipFill>
          <p:spPr>
            <a:xfrm>
              <a:off x="3878015" y="4491202"/>
              <a:ext cx="455016" cy="567661"/>
            </a:xfrm>
            <a:prstGeom prst="rect">
              <a:avLst/>
            </a:prstGeom>
          </p:spPr>
        </p:pic>
        <p:pic>
          <p:nvPicPr>
            <p:cNvPr id="157" name="Рисунок 156">
              <a:extLst>
                <a:ext uri="{FF2B5EF4-FFF2-40B4-BE49-F238E27FC236}">
                  <a16:creationId xmlns="" xmlns:a16="http://schemas.microsoft.com/office/drawing/2014/main" id="{C032AF8F-DE61-4584-B773-C251183078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91" t="43000" r="40168" b="43158"/>
            <a:stretch/>
          </p:blipFill>
          <p:spPr>
            <a:xfrm>
              <a:off x="3536457" y="4534748"/>
              <a:ext cx="455016" cy="567661"/>
            </a:xfrm>
            <a:prstGeom prst="rect">
              <a:avLst/>
            </a:prstGeom>
          </p:spPr>
        </p:pic>
      </p:grpSp>
      <p:grpSp>
        <p:nvGrpSpPr>
          <p:cNvPr id="158" name="Группа 157"/>
          <p:cNvGrpSpPr/>
          <p:nvPr/>
        </p:nvGrpSpPr>
        <p:grpSpPr>
          <a:xfrm>
            <a:off x="7317894" y="3075990"/>
            <a:ext cx="828126" cy="575505"/>
            <a:chOff x="6484915" y="3658359"/>
            <a:chExt cx="828665" cy="575372"/>
          </a:xfrm>
        </p:grpSpPr>
        <p:pic>
          <p:nvPicPr>
            <p:cNvPr id="159" name="Рисунок 158">
              <a:extLst>
                <a:ext uri="{FF2B5EF4-FFF2-40B4-BE49-F238E27FC236}">
                  <a16:creationId xmlns="" xmlns:a16="http://schemas.microsoft.com/office/drawing/2014/main" id="{3192FEA7-0B23-4FFB-8A71-047DC8F935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65" t="43000" r="48694" b="43158"/>
            <a:stretch/>
          </p:blipFill>
          <p:spPr>
            <a:xfrm>
              <a:off x="6858564" y="3658359"/>
              <a:ext cx="455016" cy="567661"/>
            </a:xfrm>
            <a:prstGeom prst="rect">
              <a:avLst/>
            </a:prstGeom>
          </p:spPr>
        </p:pic>
        <p:pic>
          <p:nvPicPr>
            <p:cNvPr id="160" name="Рисунок 159">
              <a:extLst>
                <a:ext uri="{FF2B5EF4-FFF2-40B4-BE49-F238E27FC236}">
                  <a16:creationId xmlns="" xmlns:a16="http://schemas.microsoft.com/office/drawing/2014/main" id="{3192FEA7-0B23-4FFB-8A71-047DC8F935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65" t="43000" r="48694" b="43158"/>
            <a:stretch/>
          </p:blipFill>
          <p:spPr>
            <a:xfrm>
              <a:off x="6484915" y="3666070"/>
              <a:ext cx="455016" cy="567661"/>
            </a:xfrm>
            <a:prstGeom prst="rect">
              <a:avLst/>
            </a:prstGeom>
          </p:spPr>
        </p:pic>
      </p:grpSp>
      <p:grpSp>
        <p:nvGrpSpPr>
          <p:cNvPr id="161" name="Группа 160"/>
          <p:cNvGrpSpPr/>
          <p:nvPr/>
        </p:nvGrpSpPr>
        <p:grpSpPr>
          <a:xfrm>
            <a:off x="5790372" y="3019306"/>
            <a:ext cx="1148049" cy="589955"/>
            <a:chOff x="8073948" y="4530737"/>
            <a:chExt cx="1148797" cy="589818"/>
          </a:xfrm>
        </p:grpSpPr>
        <p:grpSp>
          <p:nvGrpSpPr>
            <p:cNvPr id="162" name="Группа 161"/>
            <p:cNvGrpSpPr/>
            <p:nvPr/>
          </p:nvGrpSpPr>
          <p:grpSpPr>
            <a:xfrm>
              <a:off x="8073948" y="4544350"/>
              <a:ext cx="738042" cy="576205"/>
              <a:chOff x="2831396" y="3805726"/>
              <a:chExt cx="738042" cy="576205"/>
            </a:xfrm>
          </p:grpSpPr>
          <p:pic>
            <p:nvPicPr>
              <p:cNvPr id="164" name="Рисунок 163">
                <a:extLst>
                  <a:ext uri="{FF2B5EF4-FFF2-40B4-BE49-F238E27FC236}">
                    <a16:creationId xmlns="" xmlns:a16="http://schemas.microsoft.com/office/drawing/2014/main" id="{74F6DDAE-519B-4BD3-9E5A-A1FAE26901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016" t="42297" r="4743" b="43861"/>
              <a:stretch/>
            </p:blipFill>
            <p:spPr>
              <a:xfrm>
                <a:off x="3114422" y="3805726"/>
                <a:ext cx="455016" cy="567661"/>
              </a:xfrm>
              <a:prstGeom prst="rect">
                <a:avLst/>
              </a:prstGeom>
            </p:spPr>
          </p:pic>
          <p:pic>
            <p:nvPicPr>
              <p:cNvPr id="166" name="Рисунок 165">
                <a:extLst>
                  <a:ext uri="{FF2B5EF4-FFF2-40B4-BE49-F238E27FC236}">
                    <a16:creationId xmlns="" xmlns:a16="http://schemas.microsoft.com/office/drawing/2014/main" id="{569BEFE1-71C2-4A73-A615-C92D9944917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830" t="43000" r="84929" b="43158"/>
              <a:stretch/>
            </p:blipFill>
            <p:spPr>
              <a:xfrm>
                <a:off x="2831396" y="3814270"/>
                <a:ext cx="455016" cy="567661"/>
              </a:xfrm>
              <a:prstGeom prst="rect">
                <a:avLst/>
              </a:prstGeom>
            </p:spPr>
          </p:pic>
        </p:grpSp>
        <p:pic>
          <p:nvPicPr>
            <p:cNvPr id="163" name="Рисунок 162">
              <a:extLst>
                <a:ext uri="{FF2B5EF4-FFF2-40B4-BE49-F238E27FC236}">
                  <a16:creationId xmlns="" xmlns:a16="http://schemas.microsoft.com/office/drawing/2014/main" id="{74F6DDAE-519B-4BD3-9E5A-A1FAE26901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16" t="42297" r="4743" b="43861"/>
            <a:stretch/>
          </p:blipFill>
          <p:spPr>
            <a:xfrm>
              <a:off x="8767729" y="4530737"/>
              <a:ext cx="455016" cy="567661"/>
            </a:xfrm>
            <a:prstGeom prst="rect">
              <a:avLst/>
            </a:prstGeom>
          </p:spPr>
        </p:pic>
      </p:grpSp>
      <p:pic>
        <p:nvPicPr>
          <p:cNvPr id="167" name="Рисунок 166">
            <a:extLst>
              <a:ext uri="{FF2B5EF4-FFF2-40B4-BE49-F238E27FC236}">
                <a16:creationId xmlns="" xmlns:a16="http://schemas.microsoft.com/office/drawing/2014/main" id="{F6860F68-A90D-49F3-8732-50230190F11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6941697" y="3149162"/>
            <a:ext cx="393805" cy="355139"/>
          </a:xfrm>
          <a:prstGeom prst="rect">
            <a:avLst/>
          </a:prstGeom>
        </p:spPr>
      </p:pic>
      <p:pic>
        <p:nvPicPr>
          <p:cNvPr id="168" name="Рисунок 167">
            <a:extLst>
              <a:ext uri="{FF2B5EF4-FFF2-40B4-BE49-F238E27FC236}">
                <a16:creationId xmlns="" xmlns:a16="http://schemas.microsoft.com/office/drawing/2014/main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8120839" y="3245614"/>
            <a:ext cx="328478" cy="215820"/>
          </a:xfrm>
          <a:prstGeom prst="rect">
            <a:avLst/>
          </a:prstGeom>
        </p:spPr>
      </p:pic>
      <p:pic>
        <p:nvPicPr>
          <p:cNvPr id="169" name="Рисунок 168">
            <a:extLst>
              <a:ext uri="{FF2B5EF4-FFF2-40B4-BE49-F238E27FC236}">
                <a16:creationId xmlns="" xmlns:a16="http://schemas.microsoft.com/office/drawing/2014/main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7741050" y="4759043"/>
            <a:ext cx="328478" cy="215820"/>
          </a:xfrm>
          <a:prstGeom prst="rect">
            <a:avLst/>
          </a:prstGeom>
        </p:spPr>
      </p:pic>
      <p:pic>
        <p:nvPicPr>
          <p:cNvPr id="170" name="Рисунок 169">
            <a:extLst>
              <a:ext uri="{FF2B5EF4-FFF2-40B4-BE49-F238E27FC236}">
                <a16:creationId xmlns="" xmlns:a16="http://schemas.microsoft.com/office/drawing/2014/main" id="{F6860F68-A90D-49F3-8732-50230190F11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6612858" y="4651287"/>
            <a:ext cx="393805" cy="355139"/>
          </a:xfrm>
          <a:prstGeom prst="rect">
            <a:avLst/>
          </a:prstGeom>
        </p:spPr>
      </p:pic>
      <p:grpSp>
        <p:nvGrpSpPr>
          <p:cNvPr id="176" name="Группа 175"/>
          <p:cNvGrpSpPr/>
          <p:nvPr/>
        </p:nvGrpSpPr>
        <p:grpSpPr>
          <a:xfrm>
            <a:off x="5843085" y="4509581"/>
            <a:ext cx="737562" cy="577190"/>
            <a:chOff x="2831396" y="3076967"/>
            <a:chExt cx="738042" cy="577056"/>
          </a:xfrm>
        </p:grpSpPr>
        <p:pic>
          <p:nvPicPr>
            <p:cNvPr id="177" name="Рисунок 176">
              <a:extLst>
                <a:ext uri="{FF2B5EF4-FFF2-40B4-BE49-F238E27FC236}">
                  <a16:creationId xmlns="" xmlns:a16="http://schemas.microsoft.com/office/drawing/2014/main" id="{74F6DDAE-519B-4BD3-9E5A-A1FAE26901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16" t="42297" r="4743" b="43861"/>
            <a:stretch/>
          </p:blipFill>
          <p:spPr>
            <a:xfrm>
              <a:off x="3114422" y="3076967"/>
              <a:ext cx="455016" cy="567661"/>
            </a:xfrm>
            <a:prstGeom prst="rect">
              <a:avLst/>
            </a:prstGeom>
          </p:spPr>
        </p:pic>
        <p:pic>
          <p:nvPicPr>
            <p:cNvPr id="178" name="Рисунок 177">
              <a:extLst>
                <a:ext uri="{FF2B5EF4-FFF2-40B4-BE49-F238E27FC236}">
                  <a16:creationId xmlns="" xmlns:a16="http://schemas.microsoft.com/office/drawing/2014/main" id="{14E5C802-CA0B-419B-9806-0981AA33D5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06" t="43000" r="13053" b="43158"/>
            <a:stretch/>
          </p:blipFill>
          <p:spPr>
            <a:xfrm>
              <a:off x="2831396" y="3086362"/>
              <a:ext cx="455016" cy="567661"/>
            </a:xfrm>
            <a:prstGeom prst="rect">
              <a:avLst/>
            </a:prstGeom>
          </p:spPr>
        </p:pic>
      </p:grpSp>
      <p:grpSp>
        <p:nvGrpSpPr>
          <p:cNvPr id="179" name="Группа 178"/>
          <p:cNvGrpSpPr/>
          <p:nvPr/>
        </p:nvGrpSpPr>
        <p:grpSpPr>
          <a:xfrm>
            <a:off x="5825077" y="3770647"/>
            <a:ext cx="755570" cy="609296"/>
            <a:chOff x="2851034" y="5286754"/>
            <a:chExt cx="756062" cy="609155"/>
          </a:xfrm>
        </p:grpSpPr>
        <p:pic>
          <p:nvPicPr>
            <p:cNvPr id="180" name="Рисунок 179">
              <a:extLst>
                <a:ext uri="{FF2B5EF4-FFF2-40B4-BE49-F238E27FC236}">
                  <a16:creationId xmlns="" xmlns:a16="http://schemas.microsoft.com/office/drawing/2014/main" id="{3192FEA7-0B23-4FFB-8A71-047DC8F935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65" t="43000" r="48694" b="43158"/>
            <a:stretch/>
          </p:blipFill>
          <p:spPr>
            <a:xfrm>
              <a:off x="2851034" y="5328248"/>
              <a:ext cx="455016" cy="567661"/>
            </a:xfrm>
            <a:prstGeom prst="rect">
              <a:avLst/>
            </a:prstGeom>
          </p:spPr>
        </p:pic>
        <p:pic>
          <p:nvPicPr>
            <p:cNvPr id="184" name="Рисунок 183">
              <a:extLst>
                <a:ext uri="{FF2B5EF4-FFF2-40B4-BE49-F238E27FC236}">
                  <a16:creationId xmlns="" xmlns:a16="http://schemas.microsoft.com/office/drawing/2014/main" id="{74F6DDAE-519B-4BD3-9E5A-A1FAE26901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16" t="42297" r="4743" b="43861"/>
            <a:stretch/>
          </p:blipFill>
          <p:spPr>
            <a:xfrm>
              <a:off x="3152080" y="5286754"/>
              <a:ext cx="455016" cy="567661"/>
            </a:xfrm>
            <a:prstGeom prst="rect">
              <a:avLst/>
            </a:prstGeom>
          </p:spPr>
        </p:pic>
      </p:grpSp>
      <p:grpSp>
        <p:nvGrpSpPr>
          <p:cNvPr id="191" name="Группа 190"/>
          <p:cNvGrpSpPr/>
          <p:nvPr/>
        </p:nvGrpSpPr>
        <p:grpSpPr>
          <a:xfrm>
            <a:off x="6963874" y="3783809"/>
            <a:ext cx="777177" cy="584101"/>
            <a:chOff x="-2778594" y="167843"/>
            <a:chExt cx="777683" cy="583966"/>
          </a:xfrm>
        </p:grpSpPr>
        <p:pic>
          <p:nvPicPr>
            <p:cNvPr id="192" name="Рисунок 191">
              <a:extLst>
                <a:ext uri="{FF2B5EF4-FFF2-40B4-BE49-F238E27FC236}">
                  <a16:creationId xmlns="" xmlns:a16="http://schemas.microsoft.com/office/drawing/2014/main" id="{7AA62F5F-8E9F-4758-87A7-86AD87DB95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13" t="43000" r="58246" b="43158"/>
            <a:stretch/>
          </p:blipFill>
          <p:spPr>
            <a:xfrm>
              <a:off x="-2778594" y="184148"/>
              <a:ext cx="455016" cy="567661"/>
            </a:xfrm>
            <a:prstGeom prst="rect">
              <a:avLst/>
            </a:prstGeom>
          </p:spPr>
        </p:pic>
        <p:pic>
          <p:nvPicPr>
            <p:cNvPr id="193" name="Рисунок 192">
              <a:extLst>
                <a:ext uri="{FF2B5EF4-FFF2-40B4-BE49-F238E27FC236}">
                  <a16:creationId xmlns="" xmlns:a16="http://schemas.microsoft.com/office/drawing/2014/main" id="{3192FEA7-0B23-4FFB-8A71-047DC8F935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65" t="43000" r="48694" b="43158"/>
            <a:stretch/>
          </p:blipFill>
          <p:spPr>
            <a:xfrm>
              <a:off x="-2455927" y="167843"/>
              <a:ext cx="455016" cy="567661"/>
            </a:xfrm>
            <a:prstGeom prst="rect">
              <a:avLst/>
            </a:prstGeom>
          </p:spPr>
        </p:pic>
      </p:grpSp>
      <p:grpSp>
        <p:nvGrpSpPr>
          <p:cNvPr id="200" name="Группа 199"/>
          <p:cNvGrpSpPr/>
          <p:nvPr/>
        </p:nvGrpSpPr>
        <p:grpSpPr>
          <a:xfrm>
            <a:off x="6995778" y="4573373"/>
            <a:ext cx="709760" cy="567793"/>
            <a:chOff x="10473640" y="5321120"/>
            <a:chExt cx="710222" cy="567662"/>
          </a:xfrm>
        </p:grpSpPr>
        <p:pic>
          <p:nvPicPr>
            <p:cNvPr id="201" name="Рисунок 200">
              <a:extLst>
                <a:ext uri="{FF2B5EF4-FFF2-40B4-BE49-F238E27FC236}">
                  <a16:creationId xmlns="" xmlns:a16="http://schemas.microsoft.com/office/drawing/2014/main" id="{7789B4E2-D455-4B48-982A-12838205C9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783" t="43000" r="21976" b="43158"/>
            <a:stretch/>
          </p:blipFill>
          <p:spPr>
            <a:xfrm>
              <a:off x="10473640" y="5321121"/>
              <a:ext cx="455016" cy="567661"/>
            </a:xfrm>
            <a:prstGeom prst="rect">
              <a:avLst/>
            </a:prstGeom>
          </p:spPr>
        </p:pic>
        <p:pic>
          <p:nvPicPr>
            <p:cNvPr id="207" name="Рисунок 206">
              <a:extLst>
                <a:ext uri="{FF2B5EF4-FFF2-40B4-BE49-F238E27FC236}">
                  <a16:creationId xmlns="" xmlns:a16="http://schemas.microsoft.com/office/drawing/2014/main" id="{14E5C802-CA0B-419B-9806-0981AA33D5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06" t="43000" r="13053" b="43158"/>
            <a:stretch/>
          </p:blipFill>
          <p:spPr>
            <a:xfrm>
              <a:off x="10728846" y="5321120"/>
              <a:ext cx="455016" cy="567661"/>
            </a:xfrm>
            <a:prstGeom prst="rect">
              <a:avLst/>
            </a:prstGeom>
          </p:spPr>
        </p:pic>
      </p:grpSp>
      <p:pic>
        <p:nvPicPr>
          <p:cNvPr id="208" name="Рисунок 207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8093948" y="4544428"/>
            <a:ext cx="454720" cy="567792"/>
          </a:xfrm>
          <a:prstGeom prst="rect">
            <a:avLst/>
          </a:prstGeom>
        </p:spPr>
      </p:pic>
      <p:pic>
        <p:nvPicPr>
          <p:cNvPr id="213" name="Рисунок 212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8069528" y="3812151"/>
            <a:ext cx="454720" cy="567792"/>
          </a:xfrm>
          <a:prstGeom prst="rect">
            <a:avLst/>
          </a:prstGeom>
        </p:spPr>
      </p:pic>
      <p:grpSp>
        <p:nvGrpSpPr>
          <p:cNvPr id="239" name="Группа 238"/>
          <p:cNvGrpSpPr/>
          <p:nvPr/>
        </p:nvGrpSpPr>
        <p:grpSpPr>
          <a:xfrm>
            <a:off x="8450607" y="3018911"/>
            <a:ext cx="777177" cy="584101"/>
            <a:chOff x="-2778594" y="167843"/>
            <a:chExt cx="777683" cy="583966"/>
          </a:xfrm>
        </p:grpSpPr>
        <p:pic>
          <p:nvPicPr>
            <p:cNvPr id="240" name="Рисунок 239">
              <a:extLst>
                <a:ext uri="{FF2B5EF4-FFF2-40B4-BE49-F238E27FC236}">
                  <a16:creationId xmlns="" xmlns:a16="http://schemas.microsoft.com/office/drawing/2014/main" id="{7AA62F5F-8E9F-4758-87A7-86AD87DB95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13" t="43000" r="58246" b="43158"/>
            <a:stretch/>
          </p:blipFill>
          <p:spPr>
            <a:xfrm>
              <a:off x="-2778594" y="184148"/>
              <a:ext cx="455016" cy="567661"/>
            </a:xfrm>
            <a:prstGeom prst="rect">
              <a:avLst/>
            </a:prstGeom>
          </p:spPr>
        </p:pic>
        <p:pic>
          <p:nvPicPr>
            <p:cNvPr id="241" name="Рисунок 240">
              <a:extLst>
                <a:ext uri="{FF2B5EF4-FFF2-40B4-BE49-F238E27FC236}">
                  <a16:creationId xmlns="" xmlns:a16="http://schemas.microsoft.com/office/drawing/2014/main" id="{3192FEA7-0B23-4FFB-8A71-047DC8F935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65" t="43000" r="48694" b="43158"/>
            <a:stretch/>
          </p:blipFill>
          <p:spPr>
            <a:xfrm>
              <a:off x="-2455927" y="167843"/>
              <a:ext cx="455016" cy="567661"/>
            </a:xfrm>
            <a:prstGeom prst="rect">
              <a:avLst/>
            </a:prstGeom>
          </p:spPr>
        </p:pic>
      </p:grpSp>
      <p:grpSp>
        <p:nvGrpSpPr>
          <p:cNvPr id="242" name="Группа 241"/>
          <p:cNvGrpSpPr/>
          <p:nvPr/>
        </p:nvGrpSpPr>
        <p:grpSpPr>
          <a:xfrm>
            <a:off x="8058329" y="2305531"/>
            <a:ext cx="777177" cy="584101"/>
            <a:chOff x="-2778594" y="167843"/>
            <a:chExt cx="777683" cy="583966"/>
          </a:xfrm>
        </p:grpSpPr>
        <p:pic>
          <p:nvPicPr>
            <p:cNvPr id="243" name="Рисунок 242">
              <a:extLst>
                <a:ext uri="{FF2B5EF4-FFF2-40B4-BE49-F238E27FC236}">
                  <a16:creationId xmlns="" xmlns:a16="http://schemas.microsoft.com/office/drawing/2014/main" id="{7AA62F5F-8E9F-4758-87A7-86AD87DB95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13" t="43000" r="58246" b="43158"/>
            <a:stretch/>
          </p:blipFill>
          <p:spPr>
            <a:xfrm>
              <a:off x="-2778594" y="184148"/>
              <a:ext cx="455016" cy="567661"/>
            </a:xfrm>
            <a:prstGeom prst="rect">
              <a:avLst/>
            </a:prstGeom>
          </p:spPr>
        </p:pic>
        <p:pic>
          <p:nvPicPr>
            <p:cNvPr id="244" name="Рисунок 243">
              <a:extLst>
                <a:ext uri="{FF2B5EF4-FFF2-40B4-BE49-F238E27FC236}">
                  <a16:creationId xmlns="" xmlns:a16="http://schemas.microsoft.com/office/drawing/2014/main" id="{3192FEA7-0B23-4FFB-8A71-047DC8F935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65" t="43000" r="48694" b="43158"/>
            <a:stretch/>
          </p:blipFill>
          <p:spPr>
            <a:xfrm>
              <a:off x="-2455927" y="167843"/>
              <a:ext cx="455016" cy="567661"/>
            </a:xfrm>
            <a:prstGeom prst="rect">
              <a:avLst/>
            </a:prstGeom>
          </p:spPr>
        </p:pic>
      </p:grpSp>
      <p:grpSp>
        <p:nvGrpSpPr>
          <p:cNvPr id="245" name="Группа 244"/>
          <p:cNvGrpSpPr/>
          <p:nvPr/>
        </p:nvGrpSpPr>
        <p:grpSpPr>
          <a:xfrm>
            <a:off x="3544260" y="2289768"/>
            <a:ext cx="796055" cy="611349"/>
            <a:chOff x="3536457" y="4491202"/>
            <a:chExt cx="796574" cy="611207"/>
          </a:xfrm>
        </p:grpSpPr>
        <p:pic>
          <p:nvPicPr>
            <p:cNvPr id="246" name="Рисунок 245">
              <a:extLst>
                <a:ext uri="{FF2B5EF4-FFF2-40B4-BE49-F238E27FC236}">
                  <a16:creationId xmlns="" xmlns:a16="http://schemas.microsoft.com/office/drawing/2014/main" id="{74F6DDAE-519B-4BD3-9E5A-A1FAE26901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16" t="42297" r="4743" b="43861"/>
            <a:stretch/>
          </p:blipFill>
          <p:spPr>
            <a:xfrm>
              <a:off x="3878015" y="4491202"/>
              <a:ext cx="455016" cy="567661"/>
            </a:xfrm>
            <a:prstGeom prst="rect">
              <a:avLst/>
            </a:prstGeom>
          </p:spPr>
        </p:pic>
        <p:pic>
          <p:nvPicPr>
            <p:cNvPr id="247" name="Рисунок 246">
              <a:extLst>
                <a:ext uri="{FF2B5EF4-FFF2-40B4-BE49-F238E27FC236}">
                  <a16:creationId xmlns="" xmlns:a16="http://schemas.microsoft.com/office/drawing/2014/main" id="{C032AF8F-DE61-4584-B773-C251183078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91" t="43000" r="40168" b="43158"/>
            <a:stretch/>
          </p:blipFill>
          <p:spPr>
            <a:xfrm>
              <a:off x="3536457" y="4534748"/>
              <a:ext cx="455016" cy="567661"/>
            </a:xfrm>
            <a:prstGeom prst="rect">
              <a:avLst/>
            </a:prstGeom>
          </p:spPr>
        </p:pic>
      </p:grpSp>
      <p:grpSp>
        <p:nvGrpSpPr>
          <p:cNvPr id="248" name="Группа 247"/>
          <p:cNvGrpSpPr/>
          <p:nvPr/>
        </p:nvGrpSpPr>
        <p:grpSpPr>
          <a:xfrm>
            <a:off x="3957217" y="3030180"/>
            <a:ext cx="676095" cy="619300"/>
            <a:chOff x="372796" y="5372061"/>
            <a:chExt cx="676535" cy="619157"/>
          </a:xfrm>
        </p:grpSpPr>
        <p:pic>
          <p:nvPicPr>
            <p:cNvPr id="249" name="Рисунок 248">
              <a:extLst>
                <a:ext uri="{FF2B5EF4-FFF2-40B4-BE49-F238E27FC236}">
                  <a16:creationId xmlns="" xmlns:a16="http://schemas.microsoft.com/office/drawing/2014/main" id="{7789B4E2-D455-4B48-982A-12838205C9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783" t="43000" r="21976" b="43158"/>
            <a:stretch/>
          </p:blipFill>
          <p:spPr>
            <a:xfrm>
              <a:off x="372796" y="5423557"/>
              <a:ext cx="455016" cy="567661"/>
            </a:xfrm>
            <a:prstGeom prst="rect">
              <a:avLst/>
            </a:prstGeom>
          </p:spPr>
        </p:pic>
        <p:pic>
          <p:nvPicPr>
            <p:cNvPr id="250" name="Рисунок 249">
              <a:extLst>
                <a:ext uri="{FF2B5EF4-FFF2-40B4-BE49-F238E27FC236}">
                  <a16:creationId xmlns="" xmlns:a16="http://schemas.microsoft.com/office/drawing/2014/main" id="{74F6DDAE-519B-4BD3-9E5A-A1FAE26901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16" t="42297" r="4743" b="43861"/>
            <a:stretch/>
          </p:blipFill>
          <p:spPr>
            <a:xfrm>
              <a:off x="594315" y="5372061"/>
              <a:ext cx="455016" cy="567661"/>
            </a:xfrm>
            <a:prstGeom prst="rect">
              <a:avLst/>
            </a:prstGeom>
          </p:spPr>
        </p:pic>
      </p:grpSp>
      <p:grpSp>
        <p:nvGrpSpPr>
          <p:cNvPr id="251" name="Группа 250"/>
          <p:cNvGrpSpPr/>
          <p:nvPr/>
        </p:nvGrpSpPr>
        <p:grpSpPr>
          <a:xfrm>
            <a:off x="4002149" y="3761969"/>
            <a:ext cx="670770" cy="585148"/>
            <a:chOff x="413417" y="4838543"/>
            <a:chExt cx="671207" cy="585013"/>
          </a:xfrm>
        </p:grpSpPr>
        <p:pic>
          <p:nvPicPr>
            <p:cNvPr id="252" name="Рисунок 251">
              <a:extLst>
                <a:ext uri="{FF2B5EF4-FFF2-40B4-BE49-F238E27FC236}">
                  <a16:creationId xmlns="" xmlns:a16="http://schemas.microsoft.com/office/drawing/2014/main" id="{1A309B92-E806-4B19-BD8C-2FC1C585B5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21" t="43525" r="31307" b="43439"/>
            <a:stretch/>
          </p:blipFill>
          <p:spPr>
            <a:xfrm>
              <a:off x="413417" y="4888957"/>
              <a:ext cx="420821" cy="534599"/>
            </a:xfrm>
            <a:prstGeom prst="rect">
              <a:avLst/>
            </a:prstGeom>
          </p:spPr>
        </p:pic>
        <p:pic>
          <p:nvPicPr>
            <p:cNvPr id="253" name="Рисунок 252">
              <a:extLst>
                <a:ext uri="{FF2B5EF4-FFF2-40B4-BE49-F238E27FC236}">
                  <a16:creationId xmlns="" xmlns:a16="http://schemas.microsoft.com/office/drawing/2014/main" id="{74F6DDAE-519B-4BD3-9E5A-A1FAE26901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16" t="42297" r="4743" b="43861"/>
            <a:stretch/>
          </p:blipFill>
          <p:spPr>
            <a:xfrm>
              <a:off x="629608" y="4838543"/>
              <a:ext cx="455016" cy="567661"/>
            </a:xfrm>
            <a:prstGeom prst="rect">
              <a:avLst/>
            </a:prstGeom>
          </p:spPr>
        </p:pic>
      </p:grpSp>
      <p:grpSp>
        <p:nvGrpSpPr>
          <p:cNvPr id="254" name="Группа 253"/>
          <p:cNvGrpSpPr/>
          <p:nvPr/>
        </p:nvGrpSpPr>
        <p:grpSpPr>
          <a:xfrm>
            <a:off x="3980229" y="4498499"/>
            <a:ext cx="1148049" cy="589955"/>
            <a:chOff x="8073948" y="4530737"/>
            <a:chExt cx="1148797" cy="589818"/>
          </a:xfrm>
        </p:grpSpPr>
        <p:grpSp>
          <p:nvGrpSpPr>
            <p:cNvPr id="255" name="Группа 254"/>
            <p:cNvGrpSpPr/>
            <p:nvPr/>
          </p:nvGrpSpPr>
          <p:grpSpPr>
            <a:xfrm>
              <a:off x="8073948" y="4544350"/>
              <a:ext cx="738042" cy="576205"/>
              <a:chOff x="2831396" y="3805726"/>
              <a:chExt cx="738042" cy="576205"/>
            </a:xfrm>
          </p:grpSpPr>
          <p:pic>
            <p:nvPicPr>
              <p:cNvPr id="257" name="Рисунок 256">
                <a:extLst>
                  <a:ext uri="{FF2B5EF4-FFF2-40B4-BE49-F238E27FC236}">
                    <a16:creationId xmlns="" xmlns:a16="http://schemas.microsoft.com/office/drawing/2014/main" id="{74F6DDAE-519B-4BD3-9E5A-A1FAE26901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016" t="42297" r="4743" b="43861"/>
              <a:stretch/>
            </p:blipFill>
            <p:spPr>
              <a:xfrm>
                <a:off x="3114422" y="3805726"/>
                <a:ext cx="455016" cy="567661"/>
              </a:xfrm>
              <a:prstGeom prst="rect">
                <a:avLst/>
              </a:prstGeom>
            </p:spPr>
          </p:pic>
          <p:pic>
            <p:nvPicPr>
              <p:cNvPr id="258" name="Рисунок 257">
                <a:extLst>
                  <a:ext uri="{FF2B5EF4-FFF2-40B4-BE49-F238E27FC236}">
                    <a16:creationId xmlns="" xmlns:a16="http://schemas.microsoft.com/office/drawing/2014/main" id="{569BEFE1-71C2-4A73-A615-C92D9944917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830" t="43000" r="84929" b="43158"/>
              <a:stretch/>
            </p:blipFill>
            <p:spPr>
              <a:xfrm>
                <a:off x="2831396" y="3814270"/>
                <a:ext cx="455016" cy="567661"/>
              </a:xfrm>
              <a:prstGeom prst="rect">
                <a:avLst/>
              </a:prstGeom>
            </p:spPr>
          </p:pic>
        </p:grpSp>
        <p:pic>
          <p:nvPicPr>
            <p:cNvPr id="256" name="Рисунок 255">
              <a:extLst>
                <a:ext uri="{FF2B5EF4-FFF2-40B4-BE49-F238E27FC236}">
                  <a16:creationId xmlns="" xmlns:a16="http://schemas.microsoft.com/office/drawing/2014/main" id="{74F6DDAE-519B-4BD3-9E5A-A1FAE26901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16" t="42297" r="4743" b="43861"/>
            <a:stretch/>
          </p:blipFill>
          <p:spPr>
            <a:xfrm>
              <a:off x="8767729" y="4530737"/>
              <a:ext cx="455016" cy="567661"/>
            </a:xfrm>
            <a:prstGeom prst="rect">
              <a:avLst/>
            </a:prstGeom>
          </p:spPr>
        </p:pic>
      </p:grpSp>
      <p:sp>
        <p:nvSpPr>
          <p:cNvPr id="121" name="Прямоугольник 120"/>
          <p:cNvSpPr/>
          <p:nvPr/>
        </p:nvSpPr>
        <p:spPr>
          <a:xfrm>
            <a:off x="1234901" y="391977"/>
            <a:ext cx="9861299" cy="72276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вирази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2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0" y="5728654"/>
            <a:ext cx="1076984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Ст.11 №53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23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216" y="1261849"/>
            <a:ext cx="1555574" cy="247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02481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6931" y="494644"/>
            <a:ext cx="10051852" cy="68985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err="1" smtClean="0"/>
              <a:t>Обчисли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: скругленные углы 1">
            <a:extLst>
              <a:ext uri="{FF2B5EF4-FFF2-40B4-BE49-F238E27FC236}">
                <a16:creationId xmlns="" xmlns:a16="http://schemas.microsoft.com/office/drawing/2014/main" id="{D14B6799-B0EC-4BEE-99B8-AB04A7CE5FB7}"/>
              </a:ext>
            </a:extLst>
          </p:cNvPr>
          <p:cNvSpPr/>
          <p:nvPr/>
        </p:nvSpPr>
        <p:spPr>
          <a:xfrm>
            <a:off x="1339503" y="2356009"/>
            <a:ext cx="2840097" cy="125717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/>
              <a:t>23 – 7 – </a:t>
            </a:r>
            <a:r>
              <a:rPr lang="ru-RU" sz="3600" b="1" dirty="0" smtClean="0"/>
              <a:t>4 =       </a:t>
            </a:r>
          </a:p>
          <a:p>
            <a:r>
              <a:rPr lang="ru-RU" sz="3600" b="1" dirty="0" smtClean="0"/>
              <a:t>23 </a:t>
            </a:r>
            <a:r>
              <a:rPr lang="ru-RU" sz="3600" b="1" dirty="0"/>
              <a:t>– (7 – 4</a:t>
            </a:r>
            <a:r>
              <a:rPr lang="ru-RU" sz="3600" b="1" dirty="0" smtClean="0"/>
              <a:t>) =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" y="5728654"/>
            <a:ext cx="1277126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Ст.11 №54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: скругленные углы 1">
            <a:extLst>
              <a:ext uri="{FF2B5EF4-FFF2-40B4-BE49-F238E27FC236}">
                <a16:creationId xmlns="" xmlns:a16="http://schemas.microsoft.com/office/drawing/2014/main" id="{D14B6799-B0EC-4BEE-99B8-AB04A7CE5FB7}"/>
              </a:ext>
            </a:extLst>
          </p:cNvPr>
          <p:cNvSpPr/>
          <p:nvPr/>
        </p:nvSpPr>
        <p:spPr>
          <a:xfrm>
            <a:off x="7017346" y="2349673"/>
            <a:ext cx="2963117" cy="130276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/>
              <a:t>45 – 20 – </a:t>
            </a:r>
            <a:r>
              <a:rPr lang="ru-RU" sz="3600" dirty="0" smtClean="0"/>
              <a:t>5 =  </a:t>
            </a:r>
          </a:p>
          <a:p>
            <a:r>
              <a:rPr lang="ru-RU" sz="3600" dirty="0"/>
              <a:t>45 – (20 – 5</a:t>
            </a:r>
            <a:r>
              <a:rPr lang="ru-RU" sz="3600" dirty="0" smtClean="0"/>
              <a:t>) =</a:t>
            </a:r>
            <a:endParaRPr lang="uk-UA" sz="3600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843559" y="1233681"/>
            <a:ext cx="8352928" cy="89996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rgbClr val="7030A0"/>
                </a:solidFill>
              </a:rPr>
              <a:t>Порівняй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значення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виразів</a:t>
            </a:r>
            <a:r>
              <a:rPr lang="ru-RU" sz="2800" b="1" dirty="0">
                <a:solidFill>
                  <a:srgbClr val="7030A0"/>
                </a:solidFill>
              </a:rPr>
              <a:t> у кожному </a:t>
            </a:r>
            <a:r>
              <a:rPr lang="ru-RU" sz="2800" b="1" dirty="0" err="1">
                <a:solidFill>
                  <a:srgbClr val="7030A0"/>
                </a:solidFill>
              </a:rPr>
              <a:t>стовпчику</a:t>
            </a:r>
            <a:r>
              <a:rPr lang="ru-RU" sz="2800" b="1" dirty="0">
                <a:solidFill>
                  <a:srgbClr val="7030A0"/>
                </a:solidFill>
              </a:rPr>
              <a:t>. </a:t>
            </a:r>
            <a:endParaRPr lang="ru-RU" sz="28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Зроби </a:t>
            </a:r>
            <a:r>
              <a:rPr lang="ru-RU" sz="2800" b="1" dirty="0" err="1">
                <a:solidFill>
                  <a:srgbClr val="7030A0"/>
                </a:solidFill>
              </a:rPr>
              <a:t>висновок</a:t>
            </a:r>
            <a:r>
              <a:rPr lang="ru-RU" sz="2800" b="1" dirty="0">
                <a:solidFill>
                  <a:srgbClr val="7030A0"/>
                </a:solidFill>
              </a:rPr>
              <a:t>.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21856" y="2369298"/>
            <a:ext cx="846039" cy="6317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12 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3 клас\03 МАТЕМ\1 Листопад\1 Повторення вивченого в 2 кл\№008- Дужки і порядок дій у виразах. Периметр\2025-09-05_1549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799" y="3791887"/>
            <a:ext cx="7426868" cy="245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4021855" y="3001054"/>
            <a:ext cx="846039" cy="6317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20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836448" y="2349674"/>
            <a:ext cx="846039" cy="6317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20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836447" y="2981430"/>
            <a:ext cx="846039" cy="6317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30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699544" y="3763817"/>
            <a:ext cx="846039" cy="6317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12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10299" y="3791887"/>
            <a:ext cx="846039" cy="6317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20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514136" y="3744193"/>
            <a:ext cx="846039" cy="6317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20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990408" y="3773491"/>
            <a:ext cx="846039" cy="6317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30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610392" y="3656762"/>
            <a:ext cx="529311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&lt;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8408429" y="3598406"/>
            <a:ext cx="529311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417560090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</TotalTime>
  <Words>620</Words>
  <Application>Microsoft Office PowerPoint</Application>
  <PresentationFormat>Произвольный</PresentationFormat>
  <Paragraphs>151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Рефлексія. Вправа «Добери слово»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31</cp:revision>
  <dcterms:created xsi:type="dcterms:W3CDTF">2025-08-27T14:01:18Z</dcterms:created>
  <dcterms:modified xsi:type="dcterms:W3CDTF">2025-09-08T19:31:39Z</dcterms:modified>
</cp:coreProperties>
</file>