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sldIdLst>
    <p:sldId id="282" r:id="rId2"/>
    <p:sldId id="315" r:id="rId3"/>
    <p:sldId id="307" r:id="rId4"/>
    <p:sldId id="342" r:id="rId5"/>
    <p:sldId id="346" r:id="rId6"/>
    <p:sldId id="351" r:id="rId7"/>
    <p:sldId id="352" r:id="rId8"/>
    <p:sldId id="362" r:id="rId9"/>
    <p:sldId id="360" r:id="rId10"/>
    <p:sldId id="361" r:id="rId11"/>
    <p:sldId id="364" r:id="rId12"/>
    <p:sldId id="363" r:id="rId13"/>
    <p:sldId id="312" r:id="rId14"/>
    <p:sldId id="320" r:id="rId15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5305" y="909514"/>
            <a:ext cx="9058721" cy="13234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Медіавіконце: </a:t>
            </a:r>
            <a:endParaRPr lang="uk-UA" sz="4000" b="1" dirty="0" smtClean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r>
              <a:rPr lang="uk-UA" sz="4000" b="1" dirty="0" smtClean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колаж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  <a:cs typeface="Times New Roman" panose="02020603050405020304" pitchFamily="18" charset="0"/>
              </a:rPr>
              <a:t>«Найкраща школа»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740103" y="3491962"/>
            <a:ext cx="3833922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Здрастуй, рідна школо і мій третій клас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9</a:t>
            </a:r>
          </a:p>
        </p:txBody>
      </p:sp>
      <p:pic>
        <p:nvPicPr>
          <p:cNvPr id="7" name="Picture 2" descr="D:\Картинки до тестів\!!!!_ЭСМИРА_Супергерой\_free_2024-01-08-11-32-44_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305" y="2925738"/>
            <a:ext cx="2704518" cy="270451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99438"/>
            <a:ext cx="10222507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Роздивіться колаж на с. 4 цього </a:t>
            </a:r>
            <a:r>
              <a:rPr lang="uk-UA" sz="4000" b="1" dirty="0" smtClean="0">
                <a:solidFill>
                  <a:schemeClr val="bg1"/>
                </a:solidFill>
              </a:rPr>
              <a:t>підручника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D:\3 клас\02 ЧИТАННЯ\1 Савченко уроки\1 Школа\001-Знай з підр. М.Рильський. Осінь\2025-08-25_1342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05" y="1296847"/>
            <a:ext cx="6544943" cy="5251682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Google Shape;389;p46"/>
          <p:cNvSpPr txBox="1"/>
          <p:nvPr/>
        </p:nvSpPr>
        <p:spPr>
          <a:xfrm>
            <a:off x="1054100" y="1476215"/>
            <a:ext cx="4074750" cy="33217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5125F3"/>
              </a:buClr>
              <a:buSzPts val="3200"/>
            </a:pPr>
            <a:r>
              <a:rPr lang="uk-UA" sz="3200" b="1" dirty="0">
                <a:solidFill>
                  <a:schemeClr val="bg1"/>
                </a:solidFill>
              </a:rPr>
              <a:t>Якій темі він присвячений? </a:t>
            </a:r>
          </a:p>
          <a:p>
            <a:pPr lvl="0" algn="ctr">
              <a:buClr>
                <a:srgbClr val="5125F3"/>
              </a:buClr>
              <a:buSzPts val="3200"/>
            </a:pPr>
            <a:r>
              <a:rPr lang="uk-UA" sz="32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Розпізнайте</a:t>
            </a:r>
            <a:r>
              <a:rPr lang="uk-UA" sz="32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, які матеріали були використані для їх створення.</a:t>
            </a:r>
            <a:endParaRPr lang="uk-UA" sz="32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2532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94644"/>
            <a:ext cx="10513168" cy="790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Пофантазуйте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11511" y="1485578"/>
            <a:ext cx="8352928" cy="10309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Яким 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 бути колективний колаж на теми «Найкраща школа», «Наш клас». 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D:\3 клас\02 ЧИТАННЯ\1 Савченко уроки\1 Школа\009 - Медіавіконце\2025-09-14_1459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623" y="2700435"/>
            <a:ext cx="618172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158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06955" y="494644"/>
            <a:ext cx="10019877" cy="790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Важливо дати відповіді на запитання: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61200" y="5109467"/>
            <a:ext cx="7581687" cy="6835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КРАЩЕ ПРОВЕСТИ ПРЕЗЕНТАЦІЮ КОЛАЖУ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61200" y="1413570"/>
            <a:ext cx="6931031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яку тему колаж? Яка його ідея?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яких матеріалів він зроблений?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 відрізняється від малюнка? Світлини?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Чим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 задоволені у створенні колажу, а чим ні? </a:t>
            </a:r>
            <a:endParaRPr lang="uk-UA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 хотіли змінити в цій роботі, створюючи інші колажі?</a:t>
            </a:r>
          </a:p>
        </p:txBody>
      </p:sp>
      <p:pic>
        <p:nvPicPr>
          <p:cNvPr id="9" name="Picture 2" descr="D:\Картинки до тестів\!!!!Эсмира_512х512\OIG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239" y="1413570"/>
            <a:ext cx="3507624" cy="350762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7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843357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 на вибір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6823" y="1773610"/>
            <a:ext cx="4392488" cy="255454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Підручник с.17.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Підготуйте колаж для представлення своєї роботи на наступному уроці. </a:t>
            </a:r>
          </a:p>
        </p:txBody>
      </p:sp>
      <p:pic>
        <p:nvPicPr>
          <p:cNvPr id="7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00" y="1538431"/>
            <a:ext cx="4267627" cy="42676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383" y="4077866"/>
            <a:ext cx="6089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1205" y="494643"/>
            <a:ext cx="8726381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340635"/>
            <a:ext cx="8044287" cy="1385316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350" y="5140842"/>
            <a:ext cx="1751459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1788" y="5109492"/>
            <a:ext cx="1702616" cy="8311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5795" y="5085309"/>
            <a:ext cx="2411047" cy="1200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0636" y="5064752"/>
            <a:ext cx="1697983" cy="831189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3156" y="5085309"/>
            <a:ext cx="1610955" cy="83118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88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7029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3611" y="1341562"/>
            <a:ext cx="5430468" cy="30469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Підручник с.14-15. </a:t>
            </a:r>
          </a:p>
          <a:p>
            <a:pPr algn="ctr"/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Прочитайте оповідання Марії Манеру «Шарлотта отримує… тринадцять балів!». Визначте головну думку твору.</a:t>
            </a:r>
            <a:endParaRPr lang="uk-UA" sz="32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363" y="1341562"/>
            <a:ext cx="3384376" cy="338437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4679" y="583041"/>
            <a:ext cx="9987127" cy="758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487" y="1394850"/>
            <a:ext cx="3384376" cy="338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9903" y="1469962"/>
            <a:ext cx="5688633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Сьогодні на уроці літературного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дізнаємось, що таке колаж, види колажу, </a:t>
            </a:r>
            <a:r>
              <a:rPr lang="ru-RU" sz="2800" b="1" dirty="0" smtClean="0"/>
              <a:t>з </a:t>
            </a:r>
            <a:r>
              <a:rPr lang="ru-RU" sz="2800" b="1" dirty="0"/>
              <a:t>яких </a:t>
            </a:r>
            <a:r>
              <a:rPr lang="ru-RU" sz="2800" b="1" dirty="0" err="1"/>
              <a:t>матеріалів</a:t>
            </a:r>
            <a:r>
              <a:rPr lang="ru-RU" sz="2800" b="1" dirty="0"/>
              <a:t> може </a:t>
            </a:r>
            <a:r>
              <a:rPr lang="ru-RU" sz="2800" b="1" dirty="0" err="1"/>
              <a:t>створюватися</a:t>
            </a:r>
            <a:r>
              <a:rPr lang="ru-RU" sz="2800" b="1" dirty="0"/>
              <a:t> </a:t>
            </a:r>
            <a:r>
              <a:rPr lang="ru-RU" sz="2800" b="1" dirty="0" err="1" smtClean="0"/>
              <a:t>колаж</a:t>
            </a:r>
            <a:r>
              <a:rPr lang="ru-RU" sz="2800" b="1" dirty="0"/>
              <a:t>.</a:t>
            </a:r>
            <a:r>
              <a:rPr lang="uk-UA" sz="2800" b="1" dirty="0" smtClean="0">
                <a:solidFill>
                  <a:schemeClr val="bg1"/>
                </a:solidFill>
              </a:rPr>
              <a:t> Обговоримо створення колажу на тему «Наш клас» та «Найкраща школа»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173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07455" y="549474"/>
            <a:ext cx="10081120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Колаж: історія виникнення.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27693" y="1341562"/>
            <a:ext cx="7960673" cy="40328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Кол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à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ж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uk-UA" sz="3200" b="1" dirty="0" smtClean="0">
                <a:solidFill>
                  <a:schemeClr val="accent6">
                    <a:lumMod val="50000"/>
                  </a:schemeClr>
                </a:solidFill>
              </a:rPr>
              <a:t>від французького слова, що означає «склеювати») — це композиція з природних матеріалів, аплікація із тканин різної фактури або мозаїка з фотографій. Колажі можуть бути на різні теми. Під час створення колажів використовують вирізки з газет, журналів, фотографії, написи, окремі букви, власні малюнки тощо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Падение, коллаж доски настроения атмосферы сезона осени Стоковое ..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3"/>
          <a:stretch/>
        </p:blipFill>
        <p:spPr bwMode="auto">
          <a:xfrm>
            <a:off x="633004" y="1419336"/>
            <a:ext cx="2766918" cy="395503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Google Shape;389;p46"/>
          <p:cNvSpPr txBox="1"/>
          <p:nvPr/>
        </p:nvSpPr>
        <p:spPr>
          <a:xfrm>
            <a:off x="2779663" y="5415089"/>
            <a:ext cx="8564687" cy="10626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chemeClr val="bg1"/>
                </a:solidFill>
              </a:rPr>
              <a:t>«Колаж </a:t>
            </a:r>
            <a:r>
              <a:rPr lang="uk-UA" altLang="ru-RU" sz="2800" b="1" dirty="0">
                <a:solidFill>
                  <a:schemeClr val="bg1"/>
                </a:solidFill>
              </a:rPr>
              <a:t>- це мистецтво, яке кидає виклик </a:t>
            </a:r>
            <a:r>
              <a:rPr lang="uk-UA" altLang="ru-RU" sz="2800" b="1" dirty="0" smtClean="0">
                <a:solidFill>
                  <a:schemeClr val="bg1"/>
                </a:solidFill>
              </a:rPr>
              <a:t>живопису»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alt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Луї </a:t>
            </a:r>
            <a:r>
              <a:rPr lang="uk-UA" alt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Арагон </a:t>
            </a:r>
          </a:p>
        </p:txBody>
      </p:sp>
    </p:spTree>
    <p:extLst>
      <p:ext uri="{BB962C8B-B14F-4D97-AF65-F5344CB8AC3E}">
        <p14:creationId xmlns:p14="http://schemas.microsoft.com/office/powerpoint/2010/main" val="337287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13805" y="437547"/>
            <a:ext cx="10434810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Колаж. Види колажу.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431" y="1269554"/>
            <a:ext cx="5544616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buClr>
                <a:srgbClr val="95235C"/>
              </a:buClr>
              <a:buSzPts val="1980"/>
            </a:pPr>
            <a:r>
              <a:rPr lang="ru-RU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«</a:t>
            </a:r>
            <a:r>
              <a:rPr lang="uk-UA" sz="2800" b="1" dirty="0" err="1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Декупаж</a:t>
            </a:r>
            <a:r>
              <a:rPr lang="uk-UA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» - техніка декорування, при якій з різних матеріалів (паперу, серветок, тканини, шкіри) вирізаються зображення, фрагменти малюнка і потім наклеюються на різні поверхні (посуд, меблі, прикраси</a:t>
            </a:r>
            <a:r>
              <a:rPr lang="ru-RU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).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3" name="Google Shape;21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08055" y="1281457"/>
            <a:ext cx="1556254" cy="223358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Google Shape;21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6447" y="1269554"/>
            <a:ext cx="1688553" cy="223358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Декупаж настенных часов | Дети в городе Кие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247" y="1269554"/>
            <a:ext cx="1688553" cy="2233586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691431" y="4469644"/>
            <a:ext cx="5544616" cy="14797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80000"/>
              </a:lnSpc>
              <a:spcBef>
                <a:spcPts val="360"/>
              </a:spcBef>
              <a:buClr>
                <a:srgbClr val="95235C"/>
              </a:buClr>
              <a:buSzPts val="1980"/>
            </a:pPr>
            <a:r>
              <a:rPr lang="en-US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«</a:t>
            </a:r>
            <a:r>
              <a:rPr lang="uk-UA" sz="2800" b="1" dirty="0" err="1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А</a:t>
            </a:r>
            <a:r>
              <a:rPr lang="en-US" sz="2800" b="1" dirty="0" err="1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ссамбляж</a:t>
            </a:r>
            <a:r>
              <a:rPr lang="en-US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» - </a:t>
            </a:r>
            <a:r>
              <a:rPr lang="uk-UA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техніка декорування, при якій на основу прикріплюються різні предмети або деталі предметів.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6" name="Google Shape;223;p28" descr="IMG_3690.JPG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6519" y="3653585"/>
            <a:ext cx="2506148" cy="2346938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oogle Shape;224;p28" descr="sdc11520_0.jpg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15343" y="3653585"/>
            <a:ext cx="2506148" cy="2329781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11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13805" y="437547"/>
            <a:ext cx="10434810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Колаж. Види колажу.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91431" y="1269554"/>
            <a:ext cx="5544616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buClr>
                <a:srgbClr val="95235C"/>
              </a:buClr>
              <a:buSzPts val="1980"/>
            </a:pPr>
            <a:r>
              <a:rPr lang="en-US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«</a:t>
            </a:r>
            <a:r>
              <a:rPr lang="uk-UA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А</a:t>
            </a:r>
            <a:r>
              <a:rPr lang="en-US" sz="28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пл</a:t>
            </a:r>
            <a:r>
              <a:rPr lang="uk-UA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і</a:t>
            </a:r>
            <a:r>
              <a:rPr lang="en-US" sz="28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кац</a:t>
            </a:r>
            <a:r>
              <a:rPr lang="uk-UA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і</a:t>
            </a:r>
            <a:r>
              <a:rPr lang="en-US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я»</a:t>
            </a:r>
            <a:r>
              <a:rPr lang="en-US" sz="28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- </a:t>
            </a:r>
            <a:r>
              <a:rPr lang="uk-UA" sz="28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техніка створення орнаменту на тканині, папері шляхом накладення шматочків різноманітних матеріалів (папір, тканина, шкіра, пластилін).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19423" y="3883946"/>
            <a:ext cx="4464496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Bef>
                <a:spcPts val="360"/>
              </a:spcBef>
              <a:buClr>
                <a:srgbClr val="95235C"/>
              </a:buClr>
              <a:buSzPts val="1980"/>
            </a:pPr>
            <a:r>
              <a:rPr lang="en-US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«</a:t>
            </a:r>
            <a:r>
              <a:rPr lang="uk-UA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А</a:t>
            </a:r>
            <a:r>
              <a:rPr lang="en-US" sz="2800" b="1" dirty="0" err="1">
                <a:solidFill>
                  <a:schemeClr val="bg1"/>
                </a:solidFill>
                <a:ea typeface="Arial"/>
                <a:cs typeface="Arial"/>
                <a:sym typeface="Arial"/>
              </a:rPr>
              <a:t>кумуляц</a:t>
            </a:r>
            <a:r>
              <a:rPr lang="uk-UA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і</a:t>
            </a:r>
            <a:r>
              <a:rPr lang="en-US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я»</a:t>
            </a:r>
            <a:r>
              <a:rPr lang="en-US" sz="28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- </a:t>
            </a:r>
            <a:r>
              <a:rPr lang="uk-UA" sz="28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поєднання абсолютно однакових предметів з метою створення незвичайного естетичного ефекту.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10" name="Google Shape;231;p29" descr="cloth_applic2.jpg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590" t="7410" r="4136" b="2319"/>
          <a:stretch/>
        </p:blipFill>
        <p:spPr>
          <a:xfrm>
            <a:off x="6452071" y="1276103"/>
            <a:ext cx="2305557" cy="220216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oogle Shape;232;p29" descr="applikaciya-iz-plastilina-tsvetok-8-marta.jp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3058" y="1291858"/>
            <a:ext cx="2305557" cy="220216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Google Shape;239;p30" descr="QZ0082_1_accumulation_arman_zoom.jpg"/>
          <p:cNvPicPr preferRelativeResize="0">
            <a:picLocks/>
          </p:cNvPicPr>
          <p:nvPr/>
        </p:nvPicPr>
        <p:blipFill rotWithShape="1"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4537" t="5900" r="7177" b="2837"/>
          <a:stretch/>
        </p:blipFill>
        <p:spPr>
          <a:xfrm rot="5400000">
            <a:off x="5714235" y="3412038"/>
            <a:ext cx="2069282" cy="2862774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Google Shape;240;p30" descr="134307.jpg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 l="2580" t="910" r="1188" b="981"/>
          <a:stretch/>
        </p:blipFill>
        <p:spPr>
          <a:xfrm rot="5400000">
            <a:off x="8876162" y="3387276"/>
            <a:ext cx="2079605" cy="2879547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509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913805" y="437547"/>
            <a:ext cx="10434810" cy="6999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Колаж. Види колажу.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13805" y="1233359"/>
            <a:ext cx="446449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«</a:t>
            </a:r>
            <a:r>
              <a:rPr lang="uk-UA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Вівтар</a:t>
            </a:r>
            <a:r>
              <a:rPr lang="en-US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»</a:t>
            </a:r>
            <a:r>
              <a:rPr lang="uk-UA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2800" b="1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-</a:t>
            </a:r>
            <a:r>
              <a:rPr lang="en-US" sz="2800" dirty="0">
                <a:solidFill>
                  <a:schemeClr val="bg1"/>
                </a:solidFill>
                <a:ea typeface="Arial"/>
                <a:cs typeface="Arial"/>
                <a:sym typeface="Arial"/>
              </a:rPr>
              <a:t> </a:t>
            </a:r>
            <a:r>
              <a:rPr lang="uk-UA" altLang="ru-RU" sz="2800" dirty="0">
                <a:solidFill>
                  <a:schemeClr val="bg1"/>
                </a:solidFill>
              </a:rPr>
              <a:t>декорування домашнього інтер'єру, при якому створюється «музей кумира»: вирізки з газет, журналів, фото, статті, елементи одягу. </a:t>
            </a:r>
          </a:p>
        </p:txBody>
      </p:sp>
      <p:pic>
        <p:nvPicPr>
          <p:cNvPr id="14" name="Google Shape;257;p32" descr="5540851798_7e817ee1db.jpg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l="15131" t="1300" b="7979"/>
          <a:stretch/>
        </p:blipFill>
        <p:spPr>
          <a:xfrm>
            <a:off x="5554708" y="1310669"/>
            <a:ext cx="2769571" cy="2547845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Google Shape;258;p32" descr="760826b68cbf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4156" y="1298264"/>
            <a:ext cx="2644891" cy="256025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Google Shape;272;p34" descr="kit1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3805" y="4077866"/>
            <a:ext cx="4026098" cy="237413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4494834" y="5287320"/>
            <a:ext cx="176693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Плоский колаж</a:t>
            </a:r>
            <a:endParaRPr lang="uk-UA" altLang="ru-RU" sz="2800" dirty="0">
              <a:solidFill>
                <a:schemeClr val="bg1"/>
              </a:solidFill>
            </a:endParaRPr>
          </a:p>
        </p:txBody>
      </p:sp>
      <p:pic>
        <p:nvPicPr>
          <p:cNvPr id="17" name="Google Shape;301;p37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 t="35711" b="2371"/>
          <a:stretch/>
        </p:blipFill>
        <p:spPr>
          <a:xfrm>
            <a:off x="6740103" y="3809175"/>
            <a:ext cx="2968278" cy="2753362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9691819" y="4749515"/>
            <a:ext cx="215954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800" b="1" dirty="0" err="1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фотоколаж</a:t>
            </a:r>
            <a:endParaRPr lang="uk-UA" alt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77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94644"/>
            <a:ext cx="10513168" cy="79068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Роздивіться колаж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63439" y="1655871"/>
            <a:ext cx="4104456" cy="7658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він називається?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17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D:\3 клас\02 ЧИТАННЯ\1 Савченко уроки\1 Школа\009 - Медіавіконце\2025-09-14_1454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57" y="1485578"/>
            <a:ext cx="6118655" cy="463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63439" y="2585717"/>
            <a:ext cx="4104456" cy="18521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 матеріали використали для створення </a:t>
            </a:r>
            <a:r>
              <a:rPr lang="uk-UA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колажа</a:t>
            </a:r>
            <a:r>
              <a:rPr lang="uk-UA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567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1431" y="494644"/>
            <a:ext cx="4725451" cy="171101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Роздивіться колаж на </a:t>
            </a:r>
            <a:r>
              <a:rPr lang="uk-UA" sz="3600" b="1" dirty="0" smtClean="0">
                <a:solidFill>
                  <a:schemeClr val="bg1"/>
                </a:solidFill>
              </a:rPr>
              <a:t>першій обкладинці підручника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1" name="Google Shape;389;p46"/>
          <p:cNvSpPr txBox="1"/>
          <p:nvPr/>
        </p:nvSpPr>
        <p:spPr>
          <a:xfrm>
            <a:off x="799440" y="2349674"/>
            <a:ext cx="4509427" cy="38231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5125F3"/>
              </a:buClr>
              <a:buSzPts val="3200"/>
            </a:pPr>
            <a:r>
              <a:rPr lang="uk-UA" sz="3600" b="1" dirty="0">
                <a:solidFill>
                  <a:schemeClr val="bg1"/>
                </a:solidFill>
              </a:rPr>
              <a:t>Якій темі він присвячений? </a:t>
            </a:r>
          </a:p>
          <a:p>
            <a:pPr lvl="0" algn="ctr">
              <a:buClr>
                <a:srgbClr val="5125F3"/>
              </a:buClr>
              <a:buSzPts val="3200"/>
            </a:pPr>
            <a:r>
              <a:rPr lang="uk-UA" sz="36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Розпізнайте</a:t>
            </a:r>
            <a:r>
              <a:rPr lang="uk-UA" sz="3600" b="1" dirty="0" smtClean="0">
                <a:solidFill>
                  <a:schemeClr val="bg1"/>
                </a:solidFill>
                <a:ea typeface="Arial"/>
                <a:cs typeface="Arial"/>
                <a:sym typeface="Arial"/>
              </a:rPr>
              <a:t>, які матеріали були використані для їх створення.</a:t>
            </a:r>
            <a:endParaRPr lang="uk-UA" sz="3600" b="1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D:\3 клас\02 ЧИТАННЯ\1 Савченко уроки\1 Школа\009 - Медіавіконце\2025-09-14_144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991" y="261442"/>
            <a:ext cx="603625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39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522</Words>
  <Application>Microsoft Office PowerPoint</Application>
  <PresentationFormat>Произвольный</PresentationFormat>
  <Paragraphs>67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72</cp:revision>
  <dcterms:created xsi:type="dcterms:W3CDTF">2025-08-27T14:01:18Z</dcterms:created>
  <dcterms:modified xsi:type="dcterms:W3CDTF">2025-09-14T12:14:34Z</dcterms:modified>
</cp:coreProperties>
</file>