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346" r:id="rId3"/>
    <p:sldId id="259" r:id="rId4"/>
    <p:sldId id="282" r:id="rId5"/>
    <p:sldId id="330" r:id="rId6"/>
    <p:sldId id="331" r:id="rId7"/>
    <p:sldId id="338" r:id="rId8"/>
    <p:sldId id="340" r:id="rId9"/>
    <p:sldId id="339" r:id="rId10"/>
    <p:sldId id="337" r:id="rId11"/>
    <p:sldId id="342" r:id="rId12"/>
    <p:sldId id="341" r:id="rId13"/>
    <p:sldId id="345" r:id="rId14"/>
    <p:sldId id="343" r:id="rId15"/>
    <p:sldId id="344" r:id="rId16"/>
    <p:sldId id="336" r:id="rId17"/>
    <p:sldId id="310" r:id="rId18"/>
    <p:sldId id="299" r:id="rId19"/>
    <p:sldId id="320" r:id="rId20"/>
    <p:sldId id="302" r:id="rId21"/>
    <p:sldId id="347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Навіщо потрібно вміти спілкуватися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10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9543" y="3069754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39217" y="415612"/>
            <a:ext cx="10193373" cy="7819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 чому </a:t>
            </a:r>
            <a:r>
              <a:rPr lang="ru-RU" sz="3600" b="1" dirty="0" err="1"/>
              <a:t>полягає</a:t>
            </a:r>
            <a:r>
              <a:rPr lang="ru-RU" sz="3600" b="1" dirty="0"/>
              <a:t> </a:t>
            </a:r>
            <a:r>
              <a:rPr lang="ru-RU" sz="3600" b="1" dirty="0" err="1"/>
              <a:t>різниця</a:t>
            </a:r>
            <a:r>
              <a:rPr lang="ru-RU" sz="3600" b="1" dirty="0"/>
              <a:t> між «</a:t>
            </a:r>
            <a:r>
              <a:rPr lang="ru-RU" sz="3600" b="1" dirty="0" err="1"/>
              <a:t>слухати</a:t>
            </a:r>
            <a:r>
              <a:rPr lang="ru-RU" sz="3600" b="1" dirty="0"/>
              <a:t>» й «</a:t>
            </a:r>
            <a:r>
              <a:rPr lang="ru-RU" sz="3600" b="1" dirty="0" err="1"/>
              <a:t>чути</a:t>
            </a:r>
            <a:r>
              <a:rPr lang="ru-RU" sz="3600" b="1" dirty="0"/>
              <a:t>»?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943" y="1269554"/>
            <a:ext cx="5686689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Спілкування</a:t>
            </a:r>
            <a:r>
              <a:rPr lang="ru-RU" sz="2800" b="1" dirty="0"/>
              <a:t> — це </a:t>
            </a:r>
            <a:r>
              <a:rPr lang="ru-RU" sz="2800" b="1" dirty="0">
                <a:solidFill>
                  <a:srgbClr val="FFFF00"/>
                </a:solidFill>
              </a:rPr>
              <a:t>діалог</a:t>
            </a:r>
            <a:r>
              <a:rPr lang="ru-RU" sz="2800" b="1" dirty="0"/>
              <a:t>, під час </a:t>
            </a:r>
            <a:r>
              <a:rPr lang="ru-RU" sz="2800" b="1" dirty="0" err="1"/>
              <a:t>якого</a:t>
            </a:r>
            <a:r>
              <a:rPr lang="ru-RU" sz="2800" b="1" dirty="0"/>
              <a:t> людина </a:t>
            </a:r>
            <a:r>
              <a:rPr lang="ru-RU" sz="2800" b="1" dirty="0">
                <a:solidFill>
                  <a:srgbClr val="FFFF00"/>
                </a:solidFill>
              </a:rPr>
              <a:t>і говорить, і </a:t>
            </a:r>
            <a:r>
              <a:rPr lang="ru-RU" sz="2800" b="1" dirty="0" err="1">
                <a:solidFill>
                  <a:srgbClr val="FFFF00"/>
                </a:solidFill>
              </a:rPr>
              <a:t>слухає</a:t>
            </a:r>
            <a:r>
              <a:rPr lang="ru-RU" sz="2800" b="1" dirty="0"/>
              <a:t>. 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4975" y="2446123"/>
            <a:ext cx="5616623" cy="2589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Уміння</a:t>
            </a:r>
            <a:r>
              <a:rPr lang="ru-RU" sz="2400" b="1" dirty="0" smtClean="0"/>
              <a:t> </a:t>
            </a:r>
            <a:r>
              <a:rPr lang="ru-RU" sz="2400" b="1" dirty="0" err="1"/>
              <a:t>слухати</a:t>
            </a:r>
            <a:r>
              <a:rPr lang="ru-RU" sz="2400" b="1" dirty="0"/>
              <a:t> не </a:t>
            </a:r>
            <a:r>
              <a:rPr lang="ru-RU" sz="2400" b="1" dirty="0" err="1"/>
              <a:t>менш</a:t>
            </a:r>
            <a:r>
              <a:rPr lang="ru-RU" sz="2400" b="1" dirty="0"/>
              <a:t> </a:t>
            </a:r>
            <a:r>
              <a:rPr lang="ru-RU" sz="2400" b="1" dirty="0" err="1"/>
              <a:t>важливе</a:t>
            </a:r>
            <a:r>
              <a:rPr lang="ru-RU" sz="2400" b="1" dirty="0"/>
              <a:t>, </a:t>
            </a:r>
            <a:r>
              <a:rPr lang="ru-RU" sz="2400" b="1" dirty="0" err="1"/>
              <a:t>ніж</a:t>
            </a:r>
            <a:r>
              <a:rPr lang="ru-RU" sz="2400" b="1" dirty="0"/>
              <a:t> </a:t>
            </a:r>
            <a:r>
              <a:rPr lang="ru-RU" sz="2400" b="1" dirty="0" err="1"/>
              <a:t>уміння</a:t>
            </a:r>
            <a:r>
              <a:rPr lang="ru-RU" sz="2400" b="1" dirty="0"/>
              <a:t> </a:t>
            </a:r>
            <a:r>
              <a:rPr lang="ru-RU" sz="2400" b="1" dirty="0" err="1"/>
              <a:t>говорити</a:t>
            </a:r>
            <a:r>
              <a:rPr lang="ru-RU" sz="2400" b="1" dirty="0"/>
              <a:t>. </a:t>
            </a:r>
            <a:r>
              <a:rPr lang="ru-RU" sz="2400" b="1" dirty="0" err="1"/>
              <a:t>Якщо</a:t>
            </a:r>
            <a:r>
              <a:rPr lang="ru-RU" sz="2400" b="1" dirty="0"/>
              <a:t> людина тільки </a:t>
            </a:r>
            <a:r>
              <a:rPr lang="ru-RU" sz="2400" b="1" dirty="0" err="1"/>
              <a:t>вдає</a:t>
            </a:r>
            <a:r>
              <a:rPr lang="ru-RU" sz="2400" b="1" dirty="0"/>
              <a:t>, що </a:t>
            </a:r>
            <a:r>
              <a:rPr lang="ru-RU" sz="2400" b="1" dirty="0" err="1"/>
              <a:t>слухає</a:t>
            </a:r>
            <a:r>
              <a:rPr lang="ru-RU" sz="2400" b="1" dirty="0"/>
              <a:t>, а сама </a:t>
            </a:r>
            <a:r>
              <a:rPr lang="ru-RU" sz="2400" b="1" dirty="0" err="1"/>
              <a:t>відволікається</a:t>
            </a:r>
            <a:r>
              <a:rPr lang="ru-RU" sz="2400" b="1" dirty="0"/>
              <a:t> і </a:t>
            </a:r>
            <a:r>
              <a:rPr lang="ru-RU" sz="2400" b="1" dirty="0" err="1"/>
              <a:t>думає</a:t>
            </a:r>
            <a:r>
              <a:rPr lang="ru-RU" sz="2400" b="1" dirty="0"/>
              <a:t> про </a:t>
            </a:r>
            <a:r>
              <a:rPr lang="ru-RU" sz="2400" b="1" dirty="0" err="1"/>
              <a:t>своє</a:t>
            </a:r>
            <a:r>
              <a:rPr lang="ru-RU" sz="2400" b="1" dirty="0"/>
              <a:t>, вона може не почути </a:t>
            </a:r>
            <a:r>
              <a:rPr lang="ru-RU" sz="2400" b="1" dirty="0" err="1"/>
              <a:t>щось</a:t>
            </a:r>
            <a:r>
              <a:rPr lang="ru-RU" sz="2400" b="1" dirty="0"/>
              <a:t> дуже </a:t>
            </a:r>
            <a:r>
              <a:rPr lang="ru-RU" sz="2400" b="1" dirty="0" err="1"/>
              <a:t>важливе</a:t>
            </a:r>
            <a:r>
              <a:rPr lang="ru-RU" sz="2400" b="1" dirty="0"/>
              <a:t> й навіть </a:t>
            </a:r>
            <a:r>
              <a:rPr lang="ru-RU" sz="2400" b="1" dirty="0" err="1"/>
              <a:t>образити</a:t>
            </a:r>
            <a:r>
              <a:rPr lang="ru-RU" sz="2400" b="1" dirty="0"/>
              <a:t> </a:t>
            </a:r>
            <a:r>
              <a:rPr lang="ru-RU" sz="2400" b="1" dirty="0" err="1"/>
              <a:t>співрозмовника</a:t>
            </a:r>
            <a:r>
              <a:rPr lang="ru-RU" sz="2400" b="1" dirty="0"/>
              <a:t> чи </a:t>
            </a:r>
            <a:r>
              <a:rPr lang="ru-RU" sz="2400" b="1" dirty="0" err="1"/>
              <a:t>співрозмовницю</a:t>
            </a:r>
            <a:r>
              <a:rPr lang="ru-RU" sz="2400" b="1" dirty="0"/>
              <a:t>.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4975" y="5035235"/>
            <a:ext cx="6163106" cy="6988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можна зрозуміти, що тебе не </a:t>
            </a:r>
            <a:r>
              <a:rPr lang="ru-RU" sz="2400" b="1" dirty="0" err="1"/>
              <a:t>слухають</a:t>
            </a:r>
            <a:r>
              <a:rPr lang="ru-RU" sz="2400" b="1" dirty="0"/>
              <a:t>? 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4975" y="5734050"/>
            <a:ext cx="590512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 err="1"/>
              <a:t>відмінність</a:t>
            </a:r>
            <a:r>
              <a:rPr lang="ru-RU" sz="2400" b="1" dirty="0"/>
              <a:t> між </a:t>
            </a:r>
            <a:r>
              <a:rPr lang="ru-RU" sz="2400" b="1" dirty="0">
                <a:solidFill>
                  <a:srgbClr val="FFFF00"/>
                </a:solidFill>
              </a:rPr>
              <a:t>«</a:t>
            </a:r>
            <a:r>
              <a:rPr lang="ru-RU" sz="2400" b="1" dirty="0" err="1">
                <a:solidFill>
                  <a:srgbClr val="FFFF00"/>
                </a:solidFill>
              </a:rPr>
              <a:t>слухати</a:t>
            </a:r>
            <a:r>
              <a:rPr lang="ru-RU" sz="2400" b="1" dirty="0">
                <a:solidFill>
                  <a:srgbClr val="FFFF00"/>
                </a:solidFill>
              </a:rPr>
              <a:t>» й «</a:t>
            </a:r>
            <a:r>
              <a:rPr lang="ru-RU" sz="2400" b="1" dirty="0" err="1">
                <a:solidFill>
                  <a:srgbClr val="FFFF00"/>
                </a:solidFill>
              </a:rPr>
              <a:t>чути</a:t>
            </a:r>
            <a:r>
              <a:rPr lang="ru-RU" sz="2400" b="1" dirty="0">
                <a:solidFill>
                  <a:srgbClr val="FFFF00"/>
                </a:solidFill>
              </a:rPr>
              <a:t>»?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88175" y="4941962"/>
            <a:ext cx="3600400" cy="1440160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 </a:t>
            </a:r>
            <a:r>
              <a:rPr lang="ru-RU" sz="2400" b="1" dirty="0"/>
              <a:t>кого </a:t>
            </a:r>
            <a:r>
              <a:rPr lang="ru-RU" sz="2400" b="1" dirty="0" err="1"/>
              <a:t>кажуть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В </a:t>
            </a:r>
            <a:r>
              <a:rPr lang="ru-RU" sz="2400" b="1" dirty="0" err="1"/>
              <a:t>одне</a:t>
            </a:r>
            <a:r>
              <a:rPr lang="ru-RU" sz="2400" b="1" dirty="0"/>
              <a:t> </a:t>
            </a:r>
            <a:r>
              <a:rPr lang="ru-RU" sz="2400" b="1" dirty="0" err="1"/>
              <a:t>вухо</a:t>
            </a:r>
            <a:r>
              <a:rPr lang="ru-RU" sz="2400" b="1" dirty="0"/>
              <a:t> </a:t>
            </a:r>
            <a:r>
              <a:rPr lang="ru-RU" sz="2400" b="1" dirty="0" err="1"/>
              <a:t>влітає</a:t>
            </a:r>
            <a:r>
              <a:rPr lang="ru-RU" sz="2400" b="1" dirty="0"/>
              <a:t>, а в друге — </a:t>
            </a:r>
            <a:r>
              <a:rPr lang="ru-RU" sz="2400" b="1" dirty="0" err="1"/>
              <a:t>вилітає</a:t>
            </a:r>
            <a:r>
              <a:rPr lang="ru-RU" sz="2400" b="1" dirty="0"/>
              <a:t>»?</a:t>
            </a:r>
            <a:endParaRPr lang="ru-RU" sz="2400" b="1" dirty="0"/>
          </a:p>
        </p:txBody>
      </p:sp>
      <p:pic>
        <p:nvPicPr>
          <p:cNvPr id="11266" name="Picture 2" descr="D:\Картинки до тестів\!!!_Проект_Королівство Ану_1_01_2025_!!!\!!!_Проект_Королівство Ану_1_01_2025_!!!\kafe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5" y="1341924"/>
            <a:ext cx="3505572" cy="35055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471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0312" y="427630"/>
            <a:ext cx="1026710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Правила </a:t>
            </a:r>
            <a:r>
              <a:rPr lang="ru-RU" sz="3600" b="1" dirty="0" err="1"/>
              <a:t>уважного</a:t>
            </a:r>
            <a:r>
              <a:rPr lang="ru-RU" sz="3600" b="1" dirty="0"/>
              <a:t> слухача/</a:t>
            </a:r>
            <a:r>
              <a:rPr lang="ru-RU" sz="3600" b="1" dirty="0" err="1"/>
              <a:t>уважної</a:t>
            </a:r>
            <a:r>
              <a:rPr lang="ru-RU" sz="3600" b="1" dirty="0"/>
              <a:t> </a:t>
            </a:r>
            <a:r>
              <a:rPr lang="ru-RU" sz="3600" b="1" dirty="0" err="1"/>
              <a:t>слухачки</a:t>
            </a:r>
            <a:r>
              <a:rPr lang="ru-RU" sz="3600" b="1" dirty="0"/>
              <a:t>: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020312" y="1125538"/>
            <a:ext cx="3650102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1) </a:t>
            </a:r>
            <a:r>
              <a:rPr lang="ru-RU" sz="2800" b="1" dirty="0" err="1"/>
              <a:t>Навчіться</a:t>
            </a:r>
            <a:r>
              <a:rPr lang="ru-RU" sz="2800" b="1" dirty="0"/>
              <a:t> </a:t>
            </a:r>
            <a:r>
              <a:rPr lang="ru-RU" sz="2800" b="1" dirty="0" err="1"/>
              <a:t>мовчати</a:t>
            </a:r>
            <a:r>
              <a:rPr lang="ru-RU" sz="2800" b="1" dirty="0"/>
              <a:t>.</a:t>
            </a:r>
            <a:endParaRPr lang="ru-RU" sz="2800" b="1" dirty="0"/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248000" y="1758964"/>
            <a:ext cx="3837903" cy="611606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2) </a:t>
            </a:r>
            <a:r>
              <a:rPr lang="ru-RU" sz="2800" b="1" dirty="0" err="1" smtClean="0"/>
              <a:t>Слухайте</a:t>
            </a:r>
            <a:r>
              <a:rPr lang="ru-RU" sz="2800" b="1" dirty="0" smtClean="0"/>
              <a:t> уважно</a:t>
            </a:r>
            <a:endParaRPr lang="ru-RU" sz="2800" b="1" dirty="0"/>
          </a:p>
        </p:txBody>
      </p:sp>
      <p:sp>
        <p:nvSpPr>
          <p:cNvPr id="15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411512" y="2370570"/>
            <a:ext cx="4536504" cy="647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3) Поводьтеся невимушено</a:t>
            </a:r>
            <a:endParaRPr lang="ru-RU" sz="2800" b="1" dirty="0"/>
          </a:p>
        </p:txBody>
      </p:sp>
      <p:sp>
        <p:nvSpPr>
          <p:cNvPr id="17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648375" y="3058103"/>
            <a:ext cx="4881764" cy="9876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4) </a:t>
            </a:r>
            <a:r>
              <a:rPr lang="ru-RU" sz="2800" b="1" dirty="0" err="1"/>
              <a:t>Навчіться</a:t>
            </a:r>
            <a:r>
              <a:rPr lang="ru-RU" sz="2800" b="1" dirty="0"/>
              <a:t> </a:t>
            </a:r>
            <a:r>
              <a:rPr lang="ru-RU" sz="2800" b="1" dirty="0" err="1"/>
              <a:t>відчувати</a:t>
            </a:r>
            <a:r>
              <a:rPr lang="ru-RU" sz="2800" b="1" dirty="0"/>
              <a:t> </a:t>
            </a:r>
            <a:r>
              <a:rPr lang="ru-RU" sz="2800" b="1" dirty="0" err="1"/>
              <a:t>емоції</a:t>
            </a:r>
            <a:r>
              <a:rPr lang="ru-RU" sz="2800" b="1" dirty="0"/>
              <a:t> і почуття інших людей</a:t>
            </a:r>
            <a:endParaRPr lang="ru-RU" sz="2800" b="1" dirty="0"/>
          </a:p>
        </p:txBody>
      </p:sp>
      <p:sp>
        <p:nvSpPr>
          <p:cNvPr id="1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206469" y="4119242"/>
            <a:ext cx="5139324" cy="7345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5) Щоб зрозуміти — </a:t>
            </a:r>
            <a:r>
              <a:rPr lang="ru-RU" sz="2800" b="1" dirty="0" err="1"/>
              <a:t>запитуйте</a:t>
            </a:r>
            <a:r>
              <a:rPr lang="ru-RU" sz="2800" b="1" dirty="0"/>
              <a:t>.</a:t>
            </a:r>
            <a:endParaRPr lang="ru-RU" sz="2800" b="1" dirty="0"/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835447" y="4903968"/>
            <a:ext cx="4464496" cy="8878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6) </a:t>
            </a:r>
            <a:r>
              <a:rPr lang="ru-RU" sz="2800" b="1" dirty="0" err="1"/>
              <a:t>Вивчайте</a:t>
            </a:r>
            <a:r>
              <a:rPr lang="ru-RU" sz="2800" b="1" dirty="0"/>
              <a:t> </a:t>
            </a:r>
            <a:r>
              <a:rPr lang="ru-RU" sz="2800" b="1" dirty="0" err="1"/>
              <a:t>жестову</a:t>
            </a:r>
            <a:r>
              <a:rPr lang="ru-RU" sz="2800" b="1" dirty="0"/>
              <a:t> </a:t>
            </a:r>
            <a:r>
              <a:rPr lang="ru-RU" sz="2800" b="1" dirty="0" err="1"/>
              <a:t>мову</a:t>
            </a:r>
            <a:r>
              <a:rPr lang="ru-RU" sz="2800" b="1" dirty="0"/>
              <a:t> та </a:t>
            </a:r>
            <a:r>
              <a:rPr lang="ru-RU" sz="2800" b="1" dirty="0" err="1"/>
              <a:t>міміку</a:t>
            </a:r>
            <a:r>
              <a:rPr lang="ru-RU" sz="2800" b="1" dirty="0"/>
              <a:t>.</a:t>
            </a:r>
            <a:endParaRPr lang="ru-RU" sz="2800" b="1" dirty="0"/>
          </a:p>
        </p:txBody>
      </p:sp>
      <p:pic>
        <p:nvPicPr>
          <p:cNvPr id="12290" name="Picture 2" descr="D:\Картинки до тестів\!!!!!!!!Дідусі з хлопцями\загрузка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45" y="1217990"/>
            <a:ext cx="4588068" cy="45880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421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39217" y="415613"/>
            <a:ext cx="10193373" cy="709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Жестова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мова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5217" y="1125539"/>
            <a:ext cx="8174641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Для </a:t>
            </a:r>
            <a:r>
              <a:rPr lang="ru-RU" sz="2800" b="1" dirty="0" err="1"/>
              <a:t>глухонімих</a:t>
            </a:r>
            <a:r>
              <a:rPr lang="ru-RU" sz="2800" b="1" dirty="0"/>
              <a:t> людей </a:t>
            </a:r>
            <a:r>
              <a:rPr lang="ru-RU" sz="2800" b="1" dirty="0" err="1"/>
              <a:t>розроблено</a:t>
            </a:r>
            <a:r>
              <a:rPr lang="ru-RU" sz="2800" b="1" dirty="0"/>
              <a:t> </a:t>
            </a:r>
            <a:r>
              <a:rPr lang="ru-RU" sz="2800" b="1" dirty="0" err="1"/>
              <a:t>жестову</a:t>
            </a:r>
            <a:r>
              <a:rPr lang="ru-RU" sz="2800" b="1" dirty="0"/>
              <a:t> </a:t>
            </a:r>
            <a:r>
              <a:rPr lang="ru-RU" sz="2800" b="1" dirty="0" err="1"/>
              <a:t>мову</a:t>
            </a:r>
            <a:r>
              <a:rPr lang="ru-RU" sz="2800" b="1" dirty="0"/>
              <a:t>, що допомагає їм спілкуватися. 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9423" y="2277666"/>
            <a:ext cx="6883445" cy="343923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Жестова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мова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це вид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спеціального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письма, який дає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змогу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позначати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цілі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слова, а також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літери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алфавіту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певними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жестами.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Жестову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мову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обміну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інформацією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використовують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вадами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голосу та слуху. В Україні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жестова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існує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понад два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століття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32" name="Picture 8" descr="Komunikasi Bahasa Isyarat Untuk Tunarungu Dan Orang Cacat, Tuli, Tuli, Tuli  Dan Bisu PNG Transparan Clipart dan File PSD untuk Unduh Gra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25" y="2026701"/>
            <a:ext cx="3941167" cy="3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5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39217" y="415612"/>
            <a:ext cx="10193373" cy="7819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Жестова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мова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9218" y="1341562"/>
            <a:ext cx="10193372" cy="7560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З’ясуй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err="1" smtClean="0"/>
              <a:t>продемонструй</a:t>
            </a:r>
            <a:r>
              <a:rPr lang="ru-RU" sz="2800" b="1" dirty="0" smtClean="0"/>
              <a:t> </a:t>
            </a:r>
            <a:r>
              <a:rPr lang="ru-RU" sz="2800" b="1" dirty="0"/>
              <a:t>жестовою </a:t>
            </a:r>
            <a:r>
              <a:rPr lang="ru-RU" sz="2800" b="1" dirty="0" err="1"/>
              <a:t>мовою</a:t>
            </a:r>
            <a:r>
              <a:rPr lang="ru-RU" sz="2800" b="1" dirty="0"/>
              <a:t> слова </a:t>
            </a:r>
            <a:r>
              <a:rPr lang="ru-RU" sz="2800" b="1" dirty="0" err="1"/>
              <a:t>ввічливості</a:t>
            </a:r>
            <a:r>
              <a:rPr lang="ru-RU" sz="2800" b="1" dirty="0"/>
              <a:t>.</a:t>
            </a:r>
            <a:endParaRPr lang="ru-RU" sz="2800" b="1" dirty="0"/>
          </a:p>
        </p:txBody>
      </p:sp>
      <p:pic>
        <p:nvPicPr>
          <p:cNvPr id="1026" name="Picture 2" descr="D:\3 клас\04 ЯДС\Грущинська\№010 Навіщо потрібно вміти спілкуватися\2025-09-21_155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277666"/>
            <a:ext cx="10335834" cy="306680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40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39217" y="415612"/>
            <a:ext cx="10193373" cy="7819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Поясни </a:t>
            </a:r>
            <a:r>
              <a:rPr lang="ru-RU" sz="4000" b="1" dirty="0" err="1"/>
              <a:t>зміст</a:t>
            </a:r>
            <a:r>
              <a:rPr lang="ru-RU" sz="4000" b="1" dirty="0"/>
              <a:t> </a:t>
            </a:r>
            <a:r>
              <a:rPr lang="ru-RU" sz="4000" b="1" dirty="0" err="1" smtClean="0"/>
              <a:t>прислів’їв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6851" y="1416353"/>
            <a:ext cx="5239196" cy="15093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Слово — не </a:t>
            </a:r>
            <a:r>
              <a:rPr lang="ru-RU" sz="3200" b="1" dirty="0" err="1"/>
              <a:t>горобець</a:t>
            </a:r>
            <a:r>
              <a:rPr lang="ru-RU" sz="3200" b="1" dirty="0"/>
              <a:t>, </a:t>
            </a:r>
            <a:r>
              <a:rPr lang="ru-RU" sz="3200" b="1" dirty="0" err="1"/>
              <a:t>випустиш</a:t>
            </a:r>
            <a:r>
              <a:rPr lang="ru-RU" sz="3200" b="1" dirty="0"/>
              <a:t> — не </a:t>
            </a:r>
            <a:r>
              <a:rPr lang="ru-RU" sz="3200" b="1" dirty="0" err="1"/>
              <a:t>впіймаєш</a:t>
            </a:r>
            <a:r>
              <a:rPr lang="ru-RU" sz="3200" b="1" dirty="0"/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3826" y="2997746"/>
            <a:ext cx="5282221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Умій</a:t>
            </a:r>
            <a:r>
              <a:rPr lang="ru-RU" sz="3200" b="1" dirty="0" smtClean="0"/>
              <a:t> </a:t>
            </a:r>
            <a:r>
              <a:rPr lang="ru-RU" sz="3200" b="1" dirty="0" err="1"/>
              <a:t>вчасно</a:t>
            </a:r>
            <a:r>
              <a:rPr lang="ru-RU" sz="3200" b="1" dirty="0"/>
              <a:t> </a:t>
            </a:r>
            <a:r>
              <a:rPr lang="ru-RU" sz="3200" b="1" dirty="0" err="1"/>
              <a:t>сказати</a:t>
            </a:r>
            <a:r>
              <a:rPr lang="ru-RU" sz="3200" b="1" dirty="0"/>
              <a:t> та </a:t>
            </a:r>
            <a:r>
              <a:rPr lang="ru-RU" sz="3200" b="1" dirty="0" err="1"/>
              <a:t>вчасно</a:t>
            </a:r>
            <a:r>
              <a:rPr lang="ru-RU" sz="3200" b="1" dirty="0"/>
              <a:t> </a:t>
            </a:r>
            <a:r>
              <a:rPr lang="ru-RU" sz="3200" b="1" dirty="0" err="1"/>
              <a:t>замовкнути</a:t>
            </a:r>
            <a:r>
              <a:rPr lang="ru-RU" sz="3200" b="1" dirty="0"/>
              <a:t>.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6851" y="4653930"/>
            <a:ext cx="608965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/>
              <a:t>Придумайте й </a:t>
            </a:r>
            <a:r>
              <a:rPr lang="ru-RU" sz="2800" b="1" dirty="0" err="1"/>
              <a:t>розіграйте</a:t>
            </a:r>
            <a:r>
              <a:rPr lang="ru-RU" sz="2800" b="1" dirty="0"/>
              <a:t> </a:t>
            </a:r>
            <a:r>
              <a:rPr lang="ru-RU" sz="2800" b="1" dirty="0" err="1"/>
              <a:t>ситуації</a:t>
            </a:r>
            <a:r>
              <a:rPr lang="ru-RU" sz="2800" b="1" dirty="0"/>
              <a:t>, коли ці вислови були б </a:t>
            </a:r>
            <a:r>
              <a:rPr lang="ru-RU" sz="2800" b="1" dirty="0" err="1"/>
              <a:t>доречними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!!!_Проект_Королівство Ану_1_01_2025_!!!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5" y="1416353"/>
            <a:ext cx="3813641" cy="38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717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ртинки до тестів\!!!_Проект_Королівство Ану_1_01_2025_!!!\EN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03" y="1773609"/>
            <a:ext cx="2062156" cy="36660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39217" y="415612"/>
            <a:ext cx="10193373" cy="12139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Розіграйте</a:t>
            </a:r>
            <a:r>
              <a:rPr lang="ru-RU" sz="3600" b="1" dirty="0"/>
              <a:t> </a:t>
            </a:r>
            <a:r>
              <a:rPr lang="ru-RU" sz="3600" b="1" dirty="0" err="1"/>
              <a:t>діалоги</a:t>
            </a:r>
            <a:r>
              <a:rPr lang="ru-RU" sz="3600" b="1" dirty="0"/>
              <a:t>, </a:t>
            </a:r>
            <a:r>
              <a:rPr lang="ru-RU" sz="3600" b="1" dirty="0" err="1"/>
              <a:t>дотримуючись</a:t>
            </a:r>
            <a:r>
              <a:rPr lang="ru-RU" sz="3600" b="1" dirty="0"/>
              <a:t> правил </a:t>
            </a:r>
            <a:r>
              <a:rPr lang="ru-RU" sz="3600" b="1" dirty="0" err="1"/>
              <a:t>ввічливого</a:t>
            </a:r>
            <a:r>
              <a:rPr lang="ru-RU" sz="3600" b="1" dirty="0"/>
              <a:t> спілкування.</a:t>
            </a:r>
            <a:endParaRPr lang="ru-RU" sz="3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9217" y="1773611"/>
            <a:ext cx="4936790" cy="1080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Між туристом, який </a:t>
            </a:r>
            <a:r>
              <a:rPr lang="ru-RU" sz="2800" b="1" dirty="0" err="1"/>
              <a:t>заблукав</a:t>
            </a:r>
            <a:r>
              <a:rPr lang="ru-RU" sz="2800" b="1" dirty="0"/>
              <a:t> у </a:t>
            </a:r>
            <a:r>
              <a:rPr lang="ru-RU" sz="2800" b="1" dirty="0" err="1"/>
              <a:t>місті</a:t>
            </a:r>
            <a:r>
              <a:rPr lang="ru-RU" sz="2800" b="1" dirty="0"/>
              <a:t>, і </a:t>
            </a:r>
            <a:r>
              <a:rPr lang="ru-RU" sz="2800" b="1" dirty="0" err="1" smtClean="0"/>
              <a:t>містянкою</a:t>
            </a:r>
            <a:r>
              <a:rPr lang="ru-RU" sz="2800" b="1" dirty="0"/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2716" y="2912806"/>
            <a:ext cx="4205220" cy="9601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Між </a:t>
            </a:r>
            <a:r>
              <a:rPr lang="ru-RU" sz="2800" b="1" dirty="0" err="1"/>
              <a:t>продавчинею</a:t>
            </a:r>
            <a:r>
              <a:rPr lang="ru-RU" sz="2800" b="1" dirty="0"/>
              <a:t> і </a:t>
            </a:r>
            <a:r>
              <a:rPr lang="ru-RU" sz="2800" b="1" dirty="0" err="1"/>
              <a:t>покупцем</a:t>
            </a:r>
            <a:r>
              <a:rPr lang="ru-RU" sz="2800" b="1" dirty="0"/>
              <a:t> у </a:t>
            </a:r>
            <a:r>
              <a:rPr lang="ru-RU" sz="2800" b="1" dirty="0" err="1"/>
              <a:t>крамниці</a:t>
            </a:r>
            <a:r>
              <a:rPr lang="ru-RU" sz="2800" b="1" dirty="0"/>
              <a:t>.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08255" y="4941003"/>
            <a:ext cx="328977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Між друзями, які </a:t>
            </a:r>
            <a:r>
              <a:rPr lang="ru-RU" sz="2800" b="1" dirty="0" err="1"/>
              <a:t>запізнюються</a:t>
            </a:r>
            <a:r>
              <a:rPr lang="ru-RU" sz="2800" b="1" dirty="0"/>
              <a:t> на </a:t>
            </a:r>
            <a:r>
              <a:rPr lang="ru-RU" sz="2800" b="1" dirty="0" err="1"/>
              <a:t>цікаву</a:t>
            </a:r>
            <a:r>
              <a:rPr lang="ru-RU" sz="2800" b="1" dirty="0"/>
              <a:t> </a:t>
            </a:r>
            <a:r>
              <a:rPr lang="ru-RU" sz="2800" b="1" dirty="0" err="1"/>
              <a:t>виставу</a:t>
            </a:r>
            <a:endParaRPr lang="ru-RU" sz="2800" b="1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3" name="Picture 1" descr="D:\Картинки до тестів\!!!_Проект_Королівство Ану_1_01_2025_!!!\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4005858"/>
            <a:ext cx="2569468" cy="25694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Картинки до тестів\!!!_Проект_Королівство Ану_1_01_2025_!!!\!!!_Проект_Королівство Ану_1_01_2025_!!!\piclumen-173652478954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 b="5723"/>
          <a:stretch/>
        </p:blipFill>
        <p:spPr bwMode="auto">
          <a:xfrm>
            <a:off x="8468294" y="1868662"/>
            <a:ext cx="2304257" cy="30418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8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9466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вперед-назад, якщо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це – ознака ввічливості.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8350701" y="4392204"/>
            <a:ext cx="2929713" cy="1165808"/>
          </a:xfrm>
          <a:prstGeom prst="plaqu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Співчуття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спілкуванні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371074" y="2799862"/>
            <a:ext cx="2929713" cy="103904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Вітання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14086" y="2383624"/>
            <a:ext cx="3065621" cy="803830"/>
          </a:xfrm>
          <a:prstGeom prst="plaqu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Грубість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4719968" y="3573811"/>
            <a:ext cx="3065621" cy="1157932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Слухати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уважно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958362" y="4437906"/>
            <a:ext cx="3125873" cy="1165808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Ігнорування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1037629" y="2799862"/>
            <a:ext cx="3115551" cy="111817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Вдячність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за добру справу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</a:t>
            </a:r>
            <a:r>
              <a:rPr lang="ru-RU" sz="4000" b="1" dirty="0" smtClean="0"/>
              <a:t>«</a:t>
            </a:r>
            <a:r>
              <a:rPr lang="ru-RU" sz="4000" b="1" dirty="0" err="1" smtClean="0"/>
              <a:t>Ввічливе</a:t>
            </a:r>
            <a:r>
              <a:rPr lang="ru-RU" sz="4000" b="1" dirty="0" smtClean="0"/>
              <a:t> спілкування»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4435848" y="5250591"/>
            <a:ext cx="3459248" cy="95623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Байдужість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під час спілкування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8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22430" y="2135949"/>
            <a:ext cx="5887210" cy="10622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яких </a:t>
            </a:r>
            <a:r>
              <a:rPr lang="ru-RU" sz="2800" b="1" dirty="0" err="1"/>
              <a:t>ситуаціях</a:t>
            </a:r>
            <a:r>
              <a:rPr lang="ru-RU" sz="2800" b="1" dirty="0"/>
              <a:t> потрібно вміти </a:t>
            </a:r>
            <a:r>
              <a:rPr lang="ru-RU" sz="2800" b="1" dirty="0" err="1"/>
              <a:t>сказати</a:t>
            </a:r>
            <a:r>
              <a:rPr lang="ru-RU" sz="2800" b="1" dirty="0"/>
              <a:t> «ні»?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8221" y="1269554"/>
            <a:ext cx="666597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кажуть</a:t>
            </a:r>
            <a:r>
              <a:rPr lang="ru-RU" sz="2800" b="1" dirty="0"/>
              <a:t>, що </a:t>
            </a:r>
            <a:r>
              <a:rPr lang="ru-RU" sz="2800" b="1" dirty="0" err="1"/>
              <a:t>мовчання</a:t>
            </a:r>
            <a:r>
              <a:rPr lang="ru-RU" sz="2800" b="1" dirty="0"/>
              <a:t> — </a:t>
            </a:r>
            <a:r>
              <a:rPr lang="ru-RU" sz="2800" b="1" dirty="0" smtClean="0"/>
              <a:t>золото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4247" y="3285778"/>
            <a:ext cx="5904790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У чому </a:t>
            </a:r>
            <a:r>
              <a:rPr lang="ru-RU" sz="2800" b="1" dirty="0" err="1"/>
              <a:t>різниця</a:t>
            </a:r>
            <a:r>
              <a:rPr lang="ru-RU" sz="2800" b="1" dirty="0"/>
              <a:t> між </a:t>
            </a:r>
            <a:r>
              <a:rPr lang="ru-RU" sz="2800" b="1" dirty="0" err="1"/>
              <a:t>доброзичливим</a:t>
            </a:r>
            <a:r>
              <a:rPr lang="ru-RU" sz="2800" b="1" dirty="0"/>
              <a:t> й </a:t>
            </a:r>
            <a:r>
              <a:rPr lang="ru-RU" sz="2800" b="1" dirty="0" err="1"/>
              <a:t>агресивним</a:t>
            </a:r>
            <a:r>
              <a:rPr lang="ru-RU" sz="2800" b="1" dirty="0"/>
              <a:t> </a:t>
            </a:r>
            <a:r>
              <a:rPr lang="ru-RU" sz="2800" b="1" dirty="0" err="1"/>
              <a:t>спілкуванням</a:t>
            </a:r>
            <a:r>
              <a:rPr lang="ru-RU" sz="2800" b="1" dirty="0"/>
              <a:t>?</a:t>
            </a:r>
            <a:endParaRPr lang="ru-RU" sz="2800" b="1" dirty="0"/>
          </a:p>
        </p:txBody>
      </p:sp>
      <p:pic>
        <p:nvPicPr>
          <p:cNvPr id="5122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9" y="1989634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9640" y="559003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7618" y="4574488"/>
            <a:ext cx="5862022" cy="57606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Яке значення має </a:t>
            </a:r>
            <a:r>
              <a:rPr lang="ru-RU" sz="2800" b="1" dirty="0" err="1"/>
              <a:t>жестова</a:t>
            </a:r>
            <a:r>
              <a:rPr lang="ru-RU" sz="2800" b="1" dirty="0"/>
              <a:t> </a:t>
            </a:r>
            <a:r>
              <a:rPr lang="ru-RU" sz="2800" b="1" dirty="0" err="1"/>
              <a:t>мова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7618" y="5284178"/>
            <a:ext cx="5871419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Що означає вміння </a:t>
            </a:r>
            <a:r>
              <a:rPr lang="ru-RU" sz="2800" b="1" dirty="0" err="1"/>
              <a:t>слухати</a:t>
            </a:r>
            <a:r>
              <a:rPr lang="ru-RU" sz="2800" b="1" dirty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3508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№010 Навіщо потрібно вміти спілкуватися\2025-09-21_161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1265683"/>
            <a:ext cx="7105333" cy="52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06350" y="372388"/>
            <a:ext cx="9721080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7" y="1277903"/>
            <a:ext cx="3304020" cy="33040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515967" y="3103670"/>
            <a:ext cx="4248472" cy="3558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011911" y="3103670"/>
            <a:ext cx="902951" cy="2541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596087" y="3001921"/>
            <a:ext cx="1368152" cy="4278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492448" y="2965800"/>
            <a:ext cx="799053" cy="4639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219823" y="4941962"/>
            <a:ext cx="691918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9823" y="5590034"/>
            <a:ext cx="691918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3 клас\04 ЯДС\Грущинська\№010 Навіщо потрібно вміти спілкуватися\2025-09-21_161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1" y="3322591"/>
            <a:ext cx="7375297" cy="27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4 ЯДС\Грущинська\№010 Навіщо потрібно вміти спілкуватися\2025-09-21_161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2" y="336263"/>
            <a:ext cx="7369486" cy="29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195486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14-15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68612" y="333450"/>
            <a:ext cx="3863663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88433" y="1278308"/>
            <a:ext cx="3624019" cy="453650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21-22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10.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1281" y="1772203"/>
            <a:ext cx="461144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1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811" y="2823639"/>
            <a:ext cx="437675" cy="57626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8363" y="1206356"/>
            <a:ext cx="360040" cy="55844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3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50" y="2556911"/>
            <a:ext cx="363353" cy="42466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4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050" y="2261263"/>
            <a:ext cx="408429" cy="46204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8387" y="3931571"/>
            <a:ext cx="708845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3020" y="1569980"/>
            <a:ext cx="414205" cy="51889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6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94643"/>
            <a:ext cx="10193627" cy="779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Вдячність за подарунки </a:t>
            </a:r>
            <a:r>
              <a:rPr lang="uk-UA" sz="4000" b="1" dirty="0" smtClean="0">
                <a:solidFill>
                  <a:schemeClr val="bg1"/>
                </a:solidFill>
              </a:rPr>
              <a:t>цього 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2707610" y="1291578"/>
            <a:ext cx="6984821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Щодня ти отримуєш подарунки від життя.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За який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 них ти хочеш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подякувати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сьогодні?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є ліж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3" y="2307301"/>
            <a:ext cx="2458687" cy="14301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ми грають з дітьми - Заклад дошкільної освіти (ясла-садок) №69 &quot;Роси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40" y="2277666"/>
            <a:ext cx="1790471" cy="192758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7" y="2307301"/>
            <a:ext cx="2000865" cy="200263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73" y="4205252"/>
            <a:ext cx="2328025" cy="233008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4" y="4404591"/>
            <a:ext cx="1942427" cy="194414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мачні та корисні сніданки для дітей і школярів: дитяче меню на сніданок,  ідеї, кращі рецепти. Що приготувати на сніданок дитині просто, швидко,  смачно і корисно, крім каші, без молочних продуктів? Що 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7" y="4514249"/>
            <a:ext cx="2297739" cy="172482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Як намалювати сел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52" y="2307301"/>
            <a:ext cx="2617670" cy="174348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Діти читають: векторна графіка, зображення, Діти читають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39" y="3958271"/>
            <a:ext cx="1383623" cy="250273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522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3821" y="1341562"/>
            <a:ext cx="7968549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</a:t>
            </a:r>
            <a:r>
              <a:rPr lang="ru-RU" sz="3200" b="1" dirty="0"/>
              <a:t>Спілкування — це діалог, під час </a:t>
            </a:r>
            <a:r>
              <a:rPr lang="ru-RU" sz="3200" b="1" dirty="0" err="1"/>
              <a:t>якого</a:t>
            </a:r>
            <a:r>
              <a:rPr lang="ru-RU" sz="3200" b="1" dirty="0"/>
              <a:t> людина і говорить, і </a:t>
            </a:r>
            <a:r>
              <a:rPr lang="ru-RU" sz="3200" b="1" dirty="0" err="1"/>
              <a:t>слухає</a:t>
            </a:r>
            <a:r>
              <a:rPr lang="ru-RU" sz="3200" b="1" dirty="0"/>
              <a:t>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1413569"/>
            <a:ext cx="1720646" cy="38977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83821" y="2901094"/>
            <a:ext cx="7827629" cy="12019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</a:t>
            </a:r>
            <a:r>
              <a:rPr lang="ru-RU" sz="3200" b="1" dirty="0"/>
              <a:t>Від </a:t>
            </a:r>
            <a:r>
              <a:rPr lang="ru-RU" sz="3200" b="1" dirty="0" err="1"/>
              <a:t>уміння</a:t>
            </a:r>
            <a:r>
              <a:rPr lang="ru-RU" sz="3200" b="1" dirty="0"/>
              <a:t> спілкуватися залежить успіх людини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33846" y="1434403"/>
            <a:ext cx="4589315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</a:t>
            </a:r>
            <a:r>
              <a:rPr lang="uk-UA" sz="2000" i="1" dirty="0" smtClean="0">
                <a:solidFill>
                  <a:schemeClr val="accent3">
                    <a:lumMod val="75000"/>
                  </a:schemeClr>
                </a:solidFill>
              </a:rPr>
              <a:t>натисни </a:t>
            </a:r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00974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2" y="121833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05695" y="4149874"/>
            <a:ext cx="6808997" cy="2009061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дізнаємося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те,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навіщо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потрібно вміти спілкуватися.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комп’ютер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найрозумніший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робот не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замінять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розмови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 живою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людиною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1107" y="1412496"/>
            <a:ext cx="3400210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Які риси характеру </a:t>
            </a:r>
            <a:r>
              <a:rPr lang="ru-RU" sz="2800" b="1" dirty="0" err="1"/>
              <a:t>притаманні</a:t>
            </a:r>
            <a:r>
              <a:rPr lang="ru-RU" sz="2800" b="1" dirty="0"/>
              <a:t> людям?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1472" y="2999168"/>
            <a:ext cx="257948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Що означає спілкуватися?</a:t>
            </a:r>
            <a:endParaRPr lang="ru-RU" sz="2800" b="1" dirty="0"/>
          </a:p>
        </p:txBody>
      </p:sp>
      <p:pic>
        <p:nvPicPr>
          <p:cNvPr id="4098" name="Picture 2" descr="D:\Картинки до тестів\Учні\Діти роблять уро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2" y="1701602"/>
            <a:ext cx="3841888" cy="21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66269" y="2983337"/>
            <a:ext cx="2580406" cy="124348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Спілку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вання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6075" y="477466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«Асоціативний кущ»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6618" y="4758453"/>
            <a:ext cx="3402115" cy="11305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об’єднання</a:t>
            </a:r>
            <a:r>
              <a:rPr lang="ru-RU" sz="3200" b="1" dirty="0" smtClean="0"/>
              <a:t> </a:t>
            </a:r>
            <a:r>
              <a:rPr lang="ru-RU" sz="3200" b="1" dirty="0"/>
              <a:t>для </a:t>
            </a:r>
            <a:r>
              <a:rPr lang="ru-RU" sz="3200" b="1" dirty="0" err="1"/>
              <a:t>спільних</a:t>
            </a:r>
            <a:r>
              <a:rPr lang="ru-RU" sz="3200" b="1" dirty="0"/>
              <a:t> </a:t>
            </a:r>
            <a:r>
              <a:rPr lang="ru-RU" sz="3200" b="1" dirty="0" err="1"/>
              <a:t>дій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9301" y="3089494"/>
            <a:ext cx="2632533" cy="12567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розуміння </a:t>
            </a:r>
            <a:r>
              <a:rPr lang="ru-RU" sz="3200" b="1" dirty="0" err="1"/>
              <a:t>одне</a:t>
            </a:r>
            <a:r>
              <a:rPr lang="ru-RU" sz="3200" b="1" dirty="0"/>
              <a:t> одного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40079" y="2983336"/>
            <a:ext cx="2633647" cy="14690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підтримка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ділових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зв’язків</a:t>
            </a:r>
            <a:endParaRPr lang="ru-RU" sz="3200" b="1" dirty="0"/>
          </a:p>
        </p:txBody>
      </p:sp>
      <p:sp>
        <p:nvSpPr>
          <p:cNvPr id="13" name="Стрелка вправо 12"/>
          <p:cNvSpPr/>
          <p:nvPr/>
        </p:nvSpPr>
        <p:spPr>
          <a:xfrm rot="10800000" flipV="1">
            <a:off x="3764686" y="3448259"/>
            <a:ext cx="874796" cy="2801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668439" y="4270680"/>
            <a:ext cx="576064" cy="3459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394486" y="3452750"/>
            <a:ext cx="911728" cy="3046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02083" y="1229866"/>
            <a:ext cx="3808405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/>
              <a:t>підтримка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взаємних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стосунків</a:t>
            </a:r>
            <a:endParaRPr lang="ru-RU" sz="3200" b="1" dirty="0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5688122" y="2517039"/>
            <a:ext cx="536698" cy="3459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Картинки до тестів\Учні\2024-10-03_163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240377"/>
            <a:ext cx="2068066" cy="16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 до тестів\Учні\Урок тру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31" y="4443672"/>
            <a:ext cx="2599891" cy="19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артинки до тестів\Учні\Співа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79" y="4468634"/>
            <a:ext cx="2504480" cy="19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артинки до тестів\Учні\Робота в парі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18" y="1240377"/>
            <a:ext cx="2238419" cy="17900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3886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Чому вміння спілкуватися є важливим?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89717" y="2565698"/>
            <a:ext cx="46982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Завдяки </a:t>
            </a:r>
            <a:r>
              <a:rPr lang="ru-RU" sz="2800" b="1" dirty="0" err="1"/>
              <a:t>спілкуванню</a:t>
            </a:r>
            <a:r>
              <a:rPr lang="ru-RU" sz="2800" b="1" dirty="0"/>
              <a:t> ти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5512" y="3937817"/>
            <a:ext cx="266026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обмінюєшся</a:t>
            </a:r>
            <a:r>
              <a:rPr lang="ru-RU" sz="2800" b="1" dirty="0"/>
              <a:t> </a:t>
            </a:r>
            <a:r>
              <a:rPr lang="ru-RU" sz="2800" b="1" dirty="0" err="1" smtClean="0"/>
              <a:t>інформацією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5323" y="4191838"/>
            <a:ext cx="204568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вчишся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84439" y="3933850"/>
            <a:ext cx="373618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передаєш</a:t>
            </a:r>
            <a:r>
              <a:rPr lang="ru-RU" sz="2800" b="1" dirty="0"/>
              <a:t> свої думки й почуття (</a:t>
            </a:r>
            <a:r>
              <a:rPr lang="ru-RU" sz="2800" b="1" dirty="0" err="1"/>
              <a:t>емоції</a:t>
            </a:r>
            <a:r>
              <a:rPr lang="ru-RU" sz="2800" b="1" dirty="0" smtClean="0"/>
              <a:t>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971785">
            <a:off x="2587191" y="3352808"/>
            <a:ext cx="1033544" cy="3186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835004" y="3561814"/>
            <a:ext cx="666327" cy="2639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135769">
            <a:off x="7934555" y="3374576"/>
            <a:ext cx="1071184" cy="31484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3414" y="1179096"/>
            <a:ext cx="10000054" cy="131459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Спілкування з людьми — це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невід’ємна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частина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життя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кожної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людини.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Уміння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правильно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люб’язно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спілкуватися 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дорослими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й однолітками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вкрай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необхідне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всім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3599" y="5229994"/>
            <a:ext cx="743892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Будь-які </a:t>
            </a:r>
            <a:r>
              <a:rPr lang="ru-RU" sz="2800" b="1" dirty="0" err="1"/>
              <a:t>справи</a:t>
            </a:r>
            <a:r>
              <a:rPr lang="ru-RU" sz="2800" b="1" dirty="0"/>
              <a:t> </a:t>
            </a:r>
            <a:r>
              <a:rPr lang="ru-RU" sz="2800" b="1" dirty="0" err="1"/>
              <a:t>просуватимуться</a:t>
            </a:r>
            <a:r>
              <a:rPr lang="ru-RU" sz="2800" b="1" dirty="0"/>
              <a:t> </a:t>
            </a:r>
            <a:r>
              <a:rPr lang="ru-RU" sz="2800" b="1" dirty="0" err="1"/>
              <a:t>успішніше</a:t>
            </a:r>
            <a:r>
              <a:rPr lang="ru-RU" sz="2800" b="1" dirty="0"/>
              <a:t>, </a:t>
            </a:r>
            <a:r>
              <a:rPr lang="ru-RU" sz="2800" b="1" dirty="0" err="1"/>
              <a:t>якщо</a:t>
            </a:r>
            <a:r>
              <a:rPr lang="ru-RU" sz="2800" b="1" dirty="0"/>
              <a:t> ти </a:t>
            </a:r>
            <a:r>
              <a:rPr lang="ru-RU" sz="2800" b="1" dirty="0" err="1"/>
              <a:t>навчишся</a:t>
            </a:r>
            <a:r>
              <a:rPr lang="ru-RU" sz="2800" b="1" dirty="0"/>
              <a:t> ввічливо спілкуватися та уважно </a:t>
            </a:r>
            <a:r>
              <a:rPr lang="ru-RU" sz="2800" b="1" dirty="0" err="1"/>
              <a:t>слухати</a:t>
            </a:r>
            <a:r>
              <a:rPr lang="ru-RU" sz="2800" b="1" dirty="0"/>
              <a:t> </a:t>
            </a:r>
            <a:r>
              <a:rPr lang="ru-RU" sz="2800" b="1" dirty="0" err="1"/>
              <a:t>співрозмовників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251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/>
              <a:t>Прослухайте</a:t>
            </a:r>
            <a:r>
              <a:rPr lang="ru-RU" sz="4000" dirty="0"/>
              <a:t> </a:t>
            </a:r>
            <a:r>
              <a:rPr lang="ru-RU" sz="4000" dirty="0" smtClean="0"/>
              <a:t>вірш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8960" y="1240867"/>
            <a:ext cx="7913765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Якими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на думку автора вірша, бувають слова?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7455" y="1917626"/>
            <a:ext cx="4464496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Є слова, що </a:t>
            </a:r>
            <a:r>
              <a:rPr lang="ru-RU" sz="2800" b="1" dirty="0" err="1"/>
              <a:t>білі-білі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smtClean="0"/>
              <a:t>як </a:t>
            </a:r>
            <a:r>
              <a:rPr lang="ru-RU" sz="2800" b="1" dirty="0"/>
              <a:t>конвалії квітки, </a:t>
            </a:r>
            <a:endParaRPr lang="ru-RU" sz="2800" b="1" dirty="0" smtClean="0"/>
          </a:p>
          <a:p>
            <a:r>
              <a:rPr lang="ru-RU" sz="2800" b="1" dirty="0" err="1" smtClean="0"/>
              <a:t>лагідні</a:t>
            </a:r>
            <a:r>
              <a:rPr lang="ru-RU" sz="2800" b="1" dirty="0"/>
              <a:t>, як </a:t>
            </a:r>
            <a:r>
              <a:rPr lang="ru-RU" sz="2800" b="1" dirty="0" err="1"/>
              <a:t>усміх</a:t>
            </a:r>
            <a:r>
              <a:rPr lang="ru-RU" sz="2800" b="1" dirty="0"/>
              <a:t> ранку, </a:t>
            </a:r>
            <a:endParaRPr lang="ru-RU" sz="2800" b="1" dirty="0" smtClean="0"/>
          </a:p>
          <a:p>
            <a:r>
              <a:rPr lang="ru-RU" sz="2800" b="1" dirty="0" err="1" smtClean="0"/>
              <a:t>ніжно-сяйні</a:t>
            </a:r>
            <a:r>
              <a:rPr lang="ru-RU" sz="2800" b="1" dirty="0"/>
              <a:t>, як </a:t>
            </a:r>
            <a:r>
              <a:rPr lang="ru-RU" sz="2800" b="1" dirty="0" err="1"/>
              <a:t>зірки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Є </a:t>
            </a:r>
            <a:r>
              <a:rPr lang="ru-RU" sz="2800" b="1" dirty="0"/>
              <a:t>слова, як жар, </a:t>
            </a:r>
            <a:r>
              <a:rPr lang="ru-RU" sz="2800" b="1" dirty="0" err="1" smtClean="0"/>
              <a:t>пекучі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і </a:t>
            </a:r>
            <a:r>
              <a:rPr lang="ru-RU" sz="2800" b="1" dirty="0"/>
              <a:t>отруйні, </a:t>
            </a:r>
            <a:r>
              <a:rPr lang="ru-RU" sz="2800" b="1" dirty="0" err="1"/>
              <a:t>наче</a:t>
            </a:r>
            <a:r>
              <a:rPr lang="ru-RU" sz="2800" b="1" dirty="0"/>
              <a:t> чад…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 err="1"/>
              <a:t>чарівне</a:t>
            </a:r>
            <a:r>
              <a:rPr lang="ru-RU" sz="2800" b="1" dirty="0"/>
              <a:t> </a:t>
            </a:r>
            <a:r>
              <a:rPr lang="ru-RU" sz="2800" b="1" dirty="0" err="1"/>
              <a:t>якесь</a:t>
            </a:r>
            <a:r>
              <a:rPr lang="ru-RU" sz="2800" b="1" dirty="0"/>
              <a:t> </a:t>
            </a:r>
            <a:r>
              <a:rPr lang="ru-RU" sz="2800" b="1" dirty="0" err="1"/>
              <a:t>намисто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ти </a:t>
            </a:r>
            <a:r>
              <a:rPr lang="ru-RU" sz="2800" b="1" dirty="0" err="1"/>
              <a:t>нанизуєш</a:t>
            </a:r>
            <a:r>
              <a:rPr lang="ru-RU" sz="2800" b="1" dirty="0"/>
              <a:t> їх в ряд.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3608" y="4897374"/>
            <a:ext cx="420186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 які саме слова </a:t>
            </a:r>
            <a:r>
              <a:rPr lang="ru-RU" sz="2400" b="1" dirty="0" err="1"/>
              <a:t>йдеться</a:t>
            </a:r>
            <a:r>
              <a:rPr lang="ru-RU" sz="2400" b="1" dirty="0"/>
              <a:t> в цьому вірші?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8" name="Picture 4" descr="Безкоштовно для учасників групи НУШ🏫️Цікавинки для вчителів👩‍🏫 ♥️СЛОВА  ВВІЧЛИВОСТІ ♥️ Завантажуйте з допису. Поширення в інші групи тільки через  репост))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5" y="1917626"/>
            <a:ext cx="1800225" cy="25431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Безкоштовно для учасників групи НУШ🏫️Цікавинки для вчителів👩‍🏫 ♥️СЛОВА  ВВІЧЛИВОСТІ ♥️ Завантажуйте з допису. Поширення в інші групи тільки через  репост))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191">
            <a:off x="5516123" y="2003780"/>
            <a:ext cx="1800225" cy="25431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Безкоштовно для учасників групи НУШ🏫️Цікавинки для вчителів👩‍🏫 ♥️СЛОВА  ВВІЧЛИВОСТІ ♥️ Завантажуйте з допису. Поширення в інші групи тільки через  репост))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74">
            <a:off x="9337961" y="1391699"/>
            <a:ext cx="1800225" cy="25431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Безкоштовно для учасників групи НУШ🏫️Цікавинки для вчителів👩‍🏫 ♥️СЛОВА  ВВІЧЛИВОСТІ ♥️ Завантажуйте з допису. Поширення в інші групи тільки через  репост))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55" y="3811311"/>
            <a:ext cx="1800225" cy="25431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07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423" y="405458"/>
            <a:ext cx="11018177" cy="1296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Прослухайте</a:t>
            </a:r>
            <a:r>
              <a:rPr lang="ru-RU" sz="3600" b="1" dirty="0"/>
              <a:t> </a:t>
            </a:r>
            <a:r>
              <a:rPr lang="ru-RU" sz="3600" b="1" dirty="0" err="1"/>
              <a:t>жартівливий</a:t>
            </a:r>
            <a:r>
              <a:rPr lang="ru-RU" sz="3600" b="1" dirty="0"/>
              <a:t> вірш </a:t>
            </a:r>
            <a:r>
              <a:rPr lang="ru-RU" sz="3600" b="1" dirty="0" err="1"/>
              <a:t>Грицька</a:t>
            </a:r>
            <a:r>
              <a:rPr lang="ru-RU" sz="3600" b="1" dirty="0"/>
              <a:t> Бойка </a:t>
            </a:r>
            <a:endParaRPr lang="ru-RU" sz="3600" b="1" dirty="0" smtClean="0"/>
          </a:p>
          <a:p>
            <a:r>
              <a:rPr lang="ru-RU" sz="3600" b="1" dirty="0" smtClean="0"/>
              <a:t>«</a:t>
            </a:r>
            <a:r>
              <a:rPr lang="ru-RU" sz="3600" b="1" dirty="0" err="1"/>
              <a:t>Ділові</a:t>
            </a:r>
            <a:r>
              <a:rPr lang="ru-RU" sz="3600" b="1" dirty="0"/>
              <a:t> </a:t>
            </a:r>
            <a:r>
              <a:rPr lang="ru-RU" sz="3600" b="1" dirty="0" err="1"/>
              <a:t>розмови</a:t>
            </a:r>
            <a:r>
              <a:rPr lang="ru-RU" sz="3600" b="1" dirty="0"/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56127" y="1197546"/>
            <a:ext cx="468147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— Здоров! Як </a:t>
            </a:r>
            <a:r>
              <a:rPr lang="ru-RU" sz="2800" b="1" dirty="0" err="1"/>
              <a:t>справи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Що </a:t>
            </a:r>
            <a:r>
              <a:rPr lang="ru-RU" sz="2800" b="1" dirty="0" err="1"/>
              <a:t>робиш</a:t>
            </a:r>
            <a:r>
              <a:rPr lang="ru-RU" sz="2800" b="1" dirty="0"/>
              <a:t>? — я питаю. </a:t>
            </a:r>
            <a:endParaRPr lang="ru-RU" sz="2800" b="1" dirty="0" smtClean="0"/>
          </a:p>
          <a:p>
            <a:r>
              <a:rPr lang="ru-RU" sz="2800" b="1" dirty="0" smtClean="0"/>
              <a:t>— Та </a:t>
            </a:r>
            <a:r>
              <a:rPr lang="ru-RU" sz="2800" b="1" dirty="0"/>
              <a:t>ось по телефону </a:t>
            </a:r>
            <a:endParaRPr lang="ru-RU" sz="2800" b="1" dirty="0" smtClean="0"/>
          </a:p>
          <a:p>
            <a:r>
              <a:rPr lang="ru-RU" sz="2800" b="1" dirty="0" smtClean="0"/>
              <a:t>З </a:t>
            </a:r>
            <a:r>
              <a:rPr lang="ru-RU" sz="2800" b="1" dirty="0"/>
              <a:t>тобою </a:t>
            </a:r>
            <a:r>
              <a:rPr lang="ru-RU" sz="2800" b="1" dirty="0" err="1"/>
              <a:t>розмовляю</a:t>
            </a:r>
            <a:r>
              <a:rPr lang="ru-RU" sz="2800" b="1" dirty="0"/>
              <a:t>… </a:t>
            </a:r>
            <a:endParaRPr lang="ru-RU" sz="2800" b="1" dirty="0" smtClean="0"/>
          </a:p>
          <a:p>
            <a:r>
              <a:rPr lang="ru-RU" sz="2800" b="1" dirty="0" smtClean="0"/>
              <a:t>А </a:t>
            </a:r>
            <a:r>
              <a:rPr lang="ru-RU" sz="2800" b="1" dirty="0"/>
              <a:t>як у тебе </a:t>
            </a:r>
            <a:r>
              <a:rPr lang="ru-RU" sz="2800" b="1" dirty="0" err="1"/>
              <a:t>справи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Та </a:t>
            </a:r>
            <a:r>
              <a:rPr lang="ru-RU" sz="2800" b="1" dirty="0" err="1"/>
              <a:t>справи</a:t>
            </a:r>
            <a:r>
              <a:rPr lang="ru-RU" sz="2800" b="1" dirty="0"/>
              <a:t> — те що треба! </a:t>
            </a:r>
            <a:endParaRPr lang="ru-RU" sz="2800" b="1" dirty="0" smtClean="0"/>
          </a:p>
          <a:p>
            <a:r>
              <a:rPr lang="ru-RU" sz="2800" b="1" dirty="0" smtClean="0"/>
              <a:t>А </a:t>
            </a:r>
            <a:r>
              <a:rPr lang="ru-RU" sz="2800" b="1" dirty="0"/>
              <a:t>що ти зараз </a:t>
            </a:r>
            <a:r>
              <a:rPr lang="ru-RU" sz="2800" b="1" dirty="0" err="1"/>
              <a:t>робиш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Та от </a:t>
            </a:r>
            <a:r>
              <a:rPr lang="ru-RU" sz="2800" b="1" dirty="0" err="1"/>
              <a:t>дзвоню</a:t>
            </a:r>
            <a:r>
              <a:rPr lang="ru-RU" sz="2800" b="1" dirty="0"/>
              <a:t> до тебе…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Ну що ж, </a:t>
            </a:r>
            <a:r>
              <a:rPr lang="ru-RU" sz="2800" b="1" dirty="0" err="1"/>
              <a:t>бувай</a:t>
            </a:r>
            <a:r>
              <a:rPr lang="ru-RU" sz="2800" b="1" dirty="0"/>
              <a:t> здоровий, </a:t>
            </a:r>
            <a:endParaRPr lang="ru-RU" sz="2800" b="1" dirty="0" smtClean="0"/>
          </a:p>
          <a:p>
            <a:r>
              <a:rPr lang="ru-RU" sz="2800" b="1" dirty="0" smtClean="0"/>
              <a:t>Бо </a:t>
            </a:r>
            <a:r>
              <a:rPr lang="ru-RU" sz="2800" b="1" dirty="0"/>
              <a:t>вже пора </a:t>
            </a:r>
            <a:r>
              <a:rPr lang="ru-RU" sz="2800" b="1" dirty="0" err="1"/>
              <a:t>кінчати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r>
              <a:rPr lang="ru-RU" sz="2800" b="1" dirty="0" smtClean="0"/>
              <a:t>Ще </a:t>
            </a:r>
            <a:r>
              <a:rPr lang="ru-RU" sz="2800" b="1" dirty="0"/>
              <a:t>ж треба </a:t>
            </a:r>
            <a:r>
              <a:rPr lang="ru-RU" sz="2800" b="1" dirty="0" err="1"/>
              <a:t>подзвонити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До </a:t>
            </a:r>
            <a:r>
              <a:rPr lang="ru-RU" sz="2800" b="1" dirty="0" err="1"/>
              <a:t>Роми</a:t>
            </a:r>
            <a:r>
              <a:rPr lang="ru-RU" sz="2800" b="1" dirty="0"/>
              <a:t> і до </a:t>
            </a:r>
            <a:r>
              <a:rPr lang="ru-RU" sz="2800" b="1" dirty="0" err="1"/>
              <a:t>Гната</a:t>
            </a:r>
            <a:r>
              <a:rPr lang="ru-RU" sz="2800" b="1" dirty="0"/>
              <a:t>.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1367" y="1845618"/>
            <a:ext cx="609873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Чи не </a:t>
            </a:r>
            <a:r>
              <a:rPr lang="ru-RU" sz="2800" b="1" dirty="0" err="1"/>
              <a:t>нагадають</a:t>
            </a:r>
            <a:r>
              <a:rPr lang="ru-RU" sz="2800" b="1" dirty="0"/>
              <a:t> вам герої вірша вас? Чи можна </a:t>
            </a:r>
            <a:r>
              <a:rPr lang="ru-RU" sz="2800" b="1" dirty="0" err="1"/>
              <a:t>їхню</a:t>
            </a:r>
            <a:r>
              <a:rPr lang="ru-RU" sz="2800" b="1" dirty="0"/>
              <a:t> </a:t>
            </a:r>
            <a:r>
              <a:rPr lang="ru-RU" sz="2800" b="1" dirty="0" err="1"/>
              <a:t>розмову</a:t>
            </a:r>
            <a:r>
              <a:rPr lang="ru-RU" sz="2800" b="1" dirty="0"/>
              <a:t> </a:t>
            </a:r>
            <a:r>
              <a:rPr lang="ru-RU" sz="2800" b="1" dirty="0" err="1"/>
              <a:t>назвати</a:t>
            </a:r>
            <a:r>
              <a:rPr lang="ru-RU" sz="2800" b="1" dirty="0"/>
              <a:t> </a:t>
            </a:r>
            <a:r>
              <a:rPr lang="ru-RU" sz="2800" b="1" dirty="0" err="1"/>
              <a:t>діловою</a:t>
            </a:r>
            <a:r>
              <a:rPr lang="ru-RU" sz="2800" b="1" dirty="0"/>
              <a:t>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 descr="Бесіда&quot; Культура спілкування по телефону&quot; | Урок на 1 завдання. Виховна  робо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3685" r="1364" b="-3685"/>
          <a:stretch/>
        </p:blipFill>
        <p:spPr bwMode="auto">
          <a:xfrm>
            <a:off x="1404735" y="3437296"/>
            <a:ext cx="4572000" cy="266429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319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025" y="427630"/>
            <a:ext cx="1026710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Які правила спілкування </a:t>
            </a:r>
            <a:r>
              <a:rPr lang="ru-RU" sz="4000" b="1" dirty="0" err="1"/>
              <a:t>ви</a:t>
            </a:r>
            <a:r>
              <a:rPr lang="ru-RU" sz="4000" b="1" dirty="0"/>
              <a:t> знаєте?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25937" y="1125538"/>
            <a:ext cx="5627926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Дивись </a:t>
            </a:r>
            <a:r>
              <a:rPr lang="uk-UA" sz="2800" b="1" dirty="0"/>
              <a:t>у вічі </a:t>
            </a:r>
            <a:r>
              <a:rPr lang="uk-UA" sz="2800" b="1" dirty="0" smtClean="0"/>
              <a:t>співрозмовнику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641"/>
          <a:stretch/>
        </p:blipFill>
        <p:spPr>
          <a:xfrm>
            <a:off x="6573603" y="1197621"/>
            <a:ext cx="2304256" cy="13680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25936" y="1881621"/>
            <a:ext cx="5917487" cy="684077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 </a:t>
            </a:r>
            <a:r>
              <a:rPr lang="ru-RU" sz="2800" b="1" dirty="0" err="1"/>
              <a:t>зустрічі</a:t>
            </a:r>
            <a:r>
              <a:rPr lang="ru-RU" sz="2800" b="1" dirty="0"/>
              <a:t> з </a:t>
            </a:r>
            <a:r>
              <a:rPr lang="ru-RU" sz="2800" b="1" dirty="0" err="1"/>
              <a:t>знайомими</a:t>
            </a:r>
            <a:r>
              <a:rPr lang="ru-RU" sz="2800" b="1" dirty="0"/>
              <a:t> </a:t>
            </a:r>
            <a:r>
              <a:rPr lang="ru-RU" sz="2800" b="1" dirty="0" smtClean="0"/>
              <a:t>– </a:t>
            </a:r>
            <a:r>
              <a:rPr lang="ru-RU" sz="2800" b="1" dirty="0" err="1" smtClean="0"/>
              <a:t>вітайся</a:t>
            </a:r>
            <a:r>
              <a:rPr lang="ru-RU" sz="2800" b="1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0223" r="15535" b="11395"/>
          <a:stretch/>
        </p:blipFill>
        <p:spPr>
          <a:xfrm>
            <a:off x="9188375" y="1215621"/>
            <a:ext cx="1620000" cy="1332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90187" y="2565698"/>
            <a:ext cx="5665204" cy="10078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Будь ввічливим, доброзичливим, привітним. </a:t>
            </a:r>
            <a:endParaRPr lang="ru-RU" sz="2800" b="1" dirty="0"/>
          </a:p>
        </p:txBody>
      </p:sp>
      <p:pic>
        <p:nvPicPr>
          <p:cNvPr id="16" name="Picture 10" descr="http://assets.nnm-club.ws/forum/image.php?link=%2F%2Fc.radikal.ru%2Fc34%2F1807%2F6f%2Fc704ffe29eb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4" b="15051"/>
          <a:stretch/>
        </p:blipFill>
        <p:spPr bwMode="auto">
          <a:xfrm>
            <a:off x="6279825" y="2565698"/>
            <a:ext cx="2146393" cy="179049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90187" y="3581069"/>
            <a:ext cx="5663676" cy="712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перебивай співрозмовника.</a:t>
            </a:r>
            <a:endParaRPr lang="ru-RU" sz="2800" b="1" dirty="0"/>
          </a:p>
        </p:txBody>
      </p:sp>
      <p:pic>
        <p:nvPicPr>
          <p:cNvPr id="1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71" y="4563465"/>
            <a:ext cx="1822684" cy="197991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48651" y="4344211"/>
            <a:ext cx="5706740" cy="7345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 старших звертайся на «Ви».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8451" r="17414" b="9108"/>
          <a:stretch/>
        </p:blipFill>
        <p:spPr>
          <a:xfrm>
            <a:off x="8426218" y="2594209"/>
            <a:ext cx="1613636" cy="222763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03400" y="5127618"/>
            <a:ext cx="5750464" cy="147052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Поважай</a:t>
            </a:r>
            <a:r>
              <a:rPr lang="ru-RU" sz="2800" b="1" dirty="0" smtClean="0"/>
              <a:t> </a:t>
            </a:r>
            <a:r>
              <a:rPr lang="ru-RU" sz="2800" b="1" dirty="0" err="1"/>
              <a:t>переконання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 людей </a:t>
            </a:r>
            <a:r>
              <a:rPr lang="ru-RU" sz="2800" b="1" dirty="0" err="1"/>
              <a:t>навіть</a:t>
            </a:r>
            <a:r>
              <a:rPr lang="ru-RU" sz="2800" b="1" dirty="0"/>
              <a:t> </a:t>
            </a:r>
            <a:r>
              <a:rPr lang="ru-RU" sz="2800" b="1" dirty="0" err="1"/>
              <a:t>тоді</a:t>
            </a:r>
            <a:r>
              <a:rPr lang="ru-RU" sz="2800" b="1" dirty="0"/>
              <a:t>, коли вони не </a:t>
            </a:r>
            <a:r>
              <a:rPr lang="ru-RU" sz="2800" b="1" dirty="0" err="1"/>
              <a:t>збігаються</a:t>
            </a:r>
            <a:r>
              <a:rPr lang="ru-RU" sz="2800" b="1" dirty="0"/>
              <a:t> з </a:t>
            </a:r>
            <a:r>
              <a:rPr lang="ru-RU" sz="2800" b="1" dirty="0" err="1"/>
              <a:t>твоїми</a:t>
            </a:r>
            <a:r>
              <a:rPr lang="ru-RU" sz="2800" b="1" dirty="0"/>
              <a:t>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" b="8522"/>
          <a:stretch/>
        </p:blipFill>
        <p:spPr>
          <a:xfrm>
            <a:off x="10057096" y="3912569"/>
            <a:ext cx="1755364" cy="219916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</TotalTime>
  <Words>903</Words>
  <Application>Microsoft Office PowerPoint</Application>
  <PresentationFormat>Произвольный</PresentationFormat>
  <Paragraphs>166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159</cp:revision>
  <dcterms:created xsi:type="dcterms:W3CDTF">2025-08-27T14:01:18Z</dcterms:created>
  <dcterms:modified xsi:type="dcterms:W3CDTF">2025-09-21T16:35:46Z</dcterms:modified>
</cp:coreProperties>
</file>