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4" r:id="rId3"/>
    <p:sldId id="275" r:id="rId4"/>
    <p:sldId id="278" r:id="rId5"/>
    <p:sldId id="289" r:id="rId6"/>
    <p:sldId id="279" r:id="rId7"/>
    <p:sldId id="280" r:id="rId8"/>
    <p:sldId id="281" r:id="rId9"/>
    <p:sldId id="284" r:id="rId10"/>
    <p:sldId id="285" r:id="rId11"/>
    <p:sldId id="290" r:id="rId12"/>
    <p:sldId id="287" r:id="rId13"/>
    <p:sldId id="288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712321" y="3065922"/>
            <a:ext cx="2867542" cy="273979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9543" y="1057232"/>
            <a:ext cx="8540442" cy="146423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Розвиток зв'язного мовлення. 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Малюю словами осінь.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8587" y="4370030"/>
            <a:ext cx="2671397" cy="132802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Українська мова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3</a:t>
            </a:r>
            <a:r>
              <a:rPr lang="uk-UA" sz="2400" b="1" i="1" dirty="0" smtClean="0">
                <a:solidFill>
                  <a:srgbClr val="002060"/>
                </a:solidFill>
              </a:rPr>
              <a:t> клас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Урок 11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9368" y="409840"/>
            <a:ext cx="9808718" cy="7156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початок розповіді про </a:t>
            </a:r>
            <a:r>
              <a:rPr lang="uk-UA" sz="4000" b="1" dirty="0" smtClean="0">
                <a:solidFill>
                  <a:schemeClr val="bg1"/>
                </a:solidFill>
              </a:rPr>
              <a:t>осінь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5890" y="1125538"/>
            <a:ext cx="980871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Осінь зачаровує </a:t>
            </a:r>
            <a:r>
              <a:rPr lang="uk-UA" sz="3200" b="1" dirty="0" smtClean="0">
                <a:solidFill>
                  <a:schemeClr val="bg1"/>
                </a:solidFill>
              </a:rPr>
              <a:t>красою</a:t>
            </a:r>
          </a:p>
          <a:p>
            <a:r>
              <a:rPr lang="uk-UA" sz="3200" b="1" dirty="0" smtClean="0"/>
              <a:t>     Ось </a:t>
            </a:r>
            <a:r>
              <a:rPr lang="uk-UA" sz="3200" b="1" dirty="0"/>
              <a:t>і прийшла осінь. Усім принесла подарунки.</a:t>
            </a:r>
          </a:p>
          <a:p>
            <a:r>
              <a:rPr lang="uk-UA" sz="3200" b="1" dirty="0"/>
              <a:t>      Одягла в червоне намисто калину. Підрум'янила і наповнила солодким соком яблука. </a:t>
            </a:r>
            <a:endParaRPr 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670739"/>
            <a:ext cx="1123478" cy="1189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9-10 №8-9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5890" y="3265725"/>
            <a:ext cx="7970477" cy="8686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Придумай продовження розповіді за поданими запитаннями. </a:t>
            </a:r>
            <a:r>
              <a:rPr lang="uk-UA" sz="2800" b="1" dirty="0" smtClean="0">
                <a:solidFill>
                  <a:srgbClr val="002060"/>
                </a:solidFill>
              </a:rPr>
              <a:t>Використай </a:t>
            </a:r>
            <a:r>
              <a:rPr lang="uk-UA" sz="2800" b="1" dirty="0" smtClean="0">
                <a:solidFill>
                  <a:srgbClr val="002060"/>
                </a:solidFill>
              </a:rPr>
              <a:t>слова із скарбниці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287" y="4134358"/>
            <a:ext cx="731568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зробила осінь з берізкою?</a:t>
            </a: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 став клен?</a:t>
            </a: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ялину і сосну осінь обминула?</a:t>
            </a: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ти ставишся до осені?</a:t>
            </a:r>
          </a:p>
        </p:txBody>
      </p:sp>
      <p:pic>
        <p:nvPicPr>
          <p:cNvPr id="102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3265725"/>
            <a:ext cx="1876165" cy="28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676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57306"/>
            <a:ext cx="10513168" cy="11105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Намалюй кольоровими олівцями </a:t>
            </a:r>
            <a:r>
              <a:rPr lang="uk-UA" sz="3600" b="1" dirty="0">
                <a:solidFill>
                  <a:schemeClr val="bg1"/>
                </a:solidFill>
              </a:rPr>
              <a:t>ілюстрацію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 </a:t>
            </a:r>
            <a:r>
              <a:rPr lang="uk-UA" sz="3600" b="1" dirty="0">
                <a:solidFill>
                  <a:schemeClr val="bg1"/>
                </a:solidFill>
              </a:rPr>
              <a:t>своєї </a:t>
            </a:r>
            <a:r>
              <a:rPr lang="uk-UA" sz="3600" b="1" dirty="0" smtClean="0">
                <a:solidFill>
                  <a:schemeClr val="bg1"/>
                </a:solidFill>
              </a:rPr>
              <a:t>розповіді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Детский рисунок на тему осень, зима, весна, лето смотреть, что рисовать? |  Детский рисунок, Рисунки, Осенни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81" y="1600364"/>
            <a:ext cx="3454942" cy="23717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Рисунок красота осени 2 класс окружающий мир картинки карандаш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648348"/>
            <a:ext cx="3472328" cy="23781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Рисунок осень, детские, в школе 1 класс, в школе 2 класс, детский сад.  Осень рисунок карандашом и красками. Детские рисунки осень. Советы, как  лучше нарисовать осень карандашами и красками в школу 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51" y="1576867"/>
            <a:ext cx="3517290" cy="23717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Осенний пейзаж гуашью для начинающих пошагово с фото. Мастер-класс |  Искусство при помощи листьев, Дошкольное искусство, Цветочное искусст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27" y="3972160"/>
            <a:ext cx="3530050" cy="24603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Вот и осень пришла - МК на Кубани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81" y="3948662"/>
            <a:ext cx="3454942" cy="24756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Рисунок поздняя осень для детей карандашом. Как нарисовать красивый осенний  пейзаж природы карандашом и красками поэтапно для начинающих? Как  нарисовать лёгкий осенний пейзаж карандашом для начинающих? Готовые работы  на тему «Осенний пейзаж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8" y="3993904"/>
            <a:ext cx="3472328" cy="24829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670739"/>
            <a:ext cx="1051470" cy="1189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 №12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42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2276" y="549474"/>
            <a:ext cx="9555281" cy="1122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бажаєш,  прочитай у кріслі автора свій твір для однокласників і однокласниць.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670739"/>
            <a:ext cx="1001882" cy="1189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35" y="1845618"/>
            <a:ext cx="6309457" cy="42036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743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530" y="513585"/>
            <a:ext cx="10225063" cy="755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свій </a:t>
            </a:r>
            <a:r>
              <a:rPr lang="uk-UA" sz="4000" b="1" dirty="0" smtClean="0">
                <a:solidFill>
                  <a:schemeClr val="bg1"/>
                </a:solidFill>
              </a:rPr>
              <a:t>олівець.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25530" y="2449734"/>
            <a:ext cx="1929628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160663" y="2396362"/>
            <a:ext cx="1989931" cy="27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05729" y="2409533"/>
            <a:ext cx="2035154" cy="26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19650" y="2449734"/>
            <a:ext cx="2321584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733711" y="1540002"/>
            <a:ext cx="436480" cy="17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78241" y="1475561"/>
            <a:ext cx="426161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201369" y="1477931"/>
            <a:ext cx="402387" cy="18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9954822" y="1461165"/>
            <a:ext cx="398503" cy="18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049" y="3539889"/>
            <a:ext cx="1817107" cy="95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дуже просто!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49039" y="3504108"/>
            <a:ext cx="1613177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6996" y="3573144"/>
            <a:ext cx="1695068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89061" y="3539889"/>
            <a:ext cx="1655347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75934" y="4588549"/>
            <a:ext cx="497837" cy="2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098975" y="4572048"/>
            <a:ext cx="477562" cy="26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3582" y="4555537"/>
            <a:ext cx="490885" cy="27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6362" y="4442512"/>
            <a:ext cx="513183" cy="27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530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5160" y="598245"/>
            <a:ext cx="10176487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13678" y="1702960"/>
            <a:ext cx="5717969" cy="288098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Наше </a:t>
            </a:r>
            <a:r>
              <a:rPr lang="ru-RU" sz="3200" b="1" dirty="0" smtClean="0">
                <a:solidFill>
                  <a:srgbClr val="0070C0"/>
                </a:solidFill>
              </a:rPr>
              <a:t>гасло на </a:t>
            </a:r>
            <a:r>
              <a:rPr lang="ru-RU" sz="32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3200" b="1" dirty="0" smtClean="0">
                <a:solidFill>
                  <a:srgbClr val="0070C0"/>
                </a:solidFill>
              </a:rPr>
              <a:t>: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Видумуй</a:t>
            </a:r>
            <a:r>
              <a:rPr lang="ru-RU" sz="3200" b="1" dirty="0">
                <a:solidFill>
                  <a:srgbClr val="0070C0"/>
                </a:solidFill>
              </a:rPr>
              <a:t>, пробуй, твори!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Розум, </a:t>
            </a:r>
            <a:r>
              <a:rPr lang="ru-RU" sz="3200" b="1" dirty="0" err="1">
                <a:solidFill>
                  <a:srgbClr val="0070C0"/>
                </a:solidFill>
              </a:rPr>
              <a:t>фантазію</a:t>
            </a:r>
            <a:r>
              <a:rPr lang="ru-RU" sz="3200" b="1" dirty="0">
                <a:solidFill>
                  <a:srgbClr val="0070C0"/>
                </a:solidFill>
              </a:rPr>
              <a:t> прояви!</a:t>
            </a: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Активним</a:t>
            </a:r>
            <a:r>
              <a:rPr lang="ru-RU" sz="3200" b="1" dirty="0">
                <a:solidFill>
                  <a:srgbClr val="0070C0"/>
                </a:solidFill>
              </a:rPr>
              <a:t> і </a:t>
            </a:r>
            <a:r>
              <a:rPr lang="ru-RU" sz="3200" b="1" dirty="0" err="1">
                <a:solidFill>
                  <a:srgbClr val="0070C0"/>
                </a:solidFill>
              </a:rPr>
              <a:t>уважним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бувай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І про </a:t>
            </a:r>
            <a:r>
              <a:rPr lang="ru-RU" sz="3200" b="1" dirty="0" err="1">
                <a:solidFill>
                  <a:srgbClr val="0070C0"/>
                </a:solidFill>
              </a:rPr>
              <a:t>кмітливість</a:t>
            </a:r>
            <a:r>
              <a:rPr lang="ru-RU" sz="3200" b="1" dirty="0">
                <a:solidFill>
                  <a:srgbClr val="0070C0"/>
                </a:solidFill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</a:rPr>
              <a:t>забувай</a:t>
            </a:r>
            <a:r>
              <a:rPr lang="ru-RU" sz="3200" b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7" y="1790627"/>
            <a:ext cx="4609463" cy="2678235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421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58866" y="1374181"/>
            <a:ext cx="6931544" cy="4740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</a:t>
            </a:r>
            <a:r>
              <a:rPr lang="uk-UA" sz="2400" b="1" dirty="0">
                <a:solidFill>
                  <a:srgbClr val="0070C0"/>
                </a:solidFill>
              </a:rPr>
              <a:t>свій </a:t>
            </a:r>
            <a:r>
              <a:rPr lang="uk-UA" sz="2400" b="1" dirty="0" smtClean="0">
                <a:solidFill>
                  <a:srgbClr val="0070C0"/>
                </a:solidFill>
              </a:rPr>
              <a:t>олівець очікувань від уроку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409" y="513585"/>
            <a:ext cx="10214184" cy="73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36409" y="2755208"/>
            <a:ext cx="1929628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234898" y="2657974"/>
            <a:ext cx="1989931" cy="27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16608" y="2715007"/>
            <a:ext cx="2035154" cy="26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30529" y="2755208"/>
            <a:ext cx="2321584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682982" y="1865983"/>
            <a:ext cx="436480" cy="17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6800" y="1794204"/>
            <a:ext cx="426161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443369" y="1821785"/>
            <a:ext cx="402387" cy="18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030611" y="1713227"/>
            <a:ext cx="398503" cy="18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8929" y="3845363"/>
            <a:ext cx="1817107" cy="95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Буде все просто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64362" y="3845363"/>
            <a:ext cx="1874560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успішно!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7876" y="3878617"/>
            <a:ext cx="1695068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9941" y="3845361"/>
            <a:ext cx="1655347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75934" y="4588549"/>
            <a:ext cx="497837" cy="2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098976" y="4572048"/>
            <a:ext cx="477562" cy="26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3584" y="4555539"/>
            <a:ext cx="490885" cy="27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6362" y="4442513"/>
            <a:ext cx="513183" cy="27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82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4177" y="406021"/>
            <a:ext cx="9982265" cy="835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178" y="1300711"/>
            <a:ext cx="426636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Хто вона, ота красуня</a:t>
            </a:r>
          </a:p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В золотім намисті,</a:t>
            </a:r>
          </a:p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Що без пензля і без барв</a:t>
            </a:r>
          </a:p>
          <a:p>
            <a:pPr fontAlgn="base"/>
            <a:r>
              <a:rPr lang="uk-UA" sz="2800" b="1" dirty="0">
                <a:solidFill>
                  <a:schemeClr val="bg1"/>
                </a:solidFill>
              </a:rPr>
              <a:t>Скрізь малює листя?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4788" y="2781722"/>
            <a:ext cx="1433227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Осінь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9054" y="1259641"/>
            <a:ext cx="413724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solidFill>
                  <a:schemeClr val="bg1"/>
                </a:solidFill>
              </a:rPr>
              <a:t>Проливала </a:t>
            </a:r>
            <a:r>
              <a:rPr lang="uk-UA" sz="2800" b="1" dirty="0">
                <a:solidFill>
                  <a:schemeClr val="bg1"/>
                </a:solidFill>
              </a:rPr>
              <a:t>дрібні сльози молода дівиця. </a:t>
            </a:r>
          </a:p>
          <a:p>
            <a:pPr algn="ctr" fontAlgn="base"/>
            <a:r>
              <a:rPr lang="uk-UA" sz="2800" b="1" dirty="0">
                <a:solidFill>
                  <a:schemeClr val="bg1"/>
                </a:solidFill>
              </a:rPr>
              <a:t>Полоскала довгі коси у чистій водиці.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5409" y="3093493"/>
            <a:ext cx="1642885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Верба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3" name="Picture 6" descr="Как вплела Ива в косы ленты желтые (Ирина Микейлис) / Стих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87" y="3116593"/>
            <a:ext cx="2434132" cy="32455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Фёдор Тютчев - &quot;Есть в светлости осенних вечеров&quot; / Антонио Вивальди.  Осень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62" y="3449026"/>
            <a:ext cx="4752528" cy="296716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321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4178" y="406021"/>
            <a:ext cx="9912358" cy="835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2191" y="1326590"/>
            <a:ext cx="343045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uk-UA" sz="2800" b="1" dirty="0">
                <a:solidFill>
                  <a:schemeClr val="bg1"/>
                </a:solidFill>
              </a:rPr>
              <a:t>Восени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uk-UA" sz="2800" b="1" dirty="0">
                <a:solidFill>
                  <a:schemeClr val="bg1"/>
                </a:solidFill>
              </a:rPr>
              <a:t>в'яне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</a:p>
          <a:p>
            <a:pPr algn="ctr" fontAlgn="base"/>
            <a:r>
              <a:rPr lang="uk-UA" sz="2800" b="1" dirty="0">
                <a:solidFill>
                  <a:schemeClr val="bg1"/>
                </a:solidFill>
              </a:rPr>
              <a:t>Взимку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uk-UA" sz="2800" b="1" dirty="0">
                <a:solidFill>
                  <a:schemeClr val="bg1"/>
                </a:solidFill>
              </a:rPr>
              <a:t>вмирає,</a:t>
            </a:r>
          </a:p>
          <a:p>
            <a:pPr algn="ctr" fontAlgn="base"/>
            <a:r>
              <a:rPr lang="uk-UA" sz="2800" b="1" dirty="0">
                <a:solidFill>
                  <a:schemeClr val="bg1"/>
                </a:solidFill>
              </a:rPr>
              <a:t>Колір не міняє.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0063" y="2861141"/>
            <a:ext cx="1930918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Ялинка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463" y="1326590"/>
            <a:ext cx="460851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uk-UA" sz="2800" b="1" dirty="0">
                <a:solidFill>
                  <a:schemeClr val="bg1"/>
                </a:solidFill>
              </a:rPr>
              <a:t>Стовбур рівний, як колона,</a:t>
            </a:r>
          </a:p>
          <a:p>
            <a:pPr algn="ctr" fontAlgn="base"/>
            <a:r>
              <a:rPr lang="uk-UA" sz="2800" b="1" dirty="0">
                <a:solidFill>
                  <a:schemeClr val="bg1"/>
                </a:solidFill>
              </a:rPr>
              <a:t>А листочки, як корона.</a:t>
            </a:r>
          </a:p>
          <a:p>
            <a:pPr algn="ctr" fontAlgn="base"/>
            <a:r>
              <a:rPr lang="uk-UA" sz="2800" b="1" dirty="0">
                <a:solidFill>
                  <a:schemeClr val="bg1"/>
                </a:solidFill>
              </a:rPr>
              <a:t>Весною листя зеленіє,</a:t>
            </a:r>
          </a:p>
          <a:p>
            <a:pPr algn="ctr" fontAlgn="base"/>
            <a:r>
              <a:rPr lang="uk-UA" sz="2800" b="1" dirty="0">
                <a:solidFill>
                  <a:schemeClr val="bg1"/>
                </a:solidFill>
              </a:rPr>
              <a:t>Восени воно </a:t>
            </a:r>
            <a:r>
              <a:rPr lang="uk-UA" sz="2800" b="1" dirty="0" err="1">
                <a:solidFill>
                  <a:schemeClr val="bg1"/>
                </a:solidFill>
              </a:rPr>
              <a:t>красніє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9503" y="3304358"/>
            <a:ext cx="1631511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Клен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Как клены выглядят осенью. Фотоотчёт «Какого цвета клён осенний?» | Дачная  жизн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r="41264"/>
          <a:stretch/>
        </p:blipFill>
        <p:spPr bwMode="auto">
          <a:xfrm>
            <a:off x="3583513" y="3198446"/>
            <a:ext cx="2438400" cy="34204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Фото Германия Растов Ель Природа осенние Озеро Трава дерево Времен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9" t="9434" r="28877" b="36691"/>
          <a:stretch/>
        </p:blipFill>
        <p:spPr bwMode="auto">
          <a:xfrm>
            <a:off x="8396287" y="2925738"/>
            <a:ext cx="2438400" cy="34169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448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864" y="2018926"/>
            <a:ext cx="10539759" cy="442826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80864" y="1137284"/>
            <a:ext cx="10400273" cy="7803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Розкажи, яку пору року зобразила художниця </a:t>
            </a:r>
            <a:r>
              <a:rPr lang="uk-UA" sz="2800" b="1" dirty="0" err="1">
                <a:solidFill>
                  <a:srgbClr val="002060"/>
                </a:solidFill>
              </a:rPr>
              <a:t>Н.В.Кущ-Батюк</a:t>
            </a:r>
            <a:r>
              <a:rPr lang="uk-UA" sz="2800" b="1" dirty="0">
                <a:solidFill>
                  <a:srgbClr val="002060"/>
                </a:solidFill>
              </a:rPr>
              <a:t>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Які </a:t>
            </a:r>
            <a:r>
              <a:rPr lang="uk-UA" sz="2800" b="1" dirty="0">
                <a:solidFill>
                  <a:srgbClr val="002060"/>
                </a:solidFill>
              </a:rPr>
              <a:t>фарби вона використала?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719078"/>
            <a:ext cx="957319" cy="1140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 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0864" y="406020"/>
            <a:ext cx="10400273" cy="6518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малюнок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049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719078"/>
            <a:ext cx="1267494" cy="1140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№2-3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0864" y="406020"/>
            <a:ext cx="10400273" cy="935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Прочитай, як описала осінь поетеса.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04199" y="1434912"/>
            <a:ext cx="3744416" cy="19228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Поясни, як розумієш виділені слова.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Який </a:t>
            </a:r>
            <a:r>
              <a:rPr lang="uk-UA" sz="2800" b="1" dirty="0">
                <a:solidFill>
                  <a:srgbClr val="002060"/>
                </a:solidFill>
              </a:rPr>
              <a:t>настрій у тебе викликав вірш.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1431" y="1447647"/>
            <a:ext cx="676875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Летять листки пожовклі і зів'ялі,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Летять до ніг і сумно шелестять. </a:t>
            </a:r>
          </a:p>
          <a:p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Затих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гайок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верби кучеряві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Пташиним співом вже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гомонять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ниточки ясні срібноволосі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Шепочуть: осінь, осінь, осінь…</a:t>
            </a:r>
          </a:p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Іванна Савицька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4039" y="4131120"/>
            <a:ext cx="5493387" cy="23080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267495" y="5085978"/>
            <a:ext cx="4752528" cy="135318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Як думаєш, чи може малюнок художниці бути ілюстрацією до цього вірша.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028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719078"/>
            <a:ext cx="957319" cy="1140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 №6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0864" y="549474"/>
            <a:ext cx="10400273" cy="6518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«Інтерв’ю»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864" y="1269554"/>
            <a:ext cx="809148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1. Скільки місяців у осені?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2. Назви осінні місяці.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3. У якому місяці осінь називають ранньою?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4. У якому місяці осінь </a:t>
            </a:r>
            <a:r>
              <a:rPr lang="uk-UA" sz="3200" b="1" dirty="0" smtClean="0">
                <a:solidFill>
                  <a:schemeClr val="bg1"/>
                </a:solidFill>
              </a:rPr>
              <a:t>стає золотою?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5. Коли осінь називають пізньою?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6. Яка осінь тобі до вподоби?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Осінній пейза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43" y="3285778"/>
            <a:ext cx="4126633" cy="31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493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8194" y="261442"/>
            <a:ext cx="10167721" cy="7143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Приготуйся писати розповідь про </a:t>
            </a:r>
            <a:r>
              <a:rPr lang="uk-UA" sz="4000" b="1" dirty="0" smtClean="0">
                <a:solidFill>
                  <a:schemeClr val="bg1"/>
                </a:solidFill>
              </a:rPr>
              <a:t>осінь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670739"/>
            <a:ext cx="1051470" cy="1189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9567" y="1053530"/>
            <a:ext cx="10534518" cy="8640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Прочитай </a:t>
            </a:r>
            <a:r>
              <a:rPr lang="uk-UA" sz="2400" b="1" dirty="0">
                <a:solidFill>
                  <a:srgbClr val="002060"/>
                </a:solidFill>
              </a:rPr>
              <a:t>слова у словниковій скарбниці. Покажи стрілочками, про яке дерево можна розповісти цими словами.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5252" y="1917626"/>
            <a:ext cx="474927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заплела в коси жовті стрічки</a:t>
            </a:r>
          </a:p>
          <a:p>
            <a:r>
              <a:rPr lang="uk-UA" sz="2800" b="1" dirty="0"/>
              <a:t>накинула жовту хустину</a:t>
            </a:r>
          </a:p>
          <a:p>
            <a:r>
              <a:rPr lang="uk-UA" sz="2800" b="1" dirty="0"/>
              <a:t>вбралася в жовту сукню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3042" y="3302621"/>
            <a:ext cx="530719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одягся в багряну свитку</a:t>
            </a:r>
          </a:p>
          <a:p>
            <a:r>
              <a:rPr lang="uk-UA" sz="2800" b="1" dirty="0"/>
              <a:t>вкрився жовтогарячими зірками</a:t>
            </a:r>
          </a:p>
          <a:p>
            <a:r>
              <a:rPr lang="uk-UA" sz="2800" b="1" dirty="0"/>
              <a:t>позолотила сорочку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21974" y="4687616"/>
            <a:ext cx="559258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злякалася колючок</a:t>
            </a:r>
          </a:p>
          <a:p>
            <a:r>
              <a:rPr lang="uk-UA" sz="2800" b="1" dirty="0"/>
              <a:t>не вистачило жовтої фарби</a:t>
            </a:r>
          </a:p>
          <a:p>
            <a:r>
              <a:rPr lang="uk-UA" sz="2800" b="1" dirty="0" err="1"/>
              <a:t>забула</a:t>
            </a:r>
            <a:r>
              <a:rPr lang="uk-UA" sz="2800" b="1" dirty="0"/>
              <a:t> подарувати жовте вбрання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5736" y="1940483"/>
            <a:ext cx="2447306" cy="12211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Словникова скарбничка</a:t>
            </a:r>
          </a:p>
        </p:txBody>
      </p:sp>
      <p:pic>
        <p:nvPicPr>
          <p:cNvPr id="11" name="Picture 4" descr="Обои дерево, клен, ветка, листья, осень картинки на рабочий стол, раздел  природа - скачать | Осенние картинки, Фото дерево, Приро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28919" r="36314" b="-1"/>
          <a:stretch/>
        </p:blipFill>
        <p:spPr bwMode="auto">
          <a:xfrm>
            <a:off x="8498864" y="1917625"/>
            <a:ext cx="2327050" cy="17810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Ель и Осень... (Андрей Германович) / Стихи.р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26" b="20516"/>
          <a:stretch/>
        </p:blipFill>
        <p:spPr bwMode="auto">
          <a:xfrm>
            <a:off x="9738885" y="3521170"/>
            <a:ext cx="2206570" cy="16669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евибагливі дерева і кущі з листям красивого забарвленн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38" y="4829641"/>
            <a:ext cx="2242928" cy="16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399" y="3302621"/>
            <a:ext cx="242351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Підкресли в скарбниці ті слова, які бажаєш використати в своїй розповіді.</a:t>
            </a:r>
          </a:p>
        </p:txBody>
      </p:sp>
      <p:cxnSp>
        <p:nvCxnSpPr>
          <p:cNvPr id="3" name="Прямая со стрелкой 2"/>
          <p:cNvCxnSpPr>
            <a:stCxn id="22" idx="3"/>
          </p:cNvCxnSpPr>
          <p:nvPr/>
        </p:nvCxnSpPr>
        <p:spPr>
          <a:xfrm>
            <a:off x="7864528" y="2610124"/>
            <a:ext cx="1209226" cy="2219517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8256427" y="2551074"/>
            <a:ext cx="251882" cy="126139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2" idx="1"/>
          </p:cNvCxnSpPr>
          <p:nvPr/>
        </p:nvCxnSpPr>
        <p:spPr>
          <a:xfrm flipV="1">
            <a:off x="8408623" y="4354622"/>
            <a:ext cx="1330262" cy="805535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379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482</Words>
  <Application>Microsoft Office PowerPoint</Application>
  <PresentationFormat>Произвольный</PresentationFormat>
  <Paragraphs>104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23</cp:revision>
  <dcterms:created xsi:type="dcterms:W3CDTF">2025-08-27T14:01:18Z</dcterms:created>
  <dcterms:modified xsi:type="dcterms:W3CDTF">2025-09-16T12:35:26Z</dcterms:modified>
</cp:coreProperties>
</file>