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82" r:id="rId2"/>
    <p:sldId id="350" r:id="rId3"/>
    <p:sldId id="285" r:id="rId4"/>
    <p:sldId id="286" r:id="rId5"/>
    <p:sldId id="342" r:id="rId6"/>
    <p:sldId id="362" r:id="rId7"/>
    <p:sldId id="363" r:id="rId8"/>
    <p:sldId id="364" r:id="rId9"/>
    <p:sldId id="360" r:id="rId10"/>
    <p:sldId id="366" r:id="rId11"/>
    <p:sldId id="361" r:id="rId12"/>
    <p:sldId id="347" r:id="rId13"/>
    <p:sldId id="312" r:id="rId14"/>
    <p:sldId id="313" r:id="rId15"/>
    <p:sldId id="351" r:id="rId16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138C6E3-08D9-4C11-84D4-752D5C5C2103}">
          <p14:sldIdLst>
            <p14:sldId id="282"/>
            <p14:sldId id="350"/>
            <p14:sldId id="285"/>
            <p14:sldId id="286"/>
            <p14:sldId id="342"/>
            <p14:sldId id="362"/>
            <p14:sldId id="363"/>
            <p14:sldId id="364"/>
            <p14:sldId id="360"/>
            <p14:sldId id="366"/>
            <p14:sldId id="361"/>
            <p14:sldId id="347"/>
            <p14:sldId id="312"/>
            <p14:sldId id="313"/>
            <p14:sldId id="35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54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Множення </a:t>
          </a:r>
          <a:r>
            <a:rPr lang="uk-UA" sz="3200" b="1" dirty="0" smtClean="0">
              <a:solidFill>
                <a:schemeClr val="bg1"/>
              </a:solidFill>
            </a:rPr>
            <a:t>на 0 і </a:t>
          </a:r>
          <a:r>
            <a:rPr lang="uk-UA" sz="3200" b="1" dirty="0" smtClean="0">
              <a:solidFill>
                <a:schemeClr val="bg1"/>
              </a:solidFill>
            </a:rPr>
            <a:t>ділення </a:t>
          </a:r>
          <a:r>
            <a:rPr lang="uk-UA" sz="3200" b="1" dirty="0" smtClean="0">
              <a:solidFill>
                <a:schemeClr val="bg1"/>
              </a:solidFill>
            </a:rPr>
            <a:t>0 на число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Математичний диктант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Порівняння і розв’язання </a:t>
          </a:r>
          <a:r>
            <a:rPr lang="uk-UA" sz="3200" b="1" dirty="0" smtClean="0"/>
            <a:t>задач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Знаходження дільника</a:t>
          </a:r>
          <a:endParaRPr lang="ru-RU" sz="3200" b="1" dirty="0"/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23827" custLinFactX="117187" custLinFactNeighborX="2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36723" custLinFactX="253658" custLinFactNeighborX="3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136025" custLinFactX="-5638" custLinFactNeighborX="-1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28968" custLinFactX="-400000" custLinFactNeighborX="-400306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1729872" y="904284"/>
          <a:ext cx="4273486" cy="2464917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Знаходження дільника</a:t>
          </a:r>
          <a:endParaRPr lang="ru-RU" sz="3200" b="1" kern="1200" dirty="0"/>
        </a:p>
      </dsp:txBody>
      <dsp:txXfrm rot="5400000">
        <a:off x="2634156" y="854697"/>
        <a:ext cx="2464917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7338348" y="775929"/>
          <a:ext cx="4273486" cy="2721627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Порівняння і розв’язання </a:t>
          </a:r>
          <a:r>
            <a:rPr lang="uk-UA" sz="3200" b="1" kern="1200" dirty="0" smtClean="0"/>
            <a:t>задач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8114278" y="854696"/>
        <a:ext cx="2721627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4443557" y="782876"/>
          <a:ext cx="4273486" cy="2707732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Множення </a:t>
          </a:r>
          <a:r>
            <a:rPr lang="uk-UA" sz="3200" b="1" kern="1200" dirty="0" smtClean="0">
              <a:solidFill>
                <a:schemeClr val="bg1"/>
              </a:solidFill>
            </a:rPr>
            <a:t>на 0 і </a:t>
          </a:r>
          <a:r>
            <a:rPr lang="uk-UA" sz="3200" b="1" kern="1200" dirty="0" smtClean="0">
              <a:solidFill>
                <a:schemeClr val="bg1"/>
              </a:solidFill>
            </a:rPr>
            <a:t>ділення </a:t>
          </a:r>
          <a:r>
            <a:rPr lang="uk-UA" sz="3200" b="1" kern="1200" dirty="0" smtClean="0">
              <a:solidFill>
                <a:schemeClr val="bg1"/>
              </a:solidFill>
            </a:rPr>
            <a:t>0 на число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5226434" y="854696"/>
        <a:ext cx="2707732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-853115" y="853115"/>
          <a:ext cx="4273486" cy="2567255"/>
        </a:xfrm>
        <a:prstGeom prst="flowChartManualOperati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Математичний диктант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1" y="854696"/>
        <a:ext cx="2567255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945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822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822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822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split orient="vert"/>
  </p:transition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2.png"/><Relationship Id="rId7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67495" y="1125538"/>
            <a:ext cx="9505055" cy="1323439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7030A0"/>
                </a:solidFill>
              </a:rPr>
              <a:t>Знаходження невідомого </a:t>
            </a:r>
            <a:r>
              <a:rPr lang="uk-UA" sz="4000" b="1" dirty="0" smtClean="0">
                <a:solidFill>
                  <a:srgbClr val="7030A0"/>
                </a:solidFill>
              </a:rPr>
              <a:t>дільника</a:t>
            </a:r>
            <a:r>
              <a:rPr lang="uk-UA" sz="4000" b="1" dirty="0">
                <a:solidFill>
                  <a:srgbClr val="7030A0"/>
                </a:solidFill>
              </a:rPr>
              <a:t>. </a:t>
            </a:r>
            <a:r>
              <a:rPr lang="uk-UA" sz="4000" b="1" dirty="0" smtClean="0">
                <a:solidFill>
                  <a:srgbClr val="7030A0"/>
                </a:solidFill>
              </a:rPr>
              <a:t>Множення на 0. Ділення 0 на число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09126" y="3720297"/>
            <a:ext cx="3444529" cy="193944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3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uk-UA" sz="2400" b="1" dirty="0" smtClean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 smtClean="0">
                <a:solidFill>
                  <a:srgbClr val="7030A0"/>
                </a:solidFill>
              </a:rPr>
              <a:t>Розділ 1. Повторення </a:t>
            </a:r>
            <a:r>
              <a:rPr lang="uk-UA" sz="2400" b="1" i="1" dirty="0">
                <a:solidFill>
                  <a:srgbClr val="7030A0"/>
                </a:solidFill>
              </a:rPr>
              <a:t>вивченого </a:t>
            </a:r>
            <a:r>
              <a:rPr lang="uk-UA" sz="2400" b="1" i="1" dirty="0" smtClean="0">
                <a:solidFill>
                  <a:srgbClr val="7030A0"/>
                </a:solidFill>
              </a:rPr>
              <a:t>в 2 класі</a:t>
            </a:r>
          </a:p>
          <a:p>
            <a:pPr algn="ctr"/>
            <a:r>
              <a:rPr lang="uk-UA" sz="2400" b="1">
                <a:solidFill>
                  <a:srgbClr val="7030A0"/>
                </a:solidFill>
              </a:rPr>
              <a:t>Урок </a:t>
            </a:r>
            <a:r>
              <a:rPr lang="uk-UA" sz="2400" b="1" smtClean="0">
                <a:solidFill>
                  <a:srgbClr val="7030A0"/>
                </a:solidFill>
              </a:rPr>
              <a:t>14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897" y="2758764"/>
            <a:ext cx="2900974" cy="290097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4" r="50324" b="58426"/>
          <a:stretch/>
        </p:blipFill>
        <p:spPr>
          <a:xfrm>
            <a:off x="1293624" y="1253384"/>
            <a:ext cx="10724495" cy="56062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xmlns="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3303766" y="4044600"/>
            <a:ext cx="328478" cy="215820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xmlns="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0956003" y="-512031"/>
            <a:ext cx="439856" cy="288999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xmlns="" id="{8E5AED46-54DE-453A-823D-4C67D3D7905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10189157" y="-556534"/>
            <a:ext cx="439856" cy="288999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xmlns="" id="{F6860F68-A90D-49F3-8732-50230190F11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431537" y="-528794"/>
            <a:ext cx="393805" cy="355139"/>
          </a:xfrm>
          <a:prstGeom prst="rect">
            <a:avLst/>
          </a:prstGeom>
        </p:spPr>
      </p:pic>
      <p:sp>
        <p:nvSpPr>
          <p:cNvPr id="220" name="Прямоугольник 219"/>
          <p:cNvSpPr/>
          <p:nvPr/>
        </p:nvSpPr>
        <p:spPr>
          <a:xfrm>
            <a:off x="11578595" y="-694047"/>
            <a:ext cx="295082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·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11873677" y="-694048"/>
            <a:ext cx="298286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:</a:t>
            </a:r>
          </a:p>
        </p:txBody>
      </p:sp>
      <p:pic>
        <p:nvPicPr>
          <p:cNvPr id="155" name="Рисунок 154">
            <a:extLst>
              <a:ext uri="{FF2B5EF4-FFF2-40B4-BE49-F238E27FC236}">
                <a16:creationId xmlns:a16="http://schemas.microsoft.com/office/drawing/2014/main" xmlns="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440771" y="2530320"/>
            <a:ext cx="439856" cy="288999"/>
          </a:xfrm>
          <a:prstGeom prst="rect">
            <a:avLst/>
          </a:prstGeom>
        </p:spPr>
      </p:pic>
      <p:sp>
        <p:nvSpPr>
          <p:cNvPr id="159" name="Прямоугольник 158"/>
          <p:cNvSpPr/>
          <p:nvPr/>
        </p:nvSpPr>
        <p:spPr>
          <a:xfrm>
            <a:off x="2608459" y="-858577"/>
            <a:ext cx="312703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)</a:t>
            </a:r>
          </a:p>
        </p:txBody>
      </p:sp>
      <p:sp>
        <p:nvSpPr>
          <p:cNvPr id="160" name="Прямоугольник 159"/>
          <p:cNvSpPr/>
          <p:nvPr/>
        </p:nvSpPr>
        <p:spPr>
          <a:xfrm>
            <a:off x="2187599" y="-779085"/>
            <a:ext cx="312703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(</a:t>
            </a:r>
          </a:p>
        </p:txBody>
      </p:sp>
      <p:sp>
        <p:nvSpPr>
          <p:cNvPr id="123" name="Прямоугольник 122"/>
          <p:cNvSpPr/>
          <p:nvPr/>
        </p:nvSpPr>
        <p:spPr>
          <a:xfrm>
            <a:off x="3659145" y="2304781"/>
            <a:ext cx="184611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38" name="Прямоугольник 137"/>
          <p:cNvSpPr/>
          <p:nvPr/>
        </p:nvSpPr>
        <p:spPr>
          <a:xfrm>
            <a:off x="1672840" y="-685489"/>
            <a:ext cx="298286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:</a:t>
            </a:r>
          </a:p>
        </p:txBody>
      </p:sp>
      <p:pic>
        <p:nvPicPr>
          <p:cNvPr id="192" name="Рисунок 191">
            <a:extLst>
              <a:ext uri="{FF2B5EF4-FFF2-40B4-BE49-F238E27FC236}">
                <a16:creationId xmlns:a16="http://schemas.microsoft.com/office/drawing/2014/main" xmlns="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3282626" y="2543733"/>
            <a:ext cx="328478" cy="215820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xmlns="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3305086" y="3306519"/>
            <a:ext cx="328478" cy="215820"/>
          </a:xfrm>
          <a:prstGeom prst="rect">
            <a:avLst/>
          </a:prstGeom>
        </p:spPr>
      </p:pic>
      <p:pic>
        <p:nvPicPr>
          <p:cNvPr id="158" name="Рисунок 157">
            <a:extLst>
              <a:ext uri="{FF2B5EF4-FFF2-40B4-BE49-F238E27FC236}">
                <a16:creationId xmlns:a16="http://schemas.microsoft.com/office/drawing/2014/main" xmlns="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7785056" y="2597235"/>
            <a:ext cx="328478" cy="215820"/>
          </a:xfrm>
          <a:prstGeom prst="rect">
            <a:avLst/>
          </a:prstGeom>
        </p:spPr>
      </p:pic>
      <p:sp>
        <p:nvSpPr>
          <p:cNvPr id="173" name="Прямоугольник 172"/>
          <p:cNvSpPr/>
          <p:nvPr/>
        </p:nvSpPr>
        <p:spPr>
          <a:xfrm>
            <a:off x="6909758" y="3095498"/>
            <a:ext cx="320550" cy="5849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)</a:t>
            </a:r>
          </a:p>
        </p:txBody>
      </p:sp>
      <p:sp>
        <p:nvSpPr>
          <p:cNvPr id="174" name="Прямоугольник 173"/>
          <p:cNvSpPr/>
          <p:nvPr/>
        </p:nvSpPr>
        <p:spPr>
          <a:xfrm>
            <a:off x="5376824" y="3077799"/>
            <a:ext cx="312703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(</a:t>
            </a:r>
          </a:p>
        </p:txBody>
      </p:sp>
      <p:sp>
        <p:nvSpPr>
          <p:cNvPr id="178" name="Прямоугольник 177"/>
          <p:cNvSpPr/>
          <p:nvPr/>
        </p:nvSpPr>
        <p:spPr>
          <a:xfrm>
            <a:off x="2517789" y="3074979"/>
            <a:ext cx="295082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·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81" name="Прямоугольник 180"/>
          <p:cNvSpPr/>
          <p:nvPr/>
        </p:nvSpPr>
        <p:spPr>
          <a:xfrm>
            <a:off x="2124734" y="3785466"/>
            <a:ext cx="298286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:</a:t>
            </a:r>
          </a:p>
        </p:txBody>
      </p:sp>
      <p:sp>
        <p:nvSpPr>
          <p:cNvPr id="219" name="Прямоугольник 218"/>
          <p:cNvSpPr/>
          <p:nvPr/>
        </p:nvSpPr>
        <p:spPr>
          <a:xfrm>
            <a:off x="7052913" y="3114076"/>
            <a:ext cx="295082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·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223" name="Рисунок 222">
            <a:extLst>
              <a:ext uri="{FF2B5EF4-FFF2-40B4-BE49-F238E27FC236}">
                <a16:creationId xmlns:a16="http://schemas.microsoft.com/office/drawing/2014/main" xmlns="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7802715" y="3306519"/>
            <a:ext cx="328478" cy="215820"/>
          </a:xfrm>
          <a:prstGeom prst="rect">
            <a:avLst/>
          </a:prstGeom>
        </p:spPr>
      </p:pic>
      <p:sp>
        <p:nvSpPr>
          <p:cNvPr id="231" name="Прямоугольник 230"/>
          <p:cNvSpPr/>
          <p:nvPr/>
        </p:nvSpPr>
        <p:spPr>
          <a:xfrm>
            <a:off x="10003447" y="5468604"/>
            <a:ext cx="184610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235" name="Рисунок 234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6645411" y="2387193"/>
            <a:ext cx="454720" cy="567792"/>
          </a:xfrm>
          <a:prstGeom prst="rect">
            <a:avLst/>
          </a:prstGeom>
        </p:spPr>
      </p:pic>
      <p:pic>
        <p:nvPicPr>
          <p:cNvPr id="196" name="Рисунок 195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6625883" y="3124315"/>
            <a:ext cx="454720" cy="567792"/>
          </a:xfrm>
          <a:prstGeom prst="rect">
            <a:avLst/>
          </a:prstGeom>
        </p:spPr>
      </p:pic>
      <p:pic>
        <p:nvPicPr>
          <p:cNvPr id="214" name="Рисунок 213">
            <a:extLst>
              <a:ext uri="{FF2B5EF4-FFF2-40B4-BE49-F238E27FC236}">
                <a16:creationId xmlns:a16="http://schemas.microsoft.com/office/drawing/2014/main" xmlns="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6171036" y="4056485"/>
            <a:ext cx="439856" cy="288999"/>
          </a:xfrm>
          <a:prstGeom prst="rect">
            <a:avLst/>
          </a:prstGeom>
        </p:spPr>
      </p:pic>
      <p:pic>
        <p:nvPicPr>
          <p:cNvPr id="218" name="Рисунок 217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7347995" y="2351699"/>
            <a:ext cx="454720" cy="567792"/>
          </a:xfrm>
          <a:prstGeom prst="rect">
            <a:avLst/>
          </a:prstGeom>
        </p:spPr>
      </p:pic>
      <p:pic>
        <p:nvPicPr>
          <p:cNvPr id="253" name="Рисунок 252">
            <a:extLst>
              <a:ext uri="{FF2B5EF4-FFF2-40B4-BE49-F238E27FC236}">
                <a16:creationId xmlns:a16="http://schemas.microsoft.com/office/drawing/2014/main" xmlns="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8155337" y="4094930"/>
            <a:ext cx="328478" cy="215820"/>
          </a:xfrm>
          <a:prstGeom prst="rect">
            <a:avLst/>
          </a:prstGeom>
        </p:spPr>
      </p:pic>
      <p:pic>
        <p:nvPicPr>
          <p:cNvPr id="255" name="Рисунок 254">
            <a:extLst>
              <a:ext uri="{FF2B5EF4-FFF2-40B4-BE49-F238E27FC236}">
                <a16:creationId xmlns:a16="http://schemas.microsoft.com/office/drawing/2014/main" xmlns="" id="{F6860F68-A90D-49F3-8732-50230190F11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6221875" y="2458027"/>
            <a:ext cx="393805" cy="355139"/>
          </a:xfrm>
          <a:prstGeom prst="rect">
            <a:avLst/>
          </a:prstGeom>
        </p:spPr>
      </p:pic>
      <p:grpSp>
        <p:nvGrpSpPr>
          <p:cNvPr id="256" name="Группа 255"/>
          <p:cNvGrpSpPr/>
          <p:nvPr/>
        </p:nvGrpSpPr>
        <p:grpSpPr>
          <a:xfrm>
            <a:off x="8160861" y="2367282"/>
            <a:ext cx="825230" cy="576811"/>
            <a:chOff x="9603750" y="1317064"/>
            <a:chExt cx="825768" cy="576677"/>
          </a:xfrm>
        </p:grpSpPr>
        <p:pic>
          <p:nvPicPr>
            <p:cNvPr id="257" name="Рисунок 256">
              <a:extLst>
                <a:ext uri="{FF2B5EF4-FFF2-40B4-BE49-F238E27FC236}">
                  <a16:creationId xmlns:a16="http://schemas.microsoft.com/office/drawing/2014/main" xmlns="" id="{569BEFE1-71C2-4A73-A615-C92D994491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12" t="43000" r="75947" b="43158"/>
            <a:stretch/>
          </p:blipFill>
          <p:spPr>
            <a:xfrm>
              <a:off x="9603750" y="1317064"/>
              <a:ext cx="455016" cy="567661"/>
            </a:xfrm>
            <a:prstGeom prst="rect">
              <a:avLst/>
            </a:prstGeom>
          </p:spPr>
        </p:pic>
        <p:pic>
          <p:nvPicPr>
            <p:cNvPr id="258" name="Рисунок 257">
              <a:extLst>
                <a:ext uri="{FF2B5EF4-FFF2-40B4-BE49-F238E27FC236}">
                  <a16:creationId xmlns:a16="http://schemas.microsoft.com/office/drawing/2014/main" xmlns="" id="{7789B4E2-D455-4B48-982A-12838205C9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171" t="43000" r="3588" b="43158"/>
            <a:stretch/>
          </p:blipFill>
          <p:spPr>
            <a:xfrm>
              <a:off x="9974502" y="1326080"/>
              <a:ext cx="455016" cy="567661"/>
            </a:xfrm>
            <a:prstGeom prst="rect">
              <a:avLst/>
            </a:prstGeom>
          </p:spPr>
        </p:pic>
      </p:grpSp>
      <p:pic>
        <p:nvPicPr>
          <p:cNvPr id="265" name="Рисунок 264">
            <a:extLst>
              <a:ext uri="{FF2B5EF4-FFF2-40B4-BE49-F238E27FC236}">
                <a16:creationId xmlns:a16="http://schemas.microsoft.com/office/drawing/2014/main" xmlns="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2947647" y="4810626"/>
            <a:ext cx="328478" cy="215820"/>
          </a:xfrm>
          <a:prstGeom prst="rect">
            <a:avLst/>
          </a:prstGeom>
        </p:spPr>
      </p:pic>
      <p:grpSp>
        <p:nvGrpSpPr>
          <p:cNvPr id="118" name="Группа 117"/>
          <p:cNvGrpSpPr/>
          <p:nvPr/>
        </p:nvGrpSpPr>
        <p:grpSpPr>
          <a:xfrm>
            <a:off x="2418812" y="3811163"/>
            <a:ext cx="836136" cy="635920"/>
            <a:chOff x="2802052" y="2310097"/>
            <a:chExt cx="788631" cy="597940"/>
          </a:xfrm>
        </p:grpSpPr>
        <p:pic>
          <p:nvPicPr>
            <p:cNvPr id="119" name="Рисунок 118">
              <a:extLst>
                <a:ext uri="{FF2B5EF4-FFF2-40B4-BE49-F238E27FC236}">
                  <a16:creationId xmlns:a16="http://schemas.microsoft.com/office/drawing/2014/main" xmlns="" id="{7AA62F5F-8E9F-4758-87A7-86AD87DB95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13" t="43000" r="58246" b="43158"/>
            <a:stretch/>
          </p:blipFill>
          <p:spPr>
            <a:xfrm>
              <a:off x="2802052" y="2340376"/>
              <a:ext cx="455016" cy="567661"/>
            </a:xfrm>
            <a:prstGeom prst="rect">
              <a:avLst/>
            </a:prstGeom>
          </p:spPr>
        </p:pic>
        <p:pic>
          <p:nvPicPr>
            <p:cNvPr id="120" name="Рисунок 119">
              <a:extLst>
                <a:ext uri="{FF2B5EF4-FFF2-40B4-BE49-F238E27FC236}">
                  <a16:creationId xmlns:a16="http://schemas.microsoft.com/office/drawing/2014/main" xmlns="" id="{74F6DDAE-519B-4BD3-9E5A-A1FAE26901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16" t="42297" r="4743" b="43861"/>
            <a:stretch/>
          </p:blipFill>
          <p:spPr>
            <a:xfrm>
              <a:off x="3135667" y="2310097"/>
              <a:ext cx="455016" cy="567661"/>
            </a:xfrm>
            <a:prstGeom prst="rect">
              <a:avLst/>
            </a:prstGeom>
          </p:spPr>
        </p:pic>
      </p:grpSp>
      <p:grpSp>
        <p:nvGrpSpPr>
          <p:cNvPr id="121" name="Группа 120"/>
          <p:cNvGrpSpPr/>
          <p:nvPr/>
        </p:nvGrpSpPr>
        <p:grpSpPr>
          <a:xfrm>
            <a:off x="5513658" y="2352837"/>
            <a:ext cx="786717" cy="582238"/>
            <a:chOff x="2815046" y="4532809"/>
            <a:chExt cx="787229" cy="582103"/>
          </a:xfrm>
        </p:grpSpPr>
        <p:pic>
          <p:nvPicPr>
            <p:cNvPr id="122" name="Рисунок 121">
              <a:extLst>
                <a:ext uri="{FF2B5EF4-FFF2-40B4-BE49-F238E27FC236}">
                  <a16:creationId xmlns:a16="http://schemas.microsoft.com/office/drawing/2014/main" xmlns="" id="{F53CA702-EB0F-4C53-BD43-38D01341E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t="43000" r="76482" b="43158"/>
            <a:stretch/>
          </p:blipFill>
          <p:spPr>
            <a:xfrm>
              <a:off x="2815046" y="4547251"/>
              <a:ext cx="455016" cy="567661"/>
            </a:xfrm>
            <a:prstGeom prst="rect">
              <a:avLst/>
            </a:prstGeom>
          </p:spPr>
        </p:pic>
        <p:pic>
          <p:nvPicPr>
            <p:cNvPr id="124" name="Рисунок 123">
              <a:extLst>
                <a:ext uri="{FF2B5EF4-FFF2-40B4-BE49-F238E27FC236}">
                  <a16:creationId xmlns:a16="http://schemas.microsoft.com/office/drawing/2014/main" xmlns="" id="{74F6DDAE-519B-4BD3-9E5A-A1FAE26901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16" t="42297" r="4743" b="43861"/>
            <a:stretch/>
          </p:blipFill>
          <p:spPr>
            <a:xfrm>
              <a:off x="3147259" y="4532809"/>
              <a:ext cx="455016" cy="567661"/>
            </a:xfrm>
            <a:prstGeom prst="rect">
              <a:avLst/>
            </a:prstGeom>
          </p:spPr>
        </p:pic>
      </p:grpSp>
      <p:grpSp>
        <p:nvGrpSpPr>
          <p:cNvPr id="125" name="Группа 124"/>
          <p:cNvGrpSpPr/>
          <p:nvPr/>
        </p:nvGrpSpPr>
        <p:grpSpPr>
          <a:xfrm>
            <a:off x="1788785" y="2367747"/>
            <a:ext cx="799212" cy="567792"/>
            <a:chOff x="5471033" y="3097017"/>
            <a:chExt cx="799733" cy="567661"/>
          </a:xfrm>
        </p:grpSpPr>
        <p:pic>
          <p:nvPicPr>
            <p:cNvPr id="126" name="Рисунок 125">
              <a:extLst>
                <a:ext uri="{FF2B5EF4-FFF2-40B4-BE49-F238E27FC236}">
                  <a16:creationId xmlns:a16="http://schemas.microsoft.com/office/drawing/2014/main" xmlns="" id="{A0D61C55-25D5-44F0-90E4-713DCD9243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66" t="43000" r="66693" b="43158"/>
            <a:stretch/>
          </p:blipFill>
          <p:spPr>
            <a:xfrm>
              <a:off x="5471033" y="3097017"/>
              <a:ext cx="455016" cy="567661"/>
            </a:xfrm>
            <a:prstGeom prst="rect">
              <a:avLst/>
            </a:prstGeom>
          </p:spPr>
        </p:pic>
        <p:pic>
          <p:nvPicPr>
            <p:cNvPr id="127" name="Рисунок 126">
              <a:extLst>
                <a:ext uri="{FF2B5EF4-FFF2-40B4-BE49-F238E27FC236}">
                  <a16:creationId xmlns:a16="http://schemas.microsoft.com/office/drawing/2014/main" xmlns="" id="{1A309B92-E806-4B19-BD8C-2FC1C585B5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21" t="43525" r="31307" b="43439"/>
            <a:stretch/>
          </p:blipFill>
          <p:spPr>
            <a:xfrm>
              <a:off x="5849945" y="3115173"/>
              <a:ext cx="420821" cy="534599"/>
            </a:xfrm>
            <a:prstGeom prst="rect">
              <a:avLst/>
            </a:prstGeom>
          </p:spPr>
        </p:pic>
      </p:grpSp>
      <p:grpSp>
        <p:nvGrpSpPr>
          <p:cNvPr id="128" name="Группа 127"/>
          <p:cNvGrpSpPr/>
          <p:nvPr/>
        </p:nvGrpSpPr>
        <p:grpSpPr>
          <a:xfrm>
            <a:off x="5467257" y="3856393"/>
            <a:ext cx="923707" cy="569144"/>
            <a:chOff x="4124748" y="3079504"/>
            <a:chExt cx="924309" cy="569012"/>
          </a:xfrm>
        </p:grpSpPr>
        <p:pic>
          <p:nvPicPr>
            <p:cNvPr id="129" name="Рисунок 128">
              <a:extLst>
                <a:ext uri="{FF2B5EF4-FFF2-40B4-BE49-F238E27FC236}">
                  <a16:creationId xmlns:a16="http://schemas.microsoft.com/office/drawing/2014/main" xmlns="" id="{7AA62F5F-8E9F-4758-87A7-86AD87DB95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13" t="43000" r="58246" b="43158"/>
            <a:stretch/>
          </p:blipFill>
          <p:spPr>
            <a:xfrm>
              <a:off x="4124748" y="3080855"/>
              <a:ext cx="455016" cy="567661"/>
            </a:xfrm>
            <a:prstGeom prst="rect">
              <a:avLst/>
            </a:prstGeom>
          </p:spPr>
        </p:pic>
        <p:pic>
          <p:nvPicPr>
            <p:cNvPr id="130" name="Рисунок 129">
              <a:extLst>
                <a:ext uri="{FF2B5EF4-FFF2-40B4-BE49-F238E27FC236}">
                  <a16:creationId xmlns:a16="http://schemas.microsoft.com/office/drawing/2014/main" xmlns="" id="{A0D61C55-25D5-44F0-90E4-713DCD9243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66" t="43000" r="66693" b="43158"/>
            <a:stretch/>
          </p:blipFill>
          <p:spPr>
            <a:xfrm>
              <a:off x="4594041" y="3079504"/>
              <a:ext cx="455016" cy="567661"/>
            </a:xfrm>
            <a:prstGeom prst="rect">
              <a:avLst/>
            </a:prstGeom>
          </p:spPr>
        </p:pic>
      </p:grpSp>
      <p:grpSp>
        <p:nvGrpSpPr>
          <p:cNvPr id="131" name="Группа 130"/>
          <p:cNvGrpSpPr/>
          <p:nvPr/>
        </p:nvGrpSpPr>
        <p:grpSpPr>
          <a:xfrm>
            <a:off x="1819157" y="3109440"/>
            <a:ext cx="779835" cy="567792"/>
            <a:chOff x="5514014" y="3104022"/>
            <a:chExt cx="780343" cy="567661"/>
          </a:xfrm>
        </p:grpSpPr>
        <p:pic>
          <p:nvPicPr>
            <p:cNvPr id="132" name="Рисунок 131">
              <a:extLst>
                <a:ext uri="{FF2B5EF4-FFF2-40B4-BE49-F238E27FC236}">
                  <a16:creationId xmlns:a16="http://schemas.microsoft.com/office/drawing/2014/main" xmlns="" id="{A0D61C55-25D5-44F0-90E4-713DCD9243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66" t="43000" r="66693" b="43158"/>
            <a:stretch/>
          </p:blipFill>
          <p:spPr>
            <a:xfrm>
              <a:off x="5514014" y="3104022"/>
              <a:ext cx="455016" cy="567661"/>
            </a:xfrm>
            <a:prstGeom prst="rect">
              <a:avLst/>
            </a:prstGeom>
          </p:spPr>
        </p:pic>
        <p:pic>
          <p:nvPicPr>
            <p:cNvPr id="133" name="Рисунок 132">
              <a:extLst>
                <a:ext uri="{FF2B5EF4-FFF2-40B4-BE49-F238E27FC236}">
                  <a16:creationId xmlns:a16="http://schemas.microsoft.com/office/drawing/2014/main" xmlns="" id="{1A309B92-E806-4B19-BD8C-2FC1C585B5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21" t="43525" r="31307" b="43439"/>
            <a:stretch/>
          </p:blipFill>
          <p:spPr>
            <a:xfrm>
              <a:off x="5873536" y="3115173"/>
              <a:ext cx="420821" cy="534599"/>
            </a:xfrm>
            <a:prstGeom prst="rect">
              <a:avLst/>
            </a:prstGeom>
          </p:spPr>
        </p:pic>
      </p:grpSp>
      <p:pic>
        <p:nvPicPr>
          <p:cNvPr id="134" name="Рисунок 133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837028" y="3083539"/>
            <a:ext cx="454720" cy="567792"/>
          </a:xfrm>
          <a:prstGeom prst="rect">
            <a:avLst/>
          </a:prstGeom>
        </p:spPr>
      </p:pic>
      <p:pic>
        <p:nvPicPr>
          <p:cNvPr id="136" name="Рисунок 135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1712730" y="3829760"/>
            <a:ext cx="454720" cy="567792"/>
          </a:xfrm>
          <a:prstGeom prst="rect">
            <a:avLst/>
          </a:prstGeom>
        </p:spPr>
      </p:pic>
      <p:pic>
        <p:nvPicPr>
          <p:cNvPr id="140" name="Рисунок 139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586642" y="3069454"/>
            <a:ext cx="463699" cy="579004"/>
          </a:xfrm>
          <a:prstGeom prst="rect">
            <a:avLst/>
          </a:prstGeom>
        </p:spPr>
      </p:pic>
      <p:pic>
        <p:nvPicPr>
          <p:cNvPr id="141" name="Рисунок 14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595622" y="3832755"/>
            <a:ext cx="454720" cy="567792"/>
          </a:xfrm>
          <a:prstGeom prst="rect">
            <a:avLst/>
          </a:prstGeom>
        </p:spPr>
      </p:pic>
      <p:pic>
        <p:nvPicPr>
          <p:cNvPr id="144" name="Рисунок 143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437970" y="4562074"/>
            <a:ext cx="463266" cy="578464"/>
          </a:xfrm>
          <a:prstGeom prst="rect">
            <a:avLst/>
          </a:prstGeom>
        </p:spPr>
      </p:pic>
      <p:pic>
        <p:nvPicPr>
          <p:cNvPr id="145" name="Рисунок 144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1712730" y="4575969"/>
            <a:ext cx="454720" cy="567792"/>
          </a:xfrm>
          <a:prstGeom prst="rect">
            <a:avLst/>
          </a:prstGeom>
        </p:spPr>
      </p:pic>
      <p:sp>
        <p:nvSpPr>
          <p:cNvPr id="150" name="Прямоугольник 149"/>
          <p:cNvSpPr/>
          <p:nvPr/>
        </p:nvSpPr>
        <p:spPr>
          <a:xfrm>
            <a:off x="2150109" y="4558851"/>
            <a:ext cx="295082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·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53" name="Прямоугольник 152"/>
          <p:cNvSpPr/>
          <p:nvPr/>
        </p:nvSpPr>
        <p:spPr>
          <a:xfrm>
            <a:off x="6978236" y="2388991"/>
            <a:ext cx="295082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·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154" name="Рисунок 153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196452" y="4562073"/>
            <a:ext cx="475053" cy="593181"/>
          </a:xfrm>
          <a:prstGeom prst="rect">
            <a:avLst/>
          </a:prstGeom>
        </p:spPr>
      </p:pic>
      <p:pic>
        <p:nvPicPr>
          <p:cNvPr id="161" name="Рисунок 160">
            <a:extLst>
              <a:ext uri="{FF2B5EF4-FFF2-40B4-BE49-F238E27FC236}">
                <a16:creationId xmlns:a16="http://schemas.microsoft.com/office/drawing/2014/main" xmlns="" id="{F6860F68-A90D-49F3-8732-50230190F11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6232078" y="3192684"/>
            <a:ext cx="393805" cy="355139"/>
          </a:xfrm>
          <a:prstGeom prst="rect">
            <a:avLst/>
          </a:prstGeom>
        </p:spPr>
      </p:pic>
      <p:grpSp>
        <p:nvGrpSpPr>
          <p:cNvPr id="162" name="Группа 161"/>
          <p:cNvGrpSpPr/>
          <p:nvPr/>
        </p:nvGrpSpPr>
        <p:grpSpPr>
          <a:xfrm>
            <a:off x="5498807" y="3083536"/>
            <a:ext cx="796141" cy="598332"/>
            <a:chOff x="2815046" y="4516719"/>
            <a:chExt cx="796660" cy="598193"/>
          </a:xfrm>
        </p:grpSpPr>
        <p:pic>
          <p:nvPicPr>
            <p:cNvPr id="163" name="Рисунок 162">
              <a:extLst>
                <a:ext uri="{FF2B5EF4-FFF2-40B4-BE49-F238E27FC236}">
                  <a16:creationId xmlns:a16="http://schemas.microsoft.com/office/drawing/2014/main" xmlns="" id="{F53CA702-EB0F-4C53-BD43-38D01341E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t="43000" r="76482" b="43158"/>
            <a:stretch/>
          </p:blipFill>
          <p:spPr>
            <a:xfrm>
              <a:off x="2815046" y="4547251"/>
              <a:ext cx="455016" cy="567661"/>
            </a:xfrm>
            <a:prstGeom prst="rect">
              <a:avLst/>
            </a:prstGeom>
          </p:spPr>
        </p:pic>
        <p:pic>
          <p:nvPicPr>
            <p:cNvPr id="164" name="Рисунок 163">
              <a:extLst>
                <a:ext uri="{FF2B5EF4-FFF2-40B4-BE49-F238E27FC236}">
                  <a16:creationId xmlns:a16="http://schemas.microsoft.com/office/drawing/2014/main" xmlns="" id="{74F6DDAE-519B-4BD3-9E5A-A1FAE26901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16" t="42297" r="4743" b="43861"/>
            <a:stretch/>
          </p:blipFill>
          <p:spPr>
            <a:xfrm>
              <a:off x="3156690" y="4516719"/>
              <a:ext cx="455016" cy="567661"/>
            </a:xfrm>
            <a:prstGeom prst="rect">
              <a:avLst/>
            </a:prstGeom>
          </p:spPr>
        </p:pic>
      </p:grpSp>
      <p:pic>
        <p:nvPicPr>
          <p:cNvPr id="171" name="Рисунок 17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092216" y="3089564"/>
            <a:ext cx="454720" cy="567792"/>
          </a:xfrm>
          <a:prstGeom prst="rect">
            <a:avLst/>
          </a:prstGeom>
        </p:spPr>
      </p:pic>
      <p:pic>
        <p:nvPicPr>
          <p:cNvPr id="179" name="Рисунок 17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7338417" y="3083539"/>
            <a:ext cx="464298" cy="579752"/>
          </a:xfrm>
          <a:prstGeom prst="rect">
            <a:avLst/>
          </a:prstGeom>
        </p:spPr>
      </p:pic>
      <p:grpSp>
        <p:nvGrpSpPr>
          <p:cNvPr id="180" name="Группа 179"/>
          <p:cNvGrpSpPr/>
          <p:nvPr/>
        </p:nvGrpSpPr>
        <p:grpSpPr>
          <a:xfrm>
            <a:off x="6677495" y="3856481"/>
            <a:ext cx="785126" cy="569056"/>
            <a:chOff x="1733068" y="3839768"/>
            <a:chExt cx="785637" cy="568924"/>
          </a:xfrm>
        </p:grpSpPr>
        <p:pic>
          <p:nvPicPr>
            <p:cNvPr id="182" name="Рисунок 181">
              <a:extLst>
                <a:ext uri="{FF2B5EF4-FFF2-40B4-BE49-F238E27FC236}">
                  <a16:creationId xmlns:a16="http://schemas.microsoft.com/office/drawing/2014/main" xmlns="" id="{1A309B92-E806-4B19-BD8C-2FC1C585B5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21" t="43525" r="31307" b="43439"/>
            <a:stretch/>
          </p:blipFill>
          <p:spPr>
            <a:xfrm>
              <a:off x="2097884" y="3846115"/>
              <a:ext cx="420821" cy="562577"/>
            </a:xfrm>
            <a:prstGeom prst="rect">
              <a:avLst/>
            </a:prstGeom>
          </p:spPr>
        </p:pic>
        <p:pic>
          <p:nvPicPr>
            <p:cNvPr id="183" name="Рисунок 182">
              <a:extLst>
                <a:ext uri="{FF2B5EF4-FFF2-40B4-BE49-F238E27FC236}">
                  <a16:creationId xmlns:a16="http://schemas.microsoft.com/office/drawing/2014/main" xmlns="" id="{569BEFE1-71C2-4A73-A615-C92D994491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1733068" y="3839768"/>
              <a:ext cx="455016" cy="567661"/>
            </a:xfrm>
            <a:prstGeom prst="rect">
              <a:avLst/>
            </a:prstGeom>
          </p:spPr>
        </p:pic>
      </p:grpSp>
      <p:sp>
        <p:nvSpPr>
          <p:cNvPr id="184" name="Прямоугольник 183"/>
          <p:cNvSpPr/>
          <p:nvPr/>
        </p:nvSpPr>
        <p:spPr>
          <a:xfrm>
            <a:off x="7379546" y="3860055"/>
            <a:ext cx="295082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·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185" name="Рисунок 184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7727521" y="3812060"/>
            <a:ext cx="454720" cy="588487"/>
          </a:xfrm>
          <a:prstGeom prst="rect">
            <a:avLst/>
          </a:prstGeom>
        </p:spPr>
      </p:pic>
      <p:pic>
        <p:nvPicPr>
          <p:cNvPr id="186" name="Рисунок 185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837028" y="2321899"/>
            <a:ext cx="454720" cy="567792"/>
          </a:xfrm>
          <a:prstGeom prst="rect">
            <a:avLst/>
          </a:prstGeom>
        </p:spPr>
      </p:pic>
      <p:grpSp>
        <p:nvGrpSpPr>
          <p:cNvPr id="187" name="Группа 186"/>
          <p:cNvGrpSpPr/>
          <p:nvPr/>
        </p:nvGrpSpPr>
        <p:grpSpPr>
          <a:xfrm>
            <a:off x="5474963" y="4607748"/>
            <a:ext cx="924673" cy="582371"/>
            <a:chOff x="4124748" y="3080855"/>
            <a:chExt cx="925275" cy="582236"/>
          </a:xfrm>
        </p:grpSpPr>
        <p:pic>
          <p:nvPicPr>
            <p:cNvPr id="188" name="Рисунок 187">
              <a:extLst>
                <a:ext uri="{FF2B5EF4-FFF2-40B4-BE49-F238E27FC236}">
                  <a16:creationId xmlns:a16="http://schemas.microsoft.com/office/drawing/2014/main" xmlns="" id="{7AA62F5F-8E9F-4758-87A7-86AD87DB95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13" t="43000" r="58246" b="43158"/>
            <a:stretch/>
          </p:blipFill>
          <p:spPr>
            <a:xfrm>
              <a:off x="4124748" y="3080855"/>
              <a:ext cx="455016" cy="567661"/>
            </a:xfrm>
            <a:prstGeom prst="rect">
              <a:avLst/>
            </a:prstGeom>
          </p:spPr>
        </p:pic>
        <p:pic>
          <p:nvPicPr>
            <p:cNvPr id="189" name="Рисунок 188">
              <a:extLst>
                <a:ext uri="{FF2B5EF4-FFF2-40B4-BE49-F238E27FC236}">
                  <a16:creationId xmlns:a16="http://schemas.microsoft.com/office/drawing/2014/main" xmlns="" id="{A0D61C55-25D5-44F0-90E4-713DCD9243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66" t="43000" r="66693" b="43158"/>
            <a:stretch/>
          </p:blipFill>
          <p:spPr>
            <a:xfrm>
              <a:off x="4595007" y="3095430"/>
              <a:ext cx="455016" cy="567661"/>
            </a:xfrm>
            <a:prstGeom prst="rect">
              <a:avLst/>
            </a:prstGeom>
          </p:spPr>
        </p:pic>
      </p:grpSp>
      <p:sp>
        <p:nvSpPr>
          <p:cNvPr id="190" name="Прямоугольник 189"/>
          <p:cNvSpPr/>
          <p:nvPr/>
        </p:nvSpPr>
        <p:spPr>
          <a:xfrm>
            <a:off x="6252094" y="4591876"/>
            <a:ext cx="295082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·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194" name="Рисунок 193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598194" y="4562074"/>
            <a:ext cx="454720" cy="567792"/>
          </a:xfrm>
          <a:prstGeom prst="rect">
            <a:avLst/>
          </a:prstGeom>
        </p:spPr>
      </p:pic>
      <p:grpSp>
        <p:nvGrpSpPr>
          <p:cNvPr id="200" name="Группа 199"/>
          <p:cNvGrpSpPr/>
          <p:nvPr/>
        </p:nvGrpSpPr>
        <p:grpSpPr>
          <a:xfrm>
            <a:off x="8483257" y="3855447"/>
            <a:ext cx="904408" cy="568827"/>
            <a:chOff x="4124748" y="3080855"/>
            <a:chExt cx="904997" cy="568695"/>
          </a:xfrm>
        </p:grpSpPr>
        <p:pic>
          <p:nvPicPr>
            <p:cNvPr id="201" name="Рисунок 200">
              <a:extLst>
                <a:ext uri="{FF2B5EF4-FFF2-40B4-BE49-F238E27FC236}">
                  <a16:creationId xmlns:a16="http://schemas.microsoft.com/office/drawing/2014/main" xmlns="" id="{7AA62F5F-8E9F-4758-87A7-86AD87DB95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13" t="43000" r="58246" b="43158"/>
            <a:stretch/>
          </p:blipFill>
          <p:spPr>
            <a:xfrm>
              <a:off x="4124748" y="3080855"/>
              <a:ext cx="455016" cy="567661"/>
            </a:xfrm>
            <a:prstGeom prst="rect">
              <a:avLst/>
            </a:prstGeom>
          </p:spPr>
        </p:pic>
        <p:pic>
          <p:nvPicPr>
            <p:cNvPr id="202" name="Рисунок 201">
              <a:extLst>
                <a:ext uri="{FF2B5EF4-FFF2-40B4-BE49-F238E27FC236}">
                  <a16:creationId xmlns:a16="http://schemas.microsoft.com/office/drawing/2014/main" xmlns="" id="{A0D61C55-25D5-44F0-90E4-713DCD9243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66" t="43000" r="66693" b="43158"/>
            <a:stretch/>
          </p:blipFill>
          <p:spPr>
            <a:xfrm>
              <a:off x="4574729" y="3081889"/>
              <a:ext cx="455016" cy="567661"/>
            </a:xfrm>
            <a:prstGeom prst="rect">
              <a:avLst/>
            </a:prstGeom>
          </p:spPr>
        </p:pic>
      </p:grpSp>
      <p:pic>
        <p:nvPicPr>
          <p:cNvPr id="203" name="Рисунок 202">
            <a:extLst>
              <a:ext uri="{FF2B5EF4-FFF2-40B4-BE49-F238E27FC236}">
                <a16:creationId xmlns:a16="http://schemas.microsoft.com/office/drawing/2014/main" xmlns="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6935637" y="4787347"/>
            <a:ext cx="439856" cy="288999"/>
          </a:xfrm>
          <a:prstGeom prst="rect">
            <a:avLst/>
          </a:prstGeom>
        </p:spPr>
      </p:pic>
      <p:grpSp>
        <p:nvGrpSpPr>
          <p:cNvPr id="204" name="Группа 203"/>
          <p:cNvGrpSpPr/>
          <p:nvPr/>
        </p:nvGrpSpPr>
        <p:grpSpPr>
          <a:xfrm>
            <a:off x="7442023" y="4605815"/>
            <a:ext cx="763580" cy="569724"/>
            <a:chOff x="1733068" y="3837837"/>
            <a:chExt cx="764077" cy="569592"/>
          </a:xfrm>
        </p:grpSpPr>
        <p:pic>
          <p:nvPicPr>
            <p:cNvPr id="205" name="Рисунок 204">
              <a:extLst>
                <a:ext uri="{FF2B5EF4-FFF2-40B4-BE49-F238E27FC236}">
                  <a16:creationId xmlns:a16="http://schemas.microsoft.com/office/drawing/2014/main" xmlns="" id="{1A309B92-E806-4B19-BD8C-2FC1C585B5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21" t="43525" r="31307" b="43439"/>
            <a:stretch/>
          </p:blipFill>
          <p:spPr>
            <a:xfrm>
              <a:off x="2076324" y="3837837"/>
              <a:ext cx="420821" cy="554320"/>
            </a:xfrm>
            <a:prstGeom prst="rect">
              <a:avLst/>
            </a:prstGeom>
          </p:spPr>
        </p:pic>
        <p:pic>
          <p:nvPicPr>
            <p:cNvPr id="206" name="Рисунок 205">
              <a:extLst>
                <a:ext uri="{FF2B5EF4-FFF2-40B4-BE49-F238E27FC236}">
                  <a16:creationId xmlns:a16="http://schemas.microsoft.com/office/drawing/2014/main" xmlns="" id="{569BEFE1-71C2-4A73-A615-C92D994491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1733068" y="3839768"/>
              <a:ext cx="455016" cy="567661"/>
            </a:xfrm>
            <a:prstGeom prst="rect">
              <a:avLst/>
            </a:prstGeom>
          </p:spPr>
        </p:pic>
      </p:grpSp>
      <p:pic>
        <p:nvPicPr>
          <p:cNvPr id="207" name="Рисунок 206">
            <a:extLst>
              <a:ext uri="{FF2B5EF4-FFF2-40B4-BE49-F238E27FC236}">
                <a16:creationId xmlns:a16="http://schemas.microsoft.com/office/drawing/2014/main" xmlns="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8154779" y="4823937"/>
            <a:ext cx="328478" cy="215820"/>
          </a:xfrm>
          <a:prstGeom prst="rect">
            <a:avLst/>
          </a:prstGeom>
        </p:spPr>
      </p:pic>
      <p:grpSp>
        <p:nvGrpSpPr>
          <p:cNvPr id="208" name="Группа 207"/>
          <p:cNvGrpSpPr/>
          <p:nvPr/>
        </p:nvGrpSpPr>
        <p:grpSpPr>
          <a:xfrm>
            <a:off x="8560935" y="4605816"/>
            <a:ext cx="781552" cy="567792"/>
            <a:chOff x="1733068" y="3839768"/>
            <a:chExt cx="782061" cy="567661"/>
          </a:xfrm>
        </p:grpSpPr>
        <p:pic>
          <p:nvPicPr>
            <p:cNvPr id="209" name="Рисунок 208">
              <a:extLst>
                <a:ext uri="{FF2B5EF4-FFF2-40B4-BE49-F238E27FC236}">
                  <a16:creationId xmlns:a16="http://schemas.microsoft.com/office/drawing/2014/main" xmlns="" id="{1A309B92-E806-4B19-BD8C-2FC1C585B5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21" t="43525" r="31307" b="43439"/>
            <a:stretch/>
          </p:blipFill>
          <p:spPr>
            <a:xfrm>
              <a:off x="2094308" y="3853895"/>
              <a:ext cx="420821" cy="534599"/>
            </a:xfrm>
            <a:prstGeom prst="rect">
              <a:avLst/>
            </a:prstGeom>
          </p:spPr>
        </p:pic>
        <p:pic>
          <p:nvPicPr>
            <p:cNvPr id="210" name="Рисунок 209">
              <a:extLst>
                <a:ext uri="{FF2B5EF4-FFF2-40B4-BE49-F238E27FC236}">
                  <a16:creationId xmlns:a16="http://schemas.microsoft.com/office/drawing/2014/main" xmlns="" id="{569BEFE1-71C2-4A73-A615-C92D994491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1733068" y="3839768"/>
              <a:ext cx="455016" cy="567661"/>
            </a:xfrm>
            <a:prstGeom prst="rect">
              <a:avLst/>
            </a:prstGeom>
          </p:spPr>
        </p:pic>
      </p:grpSp>
      <p:grpSp>
        <p:nvGrpSpPr>
          <p:cNvPr id="221" name="Группа 220"/>
          <p:cNvGrpSpPr/>
          <p:nvPr/>
        </p:nvGrpSpPr>
        <p:grpSpPr>
          <a:xfrm>
            <a:off x="3692343" y="2376301"/>
            <a:ext cx="758500" cy="567792"/>
            <a:chOff x="5471033" y="3097017"/>
            <a:chExt cx="758994" cy="567661"/>
          </a:xfrm>
        </p:grpSpPr>
        <p:pic>
          <p:nvPicPr>
            <p:cNvPr id="224" name="Рисунок 223">
              <a:extLst>
                <a:ext uri="{FF2B5EF4-FFF2-40B4-BE49-F238E27FC236}">
                  <a16:creationId xmlns:a16="http://schemas.microsoft.com/office/drawing/2014/main" xmlns="" id="{A0D61C55-25D5-44F0-90E4-713DCD9243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66" t="43000" r="66693" b="43158"/>
            <a:stretch/>
          </p:blipFill>
          <p:spPr>
            <a:xfrm>
              <a:off x="5471033" y="3097017"/>
              <a:ext cx="455016" cy="567661"/>
            </a:xfrm>
            <a:prstGeom prst="rect">
              <a:avLst/>
            </a:prstGeom>
          </p:spPr>
        </p:pic>
        <p:pic>
          <p:nvPicPr>
            <p:cNvPr id="225" name="Рисунок 224">
              <a:extLst>
                <a:ext uri="{FF2B5EF4-FFF2-40B4-BE49-F238E27FC236}">
                  <a16:creationId xmlns:a16="http://schemas.microsoft.com/office/drawing/2014/main" xmlns="" id="{1A309B92-E806-4B19-BD8C-2FC1C585B5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21" t="43525" r="31307" b="43439"/>
            <a:stretch/>
          </p:blipFill>
          <p:spPr>
            <a:xfrm>
              <a:off x="5809206" y="3113148"/>
              <a:ext cx="420821" cy="534599"/>
            </a:xfrm>
            <a:prstGeom prst="rect">
              <a:avLst/>
            </a:prstGeom>
          </p:spPr>
        </p:pic>
      </p:grpSp>
      <p:pic>
        <p:nvPicPr>
          <p:cNvPr id="227" name="Рисунок 2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574" y="1697849"/>
            <a:ext cx="1516856" cy="2569253"/>
          </a:xfrm>
          <a:prstGeom prst="rect">
            <a:avLst/>
          </a:prstGeom>
          <a:ln w="38100" cap="sq">
            <a:solidFill>
              <a:srgbClr val="2F324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0" name="Прямоугольник 109"/>
          <p:cNvSpPr/>
          <p:nvPr/>
        </p:nvSpPr>
        <p:spPr>
          <a:xfrm>
            <a:off x="971687" y="405458"/>
            <a:ext cx="10289991" cy="122413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Пригадай </a:t>
            </a:r>
            <a:r>
              <a:rPr lang="uk-UA" sz="4000" b="1" dirty="0">
                <a:solidFill>
                  <a:schemeClr val="bg1"/>
                </a:solidFill>
              </a:rPr>
              <a:t>правила множення </a:t>
            </a:r>
            <a:r>
              <a:rPr lang="uk-UA" sz="4000" b="1" dirty="0" smtClean="0">
                <a:solidFill>
                  <a:schemeClr val="bg1"/>
                </a:solidFill>
              </a:rPr>
              <a:t>на 0 і </a:t>
            </a:r>
            <a:r>
              <a:rPr lang="uk-UA" sz="4000" b="1" dirty="0">
                <a:solidFill>
                  <a:schemeClr val="bg1"/>
                </a:solidFill>
              </a:rPr>
              <a:t>ділення </a:t>
            </a:r>
            <a:r>
              <a:rPr lang="uk-UA" sz="4000" b="1" dirty="0" smtClean="0">
                <a:solidFill>
                  <a:schemeClr val="bg1"/>
                </a:solidFill>
              </a:rPr>
              <a:t>числа 0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35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" y="5728654"/>
            <a:ext cx="141151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Ст.20 №117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7" name="Скругленный прямоугольник 136"/>
          <p:cNvSpPr/>
          <p:nvPr/>
        </p:nvSpPr>
        <p:spPr>
          <a:xfrm>
            <a:off x="2210777" y="5374010"/>
            <a:ext cx="7282169" cy="11040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0000"/>
                </a:solidFill>
              </a:rPr>
              <a:t>а </a:t>
            </a:r>
            <a:r>
              <a:rPr lang="uk-UA" sz="3200" b="1" dirty="0" smtClean="0">
                <a:solidFill>
                  <a:srgbClr val="FF0000"/>
                </a:solidFill>
              </a:rPr>
              <a:t>· 0 = 0 </a:t>
            </a:r>
            <a:r>
              <a:rPr lang="uk-UA" sz="3200" b="1" dirty="0">
                <a:solidFill>
                  <a:srgbClr val="FF0000"/>
                </a:solidFill>
              </a:rPr>
              <a:t>		0 </a:t>
            </a:r>
            <a:r>
              <a:rPr lang="uk-UA" sz="3200" b="1" dirty="0" smtClean="0">
                <a:solidFill>
                  <a:srgbClr val="FF0000"/>
                </a:solidFill>
              </a:rPr>
              <a:t>: а = 0</a:t>
            </a:r>
            <a:endParaRPr lang="uk-UA" sz="3200" b="1" dirty="0">
              <a:solidFill>
                <a:srgbClr val="FF0000"/>
              </a:solidFill>
            </a:endParaRPr>
          </a:p>
          <a:p>
            <a:pPr algn="ctr"/>
            <a:r>
              <a:rPr lang="uk-UA" sz="3200" b="1" dirty="0">
                <a:solidFill>
                  <a:srgbClr val="FF0000"/>
                </a:solidFill>
              </a:rPr>
              <a:t>Пам’ятай!  На нуль ділити не можна.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95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55501" b="57838"/>
          <a:stretch/>
        </p:blipFill>
        <p:spPr>
          <a:xfrm>
            <a:off x="988436" y="1154301"/>
            <a:ext cx="10272620" cy="548456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9B32A92-A37A-4E58-9050-69E31D11BFED}"/>
              </a:ext>
            </a:extLst>
          </p:cNvPr>
          <p:cNvSpPr txBox="1"/>
          <p:nvPr/>
        </p:nvSpPr>
        <p:spPr>
          <a:xfrm>
            <a:off x="1499690" y="1498765"/>
            <a:ext cx="1745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78 -b</a:t>
            </a:r>
            <a:r>
              <a:rPr lang="en-US" sz="3600" b="1" dirty="0"/>
              <a:t> </a:t>
            </a:r>
            <a:r>
              <a:rPr lang="en-US" sz="3600" b="1" dirty="0" smtClean="0"/>
              <a:t>·</a:t>
            </a:r>
            <a:r>
              <a:rPr lang="uk-UA" sz="3600" b="1" dirty="0" smtClean="0"/>
              <a:t> </a:t>
            </a:r>
            <a:r>
              <a:rPr lang="en-US" sz="3600" dirty="0" smtClean="0"/>
              <a:t>0</a:t>
            </a:r>
            <a:endParaRPr lang="uk-UA" sz="3600" dirty="0">
              <a:latin typeface="Monotype Corsiva" panose="03010101010201010101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16815" y="2193401"/>
            <a:ext cx="254356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600" dirty="0"/>
              <a:t> </a:t>
            </a:r>
            <a:r>
              <a:rPr lang="en-US" sz="3600" dirty="0" smtClean="0"/>
              <a:t>78</a:t>
            </a:r>
            <a:r>
              <a:rPr lang="uk-UA" sz="3600" dirty="0" smtClean="0"/>
              <a:t> </a:t>
            </a:r>
            <a:r>
              <a:rPr lang="en-US" sz="3600" dirty="0" smtClean="0"/>
              <a:t>-</a:t>
            </a:r>
            <a:r>
              <a:rPr lang="uk-UA" sz="3600" dirty="0" smtClean="0"/>
              <a:t> </a:t>
            </a:r>
            <a:r>
              <a:rPr lang="en-US" sz="3600" dirty="0" smtClean="0"/>
              <a:t>56</a:t>
            </a:r>
            <a:r>
              <a:rPr lang="en-US" sz="3600" b="1" dirty="0" smtClean="0"/>
              <a:t> </a:t>
            </a:r>
            <a:r>
              <a:rPr lang="en-US" sz="3600" b="1" dirty="0"/>
              <a:t>·</a:t>
            </a:r>
            <a:r>
              <a:rPr lang="en-US" sz="3600" dirty="0" smtClean="0"/>
              <a:t> 0 </a:t>
            </a:r>
            <a:r>
              <a:rPr lang="uk-UA" sz="3600" dirty="0" smtClean="0"/>
              <a:t>=</a:t>
            </a:r>
            <a:endParaRPr lang="ru-RU" sz="3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260383" y="2193400"/>
            <a:ext cx="75693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3600" dirty="0"/>
              <a:t> </a:t>
            </a:r>
            <a:r>
              <a:rPr lang="uk-UA" sz="3600" dirty="0" smtClean="0"/>
              <a:t>78</a:t>
            </a:r>
            <a:endParaRPr lang="ru-RU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9B32A92-A37A-4E58-9050-69E31D11BFED}"/>
              </a:ext>
            </a:extLst>
          </p:cNvPr>
          <p:cNvSpPr txBox="1"/>
          <p:nvPr/>
        </p:nvSpPr>
        <p:spPr>
          <a:xfrm>
            <a:off x="1455967" y="2893738"/>
            <a:ext cx="528413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dirty="0"/>
              <a:t>якщо </a:t>
            </a:r>
            <a:r>
              <a:rPr lang="en-US" sz="3600" dirty="0" smtClean="0"/>
              <a:t>b</a:t>
            </a:r>
            <a:r>
              <a:rPr lang="uk-UA" sz="3600" dirty="0" smtClean="0"/>
              <a:t> = </a:t>
            </a:r>
            <a:r>
              <a:rPr lang="en-US" sz="3600" dirty="0" smtClean="0"/>
              <a:t>90</a:t>
            </a:r>
            <a:r>
              <a:rPr lang="uk-UA" sz="3600" dirty="0"/>
              <a:t>, то </a:t>
            </a:r>
            <a:r>
              <a:rPr lang="en-US" sz="3600" dirty="0"/>
              <a:t>78 </a:t>
            </a:r>
            <a:r>
              <a:rPr lang="en-US" sz="3600" dirty="0" smtClean="0"/>
              <a:t>-</a:t>
            </a:r>
            <a:r>
              <a:rPr lang="uk-UA" sz="3600" dirty="0" smtClean="0"/>
              <a:t> </a:t>
            </a:r>
            <a:r>
              <a:rPr lang="en-US" sz="3600" dirty="0" smtClean="0"/>
              <a:t>b</a:t>
            </a:r>
            <a:r>
              <a:rPr lang="en-US" sz="3600" b="1" dirty="0" smtClean="0"/>
              <a:t> ·</a:t>
            </a:r>
            <a:r>
              <a:rPr lang="uk-UA" sz="3600" b="1" dirty="0" smtClean="0"/>
              <a:t> </a:t>
            </a:r>
            <a:r>
              <a:rPr lang="en-US" sz="3600" dirty="0" smtClean="0"/>
              <a:t>0</a:t>
            </a:r>
            <a:r>
              <a:rPr lang="uk-UA" sz="3600" dirty="0" smtClean="0"/>
              <a:t> =</a:t>
            </a:r>
            <a:endParaRPr lang="uk-UA" sz="3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739528" y="2874571"/>
            <a:ext cx="252085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600" dirty="0"/>
              <a:t> </a:t>
            </a:r>
            <a:r>
              <a:rPr lang="en-US" sz="3600" dirty="0" smtClean="0"/>
              <a:t>78</a:t>
            </a:r>
            <a:r>
              <a:rPr lang="uk-UA" sz="3600" dirty="0" smtClean="0"/>
              <a:t> </a:t>
            </a:r>
            <a:r>
              <a:rPr lang="en-US" sz="3600" dirty="0" smtClean="0"/>
              <a:t>-</a:t>
            </a:r>
            <a:r>
              <a:rPr lang="uk-UA" sz="3600" dirty="0" smtClean="0"/>
              <a:t> </a:t>
            </a:r>
            <a:r>
              <a:rPr lang="en-US" sz="3600" dirty="0" smtClean="0"/>
              <a:t>90 </a:t>
            </a:r>
            <a:r>
              <a:rPr lang="en-US" sz="3600" b="1" dirty="0" smtClean="0"/>
              <a:t>·</a:t>
            </a:r>
            <a:r>
              <a:rPr lang="uk-UA" sz="3600" b="1" dirty="0" smtClean="0"/>
              <a:t> </a:t>
            </a:r>
            <a:r>
              <a:rPr lang="en-US" sz="3600" dirty="0" smtClean="0"/>
              <a:t>0</a:t>
            </a:r>
            <a:r>
              <a:rPr lang="uk-UA" sz="3600" dirty="0" smtClean="0"/>
              <a:t> </a:t>
            </a:r>
            <a:r>
              <a:rPr lang="en-US" sz="3600" dirty="0" smtClean="0"/>
              <a:t>=</a:t>
            </a:r>
            <a:endParaRPr lang="ru-RU" sz="3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9260383" y="2856769"/>
            <a:ext cx="75693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600" dirty="0" smtClean="0"/>
              <a:t>78</a:t>
            </a:r>
            <a:endParaRPr lang="ru-RU" sz="3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9B32A92-A37A-4E58-9050-69E31D11BFED}"/>
              </a:ext>
            </a:extLst>
          </p:cNvPr>
          <p:cNvSpPr txBox="1"/>
          <p:nvPr/>
        </p:nvSpPr>
        <p:spPr>
          <a:xfrm>
            <a:off x="1455967" y="3573338"/>
            <a:ext cx="528413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dirty="0"/>
              <a:t>якщо </a:t>
            </a:r>
            <a:r>
              <a:rPr lang="en-US" sz="3600" dirty="0" smtClean="0"/>
              <a:t>b</a:t>
            </a:r>
            <a:r>
              <a:rPr lang="uk-UA" sz="3600" dirty="0" smtClean="0"/>
              <a:t> = </a:t>
            </a:r>
            <a:r>
              <a:rPr lang="en-US" sz="3600" dirty="0" smtClean="0"/>
              <a:t>3</a:t>
            </a:r>
            <a:r>
              <a:rPr lang="uk-UA" sz="3600" dirty="0"/>
              <a:t>,</a:t>
            </a:r>
            <a:r>
              <a:rPr lang="en-US" sz="3600" dirty="0"/>
              <a:t> </a:t>
            </a:r>
            <a:r>
              <a:rPr lang="uk-UA" sz="3600" dirty="0"/>
              <a:t> то </a:t>
            </a:r>
            <a:r>
              <a:rPr lang="en-US" sz="3600" dirty="0"/>
              <a:t>78 </a:t>
            </a:r>
            <a:r>
              <a:rPr lang="en-US" sz="3600" dirty="0" smtClean="0"/>
              <a:t>-</a:t>
            </a:r>
            <a:r>
              <a:rPr lang="uk-UA" sz="3600" dirty="0" smtClean="0"/>
              <a:t> </a:t>
            </a:r>
            <a:r>
              <a:rPr lang="en-US" sz="3600" dirty="0" smtClean="0"/>
              <a:t>b</a:t>
            </a:r>
            <a:r>
              <a:rPr lang="en-US" sz="3600" b="1" dirty="0" smtClean="0"/>
              <a:t> ·</a:t>
            </a:r>
            <a:r>
              <a:rPr lang="uk-UA" sz="3600" b="1" dirty="0" smtClean="0"/>
              <a:t> </a:t>
            </a:r>
            <a:r>
              <a:rPr lang="en-US" sz="3600" dirty="0" smtClean="0"/>
              <a:t>0 </a:t>
            </a:r>
            <a:r>
              <a:rPr lang="uk-UA" sz="3600" dirty="0"/>
              <a:t>=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740103" y="3571881"/>
            <a:ext cx="252028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600" dirty="0"/>
              <a:t> </a:t>
            </a:r>
            <a:r>
              <a:rPr lang="en-US" sz="3600" dirty="0" smtClean="0"/>
              <a:t>78</a:t>
            </a:r>
            <a:r>
              <a:rPr lang="uk-UA" sz="3600" dirty="0" smtClean="0"/>
              <a:t> </a:t>
            </a:r>
            <a:r>
              <a:rPr lang="en-US" sz="3600" dirty="0" smtClean="0"/>
              <a:t>-</a:t>
            </a:r>
            <a:r>
              <a:rPr lang="uk-UA" sz="3600" dirty="0" smtClean="0"/>
              <a:t> 3</a:t>
            </a:r>
            <a:r>
              <a:rPr lang="en-US" sz="3600" dirty="0" smtClean="0"/>
              <a:t> </a:t>
            </a:r>
            <a:r>
              <a:rPr lang="en-US" sz="3600" b="1" dirty="0"/>
              <a:t>·</a:t>
            </a:r>
            <a:r>
              <a:rPr lang="uk-UA" sz="3600" b="1" dirty="0"/>
              <a:t> </a:t>
            </a:r>
            <a:r>
              <a:rPr lang="en-US" sz="3600" dirty="0"/>
              <a:t>0</a:t>
            </a:r>
            <a:r>
              <a:rPr lang="uk-UA" sz="3600" dirty="0"/>
              <a:t> </a:t>
            </a:r>
            <a:r>
              <a:rPr lang="en-US" sz="3600" dirty="0"/>
              <a:t>=</a:t>
            </a:r>
            <a:endParaRPr lang="ru-RU" sz="3600" dirty="0"/>
          </a:p>
        </p:txBody>
      </p:sp>
      <p:pic>
        <p:nvPicPr>
          <p:cNvPr id="6146" name="Picture 2" descr="C:\Users\user\Desktop\математика\Новая папка\діти  та школа для презентац\pngwing.com - 2020-05-27T004434.00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5141" y="4293473"/>
            <a:ext cx="2276048" cy="2395757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835447" y="494645"/>
            <a:ext cx="10578598" cy="100006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Знайди значення буквеного виразу </a:t>
            </a:r>
            <a:r>
              <a:rPr lang="en-US" sz="3200" dirty="0"/>
              <a:t>78 </a:t>
            </a:r>
            <a:r>
              <a:rPr lang="en-US" sz="3200" dirty="0" smtClean="0"/>
              <a:t>-</a:t>
            </a:r>
            <a:r>
              <a:rPr lang="uk-UA" sz="3200" dirty="0" smtClean="0"/>
              <a:t> </a:t>
            </a:r>
            <a:r>
              <a:rPr lang="en-US" sz="3200" dirty="0" smtClean="0"/>
              <a:t>b</a:t>
            </a:r>
            <a:r>
              <a:rPr lang="en-US" sz="3200" b="1" dirty="0" smtClean="0"/>
              <a:t> </a:t>
            </a:r>
            <a:r>
              <a:rPr lang="en-US" sz="3200" b="1" dirty="0" smtClean="0"/>
              <a:t>·</a:t>
            </a:r>
            <a:r>
              <a:rPr lang="uk-UA" sz="3200" b="1" dirty="0" smtClean="0"/>
              <a:t> </a:t>
            </a:r>
            <a:r>
              <a:rPr lang="en-US" sz="3200" dirty="0" smtClean="0"/>
              <a:t>0</a:t>
            </a:r>
            <a:r>
              <a:rPr lang="uk-UA" sz="3200" b="1" dirty="0" smtClean="0">
                <a:solidFill>
                  <a:schemeClr val="bg1"/>
                </a:solidFill>
              </a:rPr>
              <a:t>, 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якщо </a:t>
            </a:r>
            <a:r>
              <a:rPr lang="en-US" sz="3200" dirty="0"/>
              <a:t>b</a:t>
            </a:r>
            <a:r>
              <a:rPr lang="uk-UA" sz="3200" b="1" dirty="0" smtClean="0">
                <a:solidFill>
                  <a:schemeClr val="bg1"/>
                </a:solidFill>
              </a:rPr>
              <a:t> </a:t>
            </a:r>
            <a:r>
              <a:rPr lang="uk-UA" sz="3200" b="1" dirty="0" smtClean="0">
                <a:solidFill>
                  <a:schemeClr val="bg1"/>
                </a:solidFill>
              </a:rPr>
              <a:t>= 56</a:t>
            </a:r>
            <a:r>
              <a:rPr lang="uk-UA" sz="3200" b="1" dirty="0" smtClean="0">
                <a:solidFill>
                  <a:schemeClr val="bg1"/>
                </a:solidFill>
              </a:rPr>
              <a:t>, </a:t>
            </a:r>
            <a:r>
              <a:rPr lang="en-US" sz="3200" dirty="0"/>
              <a:t>b</a:t>
            </a:r>
            <a:r>
              <a:rPr lang="uk-UA" sz="3200" b="1" dirty="0" smtClean="0">
                <a:solidFill>
                  <a:schemeClr val="bg1"/>
                </a:solidFill>
              </a:rPr>
              <a:t> </a:t>
            </a:r>
            <a:r>
              <a:rPr lang="uk-UA" sz="3200" b="1" dirty="0">
                <a:solidFill>
                  <a:schemeClr val="bg1"/>
                </a:solidFill>
              </a:rPr>
              <a:t>= </a:t>
            </a:r>
            <a:r>
              <a:rPr lang="uk-UA" sz="3200" b="1" dirty="0" smtClean="0">
                <a:solidFill>
                  <a:schemeClr val="bg1"/>
                </a:solidFill>
              </a:rPr>
              <a:t>90, </a:t>
            </a:r>
            <a:r>
              <a:rPr lang="en-US" sz="3200" dirty="0"/>
              <a:t>b</a:t>
            </a:r>
            <a:r>
              <a:rPr lang="uk-UA" sz="3200" b="1" dirty="0" smtClean="0">
                <a:solidFill>
                  <a:schemeClr val="bg1"/>
                </a:solidFill>
              </a:rPr>
              <a:t> </a:t>
            </a:r>
            <a:r>
              <a:rPr lang="uk-UA" sz="3200" b="1" dirty="0" smtClean="0">
                <a:solidFill>
                  <a:schemeClr val="bg1"/>
                </a:solidFill>
              </a:rPr>
              <a:t>= 3</a:t>
            </a:r>
            <a:r>
              <a:rPr lang="uk-UA" sz="3200" b="1" dirty="0" smtClean="0">
                <a:solidFill>
                  <a:schemeClr val="bg1"/>
                </a:solidFill>
              </a:rPr>
              <a:t>.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9B32A92-A37A-4E58-9050-69E31D11BFED}"/>
              </a:ext>
            </a:extLst>
          </p:cNvPr>
          <p:cNvSpPr txBox="1"/>
          <p:nvPr/>
        </p:nvSpPr>
        <p:spPr>
          <a:xfrm>
            <a:off x="1502565" y="2210438"/>
            <a:ext cx="523753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/>
              <a:t>якщо</a:t>
            </a:r>
            <a:r>
              <a:rPr lang="en-US" sz="3600" dirty="0" smtClean="0"/>
              <a:t> </a:t>
            </a:r>
            <a:r>
              <a:rPr lang="en-US" sz="3600" dirty="0" smtClean="0"/>
              <a:t>b</a:t>
            </a:r>
            <a:r>
              <a:rPr lang="uk-UA" sz="3600" dirty="0" smtClean="0"/>
              <a:t> = </a:t>
            </a:r>
            <a:r>
              <a:rPr lang="en-US" sz="3600" dirty="0" smtClean="0"/>
              <a:t>56</a:t>
            </a:r>
            <a:r>
              <a:rPr lang="uk-UA" sz="3600" dirty="0"/>
              <a:t>, то </a:t>
            </a:r>
            <a:r>
              <a:rPr lang="en-US" sz="3600" dirty="0"/>
              <a:t>78 </a:t>
            </a:r>
            <a:r>
              <a:rPr lang="en-US" sz="3600" dirty="0" smtClean="0"/>
              <a:t>-</a:t>
            </a:r>
            <a:r>
              <a:rPr lang="uk-UA" sz="3600" dirty="0" smtClean="0"/>
              <a:t> </a:t>
            </a:r>
            <a:r>
              <a:rPr lang="en-US" sz="3600" dirty="0" smtClean="0"/>
              <a:t>b</a:t>
            </a:r>
            <a:r>
              <a:rPr lang="en-US" sz="3600" b="1" dirty="0" smtClean="0"/>
              <a:t> ·</a:t>
            </a:r>
            <a:r>
              <a:rPr lang="uk-UA" sz="3600" b="1" dirty="0" smtClean="0"/>
              <a:t> </a:t>
            </a:r>
            <a:r>
              <a:rPr lang="en-US" sz="3600" dirty="0" smtClean="0"/>
              <a:t>0 </a:t>
            </a:r>
            <a:r>
              <a:rPr lang="uk-UA" sz="3600" dirty="0"/>
              <a:t>=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260383" y="3503975"/>
            <a:ext cx="75693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3600" dirty="0"/>
              <a:t> </a:t>
            </a:r>
            <a:r>
              <a:rPr lang="uk-UA" sz="3600" dirty="0" smtClean="0"/>
              <a:t>78</a:t>
            </a:r>
            <a:endParaRPr lang="ru-RU" sz="3600" dirty="0"/>
          </a:p>
        </p:txBody>
      </p:sp>
      <p:sp>
        <p:nvSpPr>
          <p:cNvPr id="16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" y="5728654"/>
            <a:ext cx="141151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Ст.20 №</a:t>
            </a:r>
            <a:r>
              <a:rPr lang="uk-UA" sz="2800" b="1" dirty="0" smtClean="0">
                <a:solidFill>
                  <a:schemeClr val="bg1"/>
                </a:solidFill>
              </a:rPr>
              <a:t>118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81771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3" grpId="0" animBg="1"/>
      <p:bldP spid="15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55501" b="57838"/>
          <a:stretch/>
        </p:blipFill>
        <p:spPr>
          <a:xfrm>
            <a:off x="741803" y="1177340"/>
            <a:ext cx="10272620" cy="54845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1AC8A322-BC43-4843-BFCE-48C5133FF8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5555862" y="1533592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DCE11F0F-5553-42C9-9307-07D210DF2B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090069" y="-506928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DF32223D-D5D3-4745-BBF8-7241DE88D5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301063" y="-651427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649E3F79-C56A-4CC2-80B8-4946FA2E62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8266630E-8DE3-48DB-8DA0-461205CCF7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181477" y="-631259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18579685-51E3-4281-9A0C-A753F30C37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5951066" y="1533592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34FA8706-1790-47B9-ADC6-821A296B15C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940640" y="-676929"/>
            <a:ext cx="454720" cy="56779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E309E241-9C00-4129-9D06-6BDAFBF89E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35779" y="-706333"/>
            <a:ext cx="454720" cy="567792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0956003" y="-512031"/>
            <a:ext cx="439856" cy="288999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8E5AED46-54DE-453A-823D-4C67D3D790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10189157" y="-556534"/>
            <a:ext cx="439856" cy="288999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F6860F68-A90D-49F3-8732-50230190F11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431537" y="-528794"/>
            <a:ext cx="393805" cy="355139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80" t="63032" b="12504"/>
          <a:stretch/>
        </p:blipFill>
        <p:spPr>
          <a:xfrm>
            <a:off x="1120446" y="4797946"/>
            <a:ext cx="2814995" cy="1166669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C9B32A92-A37A-4E58-9050-69E31D11BFED}"/>
              </a:ext>
            </a:extLst>
          </p:cNvPr>
          <p:cNvSpPr txBox="1"/>
          <p:nvPr/>
        </p:nvSpPr>
        <p:spPr>
          <a:xfrm>
            <a:off x="1120446" y="2283709"/>
            <a:ext cx="1692497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otype Corsiva" panose="03010101010201010101" pitchFamily="66" charset="0"/>
              </a:rPr>
              <a:t>   </a:t>
            </a:r>
            <a:endParaRPr lang="uk-UA" sz="3200" dirty="0">
              <a:latin typeface="Monotype Corsiva" panose="03010101010201010101" pitchFamily="66" charset="0"/>
            </a:endParaRPr>
          </a:p>
        </p:txBody>
      </p:sp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031502" y="-635121"/>
            <a:ext cx="454720" cy="567792"/>
          </a:xfrm>
          <a:prstGeom prst="rect">
            <a:avLst/>
          </a:prstGeom>
        </p:spPr>
      </p:pic>
      <p:sp>
        <p:nvSpPr>
          <p:cNvPr id="53" name="Прямоугольник 52"/>
          <p:cNvSpPr/>
          <p:nvPr/>
        </p:nvSpPr>
        <p:spPr>
          <a:xfrm>
            <a:off x="11551119" y="-964780"/>
            <a:ext cx="295082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·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2579132" y="-584910"/>
            <a:ext cx="298286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/>
              <a:t>:</a:t>
            </a:r>
          </a:p>
        </p:txBody>
      </p:sp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1AC8A322-BC43-4843-BFCE-48C5133FF8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5201619" y="1534104"/>
            <a:ext cx="454720" cy="567792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DCE11F0F-5553-42C9-9307-07D210DF2B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04956" y="-457712"/>
            <a:ext cx="454720" cy="567792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69085447-83EF-41C4-B955-1D080D2D78C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2" t="8466" r="17470" b="10762"/>
          <a:stretch/>
        </p:blipFill>
        <p:spPr>
          <a:xfrm>
            <a:off x="3168000" y="1260000"/>
            <a:ext cx="2016000" cy="111600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8266630E-8DE3-48DB-8DA0-461205CCF7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299639" y="1603524"/>
            <a:ext cx="454720" cy="567792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="" xmlns:a16="http://schemas.microsoft.com/office/drawing/2014/main" id="{E309E241-9C00-4129-9D06-6BDAFBF89E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7646037" y="1603523"/>
            <a:ext cx="454720" cy="567792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8E5AED46-54DE-453A-823D-4C67D3D790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1746766" y="-495725"/>
            <a:ext cx="439856" cy="288999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590499" y="-647348"/>
            <a:ext cx="420547" cy="534723"/>
          </a:xfrm>
          <a:prstGeom prst="rect">
            <a:avLst/>
          </a:prstGeom>
        </p:spPr>
      </p:pic>
      <p:sp>
        <p:nvSpPr>
          <p:cNvPr id="36" name="Прямоугольник: скругленные углы 1">
            <a:extLst>
              <a:ext uri="{FF2B5EF4-FFF2-40B4-BE49-F238E27FC236}">
                <a16:creationId xmlns="" xmlns:a16="http://schemas.microsoft.com/office/drawing/2014/main" id="{D14B6799-B0EC-4BEE-99B8-AB04A7CE5FB7}"/>
              </a:ext>
            </a:extLst>
          </p:cNvPr>
          <p:cNvSpPr/>
          <p:nvPr/>
        </p:nvSpPr>
        <p:spPr>
          <a:xfrm>
            <a:off x="7011045" y="1209366"/>
            <a:ext cx="4807321" cy="201570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Купили 2 </a:t>
            </a:r>
            <a:r>
              <a:rPr lang="ru-RU" sz="3200" dirty="0" err="1"/>
              <a:t>ананаси</a:t>
            </a:r>
            <a:r>
              <a:rPr lang="ru-RU" sz="3200" dirty="0"/>
              <a:t>, по </a:t>
            </a:r>
            <a:r>
              <a:rPr lang="ru-RU" sz="3200" dirty="0" smtClean="0"/>
              <a:t>2кг </a:t>
            </a:r>
            <a:r>
              <a:rPr lang="ru-RU" sz="3200" dirty="0" err="1"/>
              <a:t>кожний</a:t>
            </a:r>
            <a:r>
              <a:rPr lang="ru-RU" sz="3200" dirty="0"/>
              <a:t>, і 3 </a:t>
            </a:r>
            <a:r>
              <a:rPr lang="ru-RU" sz="3200" dirty="0" err="1"/>
              <a:t>кошики</a:t>
            </a:r>
            <a:r>
              <a:rPr lang="ru-RU" sz="3200" dirty="0"/>
              <a:t> </a:t>
            </a:r>
            <a:r>
              <a:rPr lang="ru-RU" sz="3200" dirty="0" err="1"/>
              <a:t>ківі</a:t>
            </a:r>
            <a:r>
              <a:rPr lang="ru-RU" sz="3200" dirty="0"/>
              <a:t>, по </a:t>
            </a:r>
            <a:r>
              <a:rPr lang="ru-RU" sz="3200" dirty="0" smtClean="0"/>
              <a:t>1кг </a:t>
            </a:r>
            <a:r>
              <a:rPr lang="ru-RU" sz="3200" dirty="0"/>
              <a:t>в кожному. Яка </a:t>
            </a:r>
            <a:r>
              <a:rPr lang="ru-RU" sz="3200" dirty="0" err="1"/>
              <a:t>маса</a:t>
            </a:r>
            <a:r>
              <a:rPr lang="ru-RU" sz="3200" dirty="0"/>
              <a:t> </a:t>
            </a:r>
            <a:r>
              <a:rPr lang="ru-RU" sz="3200" dirty="0" err="1"/>
              <a:t>цієї</a:t>
            </a:r>
            <a:r>
              <a:rPr lang="ru-RU" sz="3200" dirty="0"/>
              <a:t> покупки?</a:t>
            </a:r>
            <a:endParaRPr lang="uk-UA" sz="3200" dirty="0">
              <a:solidFill>
                <a:schemeClr val="bg1"/>
              </a:solidFill>
            </a:endParaRPr>
          </a:p>
        </p:txBody>
      </p:sp>
      <p:sp>
        <p:nvSpPr>
          <p:cNvPr id="38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" y="5728654"/>
            <a:ext cx="1339503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Ст.21 </a:t>
            </a:r>
            <a:r>
              <a:rPr lang="uk-UA" sz="2800" b="1" dirty="0" smtClean="0">
                <a:solidFill>
                  <a:schemeClr val="bg1"/>
                </a:solidFill>
              </a:rPr>
              <a:t>№</a:t>
            </a:r>
            <a:r>
              <a:rPr lang="uk-UA" sz="2800" b="1" dirty="0" smtClean="0">
                <a:solidFill>
                  <a:schemeClr val="bg1"/>
                </a:solidFill>
              </a:rPr>
              <a:t>119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39295" y="427570"/>
            <a:ext cx="10792969" cy="68128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задачі 119 виразами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31B214AF-AFFF-43F1-B73B-EDF5FFC1ADBA}"/>
              </a:ext>
            </a:extLst>
          </p:cNvPr>
          <p:cNvSpPr txBox="1"/>
          <p:nvPr/>
        </p:nvSpPr>
        <p:spPr>
          <a:xfrm>
            <a:off x="1050613" y="2245041"/>
            <a:ext cx="447781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002060"/>
                </a:solidFill>
              </a:rPr>
              <a:t>А  </a:t>
            </a:r>
            <a:r>
              <a:rPr lang="uk-UA" sz="3600" dirty="0">
                <a:solidFill>
                  <a:srgbClr val="002060"/>
                </a:solidFill>
              </a:rPr>
              <a:t>– </a:t>
            </a:r>
            <a:r>
              <a:rPr lang="uk-UA" sz="3600" dirty="0" smtClean="0">
                <a:solidFill>
                  <a:srgbClr val="002060"/>
                </a:solidFill>
              </a:rPr>
              <a:t>2шт. </a:t>
            </a:r>
            <a:r>
              <a:rPr lang="uk-UA" sz="3600" dirty="0">
                <a:solidFill>
                  <a:srgbClr val="002060"/>
                </a:solidFill>
              </a:rPr>
              <a:t>по </a:t>
            </a:r>
            <a:r>
              <a:rPr lang="uk-UA" sz="3600" dirty="0" smtClean="0">
                <a:solidFill>
                  <a:srgbClr val="002060"/>
                </a:solidFill>
              </a:rPr>
              <a:t>2кг</a:t>
            </a:r>
            <a:endParaRPr lang="uk-UA" sz="3600" dirty="0" smtClean="0">
              <a:solidFill>
                <a:srgbClr val="002060"/>
              </a:solidFill>
            </a:endParaRPr>
          </a:p>
          <a:p>
            <a:endParaRPr lang="uk-UA" sz="1000" dirty="0" smtClean="0">
              <a:solidFill>
                <a:srgbClr val="002060"/>
              </a:solidFill>
            </a:endParaRPr>
          </a:p>
          <a:p>
            <a:r>
              <a:rPr lang="uk-UA" sz="3600" dirty="0" smtClean="0">
                <a:solidFill>
                  <a:srgbClr val="002060"/>
                </a:solidFill>
              </a:rPr>
              <a:t>К </a:t>
            </a:r>
            <a:r>
              <a:rPr lang="uk-UA" sz="3600" dirty="0" smtClean="0">
                <a:solidFill>
                  <a:srgbClr val="002060"/>
                </a:solidFill>
              </a:rPr>
              <a:t>– </a:t>
            </a:r>
            <a:r>
              <a:rPr lang="uk-UA" sz="3600" dirty="0" smtClean="0">
                <a:solidFill>
                  <a:srgbClr val="002060"/>
                </a:solidFill>
              </a:rPr>
              <a:t>3к. </a:t>
            </a:r>
            <a:r>
              <a:rPr lang="uk-UA" sz="3600" dirty="0" smtClean="0">
                <a:solidFill>
                  <a:srgbClr val="002060"/>
                </a:solidFill>
              </a:rPr>
              <a:t>по 1</a:t>
            </a:r>
            <a:r>
              <a:rPr lang="uk-UA" sz="3600" dirty="0" smtClean="0">
                <a:solidFill>
                  <a:srgbClr val="002060"/>
                </a:solidFill>
              </a:rPr>
              <a:t>кг</a:t>
            </a:r>
            <a:endParaRPr lang="uk-UA" sz="3600" dirty="0">
              <a:solidFill>
                <a:srgbClr val="002060"/>
              </a:solidFill>
            </a:endParaRPr>
          </a:p>
        </p:txBody>
      </p:sp>
      <p:sp>
        <p:nvSpPr>
          <p:cNvPr id="50" name="Правая фигурная скобка 49"/>
          <p:cNvSpPr/>
          <p:nvPr/>
        </p:nvSpPr>
        <p:spPr>
          <a:xfrm>
            <a:off x="4004956" y="2244591"/>
            <a:ext cx="207884" cy="1288404"/>
          </a:xfrm>
          <a:prstGeom prst="rightBrac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52" name="TextBox 51"/>
          <p:cNvSpPr txBox="1"/>
          <p:nvPr/>
        </p:nvSpPr>
        <p:spPr>
          <a:xfrm>
            <a:off x="4352247" y="2573447"/>
            <a:ext cx="809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002060"/>
                </a:solidFill>
              </a:rPr>
              <a:t>?кг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C9B32A92-A37A-4E58-9050-69E31D11BFED}"/>
              </a:ext>
            </a:extLst>
          </p:cNvPr>
          <p:cNvSpPr txBox="1"/>
          <p:nvPr/>
        </p:nvSpPr>
        <p:spPr>
          <a:xfrm>
            <a:off x="1163819" y="3573810"/>
            <a:ext cx="92625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2 </a:t>
            </a:r>
            <a:r>
              <a:rPr lang="uk-UA" sz="3200" b="1" dirty="0" smtClean="0"/>
              <a:t>∙ 2 </a:t>
            </a:r>
            <a:endParaRPr lang="uk-UA" sz="3200" b="1" dirty="0"/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C9B32A92-A37A-4E58-9050-69E31D11BFED}"/>
              </a:ext>
            </a:extLst>
          </p:cNvPr>
          <p:cNvSpPr txBox="1"/>
          <p:nvPr/>
        </p:nvSpPr>
        <p:spPr>
          <a:xfrm>
            <a:off x="2090069" y="3573810"/>
            <a:ext cx="154817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+ </a:t>
            </a:r>
            <a:r>
              <a:rPr lang="uk-UA" sz="3200" b="1" dirty="0" smtClean="0"/>
              <a:t>1 ∙ 3 </a:t>
            </a:r>
            <a:r>
              <a:rPr lang="uk-UA" sz="3200" b="1" dirty="0" smtClean="0"/>
              <a:t>=</a:t>
            </a:r>
            <a:endParaRPr lang="uk-UA" sz="3200" b="1" dirty="0"/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C9B32A92-A37A-4E58-9050-69E31D11BFED}"/>
              </a:ext>
            </a:extLst>
          </p:cNvPr>
          <p:cNvSpPr txBox="1"/>
          <p:nvPr/>
        </p:nvSpPr>
        <p:spPr>
          <a:xfrm>
            <a:off x="3618656" y="3556863"/>
            <a:ext cx="113818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7 </a:t>
            </a:r>
            <a:r>
              <a:rPr lang="uk-UA" sz="3200" b="1" dirty="0" smtClean="0"/>
              <a:t>(кг)</a:t>
            </a:r>
            <a:endParaRPr lang="uk-UA" sz="3200" b="1" dirty="0"/>
          </a:p>
        </p:txBody>
      </p:sp>
      <p:sp>
        <p:nvSpPr>
          <p:cNvPr id="44" name="Прямоугольник: скругленные углы 1">
            <a:extLst>
              <a:ext uri="{FF2B5EF4-FFF2-40B4-BE49-F238E27FC236}">
                <a16:creationId xmlns="" xmlns:a16="http://schemas.microsoft.com/office/drawing/2014/main" id="{D14B6799-B0EC-4BEE-99B8-AB04A7CE5FB7}"/>
              </a:ext>
            </a:extLst>
          </p:cNvPr>
          <p:cNvSpPr/>
          <p:nvPr/>
        </p:nvSpPr>
        <p:spPr>
          <a:xfrm>
            <a:off x="7031459" y="3275807"/>
            <a:ext cx="4910247" cy="30028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Купили 2 </a:t>
            </a:r>
            <a:r>
              <a:rPr lang="ru-RU" sz="3200" dirty="0" err="1"/>
              <a:t>ананаси</a:t>
            </a:r>
            <a:r>
              <a:rPr lang="ru-RU" sz="3200" dirty="0"/>
              <a:t>, по </a:t>
            </a:r>
            <a:r>
              <a:rPr lang="ru-RU" sz="3200" dirty="0" smtClean="0"/>
              <a:t>2кг </a:t>
            </a:r>
            <a:r>
              <a:rPr lang="ru-RU" sz="3200" dirty="0" err="1"/>
              <a:t>кожний</a:t>
            </a:r>
            <a:r>
              <a:rPr lang="ru-RU" sz="3200" dirty="0"/>
              <a:t>, і 3 </a:t>
            </a:r>
            <a:r>
              <a:rPr lang="ru-RU" sz="3200" dirty="0" err="1"/>
              <a:t>кошики</a:t>
            </a:r>
            <a:r>
              <a:rPr lang="ru-RU" sz="3200" dirty="0"/>
              <a:t> </a:t>
            </a:r>
            <a:r>
              <a:rPr lang="ru-RU" sz="3200" dirty="0" err="1"/>
              <a:t>ківі</a:t>
            </a:r>
            <a:r>
              <a:rPr lang="ru-RU" sz="3200" dirty="0"/>
              <a:t>, по </a:t>
            </a:r>
            <a:r>
              <a:rPr lang="ru-RU" sz="3200" dirty="0" smtClean="0"/>
              <a:t>1кг </a:t>
            </a:r>
            <a:r>
              <a:rPr lang="ru-RU" sz="3200" dirty="0"/>
              <a:t>в кожному. Чого купили більше - </a:t>
            </a:r>
            <a:r>
              <a:rPr lang="ru-RU" sz="3200" dirty="0" err="1"/>
              <a:t>ананасів</a:t>
            </a:r>
            <a:r>
              <a:rPr lang="ru-RU" sz="3200" dirty="0"/>
              <a:t> чи </a:t>
            </a:r>
            <a:r>
              <a:rPr lang="ru-RU" sz="3200" dirty="0" err="1"/>
              <a:t>ківі</a:t>
            </a:r>
            <a:r>
              <a:rPr lang="ru-RU" sz="3200" dirty="0"/>
              <a:t>? На </a:t>
            </a:r>
            <a:r>
              <a:rPr lang="ru-RU" sz="3200" dirty="0" err="1"/>
              <a:t>скільки</a:t>
            </a:r>
            <a:r>
              <a:rPr lang="ru-RU" sz="3200" dirty="0"/>
              <a:t> </a:t>
            </a:r>
            <a:r>
              <a:rPr lang="ru-RU" sz="3200" dirty="0" err="1"/>
              <a:t>кілограмів</a:t>
            </a:r>
            <a:r>
              <a:rPr lang="ru-RU" sz="3200" dirty="0"/>
              <a:t> більше</a:t>
            </a:r>
            <a:r>
              <a:rPr lang="ru-RU" sz="3200" dirty="0" smtClean="0"/>
              <a:t>?</a:t>
            </a:r>
            <a:endParaRPr lang="uk-UA" sz="3200" dirty="0">
              <a:solidFill>
                <a:schemeClr val="bg1"/>
              </a:solidFill>
            </a:endParaRPr>
          </a:p>
        </p:txBody>
      </p:sp>
      <p:pic>
        <p:nvPicPr>
          <p:cNvPr id="60" name="Picture 2" descr="C:\Users\user\Downloads\pngwing.com (15)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3" t="5994" r="11113" b="7353"/>
          <a:stretch/>
        </p:blipFill>
        <p:spPr bwMode="auto">
          <a:xfrm>
            <a:off x="5161436" y="3225067"/>
            <a:ext cx="1677559" cy="198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" name="Группа 60"/>
          <p:cNvGrpSpPr/>
          <p:nvPr/>
        </p:nvGrpSpPr>
        <p:grpSpPr>
          <a:xfrm>
            <a:off x="4994172" y="2462191"/>
            <a:ext cx="379656" cy="882433"/>
            <a:chOff x="6204741" y="3069117"/>
            <a:chExt cx="669139" cy="1047747"/>
          </a:xfrm>
        </p:grpSpPr>
        <p:sp>
          <p:nvSpPr>
            <p:cNvPr id="62" name="Полилиния 61"/>
            <p:cNvSpPr/>
            <p:nvPr/>
          </p:nvSpPr>
          <p:spPr>
            <a:xfrm>
              <a:off x="6242049" y="3069117"/>
              <a:ext cx="631831" cy="1047747"/>
            </a:xfrm>
            <a:custGeom>
              <a:avLst/>
              <a:gdLst>
                <a:gd name="connsiteX0" fmla="*/ 0 w 654056"/>
                <a:gd name="connsiteY0" fmla="*/ 0 h 1097440"/>
                <a:gd name="connsiteX1" fmla="*/ 352425 w 654056"/>
                <a:gd name="connsiteY1" fmla="*/ 73025 h 1097440"/>
                <a:gd name="connsiteX2" fmla="*/ 565150 w 654056"/>
                <a:gd name="connsiteY2" fmla="*/ 241300 h 1097440"/>
                <a:gd name="connsiteX3" fmla="*/ 654050 w 654056"/>
                <a:gd name="connsiteY3" fmla="*/ 542925 h 1097440"/>
                <a:gd name="connsiteX4" fmla="*/ 568325 w 654056"/>
                <a:gd name="connsiteY4" fmla="*/ 908050 h 1097440"/>
                <a:gd name="connsiteX5" fmla="*/ 330200 w 654056"/>
                <a:gd name="connsiteY5" fmla="*/ 1079500 h 1097440"/>
                <a:gd name="connsiteX6" fmla="*/ 22225 w 654056"/>
                <a:gd name="connsiteY6" fmla="*/ 1092200 h 1097440"/>
                <a:gd name="connsiteX7" fmla="*/ 22225 w 654056"/>
                <a:gd name="connsiteY7" fmla="*/ 1092200 h 1097440"/>
                <a:gd name="connsiteX0" fmla="*/ 0 w 657231"/>
                <a:gd name="connsiteY0" fmla="*/ 0 h 1072040"/>
                <a:gd name="connsiteX1" fmla="*/ 355600 w 657231"/>
                <a:gd name="connsiteY1" fmla="*/ 47625 h 1072040"/>
                <a:gd name="connsiteX2" fmla="*/ 568325 w 657231"/>
                <a:gd name="connsiteY2" fmla="*/ 215900 h 1072040"/>
                <a:gd name="connsiteX3" fmla="*/ 657225 w 657231"/>
                <a:gd name="connsiteY3" fmla="*/ 517525 h 1072040"/>
                <a:gd name="connsiteX4" fmla="*/ 571500 w 657231"/>
                <a:gd name="connsiteY4" fmla="*/ 882650 h 1072040"/>
                <a:gd name="connsiteX5" fmla="*/ 333375 w 657231"/>
                <a:gd name="connsiteY5" fmla="*/ 1054100 h 1072040"/>
                <a:gd name="connsiteX6" fmla="*/ 25400 w 657231"/>
                <a:gd name="connsiteY6" fmla="*/ 1066800 h 1072040"/>
                <a:gd name="connsiteX7" fmla="*/ 25400 w 657231"/>
                <a:gd name="connsiteY7" fmla="*/ 1066800 h 1072040"/>
                <a:gd name="connsiteX0" fmla="*/ 19050 w 631831"/>
                <a:gd name="connsiteY0" fmla="*/ 0 h 1075215"/>
                <a:gd name="connsiteX1" fmla="*/ 330200 w 631831"/>
                <a:gd name="connsiteY1" fmla="*/ 50800 h 1075215"/>
                <a:gd name="connsiteX2" fmla="*/ 542925 w 631831"/>
                <a:gd name="connsiteY2" fmla="*/ 219075 h 1075215"/>
                <a:gd name="connsiteX3" fmla="*/ 631825 w 631831"/>
                <a:gd name="connsiteY3" fmla="*/ 520700 h 1075215"/>
                <a:gd name="connsiteX4" fmla="*/ 546100 w 631831"/>
                <a:gd name="connsiteY4" fmla="*/ 885825 h 1075215"/>
                <a:gd name="connsiteX5" fmla="*/ 307975 w 631831"/>
                <a:gd name="connsiteY5" fmla="*/ 1057275 h 1075215"/>
                <a:gd name="connsiteX6" fmla="*/ 0 w 631831"/>
                <a:gd name="connsiteY6" fmla="*/ 1069975 h 1075215"/>
                <a:gd name="connsiteX7" fmla="*/ 0 w 631831"/>
                <a:gd name="connsiteY7" fmla="*/ 1069975 h 1075215"/>
                <a:gd name="connsiteX0" fmla="*/ 22225 w 631831"/>
                <a:gd name="connsiteY0" fmla="*/ 0 h 1056165"/>
                <a:gd name="connsiteX1" fmla="*/ 330200 w 631831"/>
                <a:gd name="connsiteY1" fmla="*/ 31750 h 1056165"/>
                <a:gd name="connsiteX2" fmla="*/ 542925 w 631831"/>
                <a:gd name="connsiteY2" fmla="*/ 200025 h 1056165"/>
                <a:gd name="connsiteX3" fmla="*/ 631825 w 631831"/>
                <a:gd name="connsiteY3" fmla="*/ 501650 h 1056165"/>
                <a:gd name="connsiteX4" fmla="*/ 546100 w 631831"/>
                <a:gd name="connsiteY4" fmla="*/ 866775 h 1056165"/>
                <a:gd name="connsiteX5" fmla="*/ 307975 w 631831"/>
                <a:gd name="connsiteY5" fmla="*/ 1038225 h 1056165"/>
                <a:gd name="connsiteX6" fmla="*/ 0 w 631831"/>
                <a:gd name="connsiteY6" fmla="*/ 1050925 h 1056165"/>
                <a:gd name="connsiteX7" fmla="*/ 0 w 631831"/>
                <a:gd name="connsiteY7" fmla="*/ 1050925 h 1056165"/>
                <a:gd name="connsiteX0" fmla="*/ 22225 w 631831"/>
                <a:gd name="connsiteY0" fmla="*/ 0 h 1046640"/>
                <a:gd name="connsiteX1" fmla="*/ 330200 w 631831"/>
                <a:gd name="connsiteY1" fmla="*/ 22225 h 1046640"/>
                <a:gd name="connsiteX2" fmla="*/ 542925 w 631831"/>
                <a:gd name="connsiteY2" fmla="*/ 190500 h 1046640"/>
                <a:gd name="connsiteX3" fmla="*/ 631825 w 631831"/>
                <a:gd name="connsiteY3" fmla="*/ 492125 h 1046640"/>
                <a:gd name="connsiteX4" fmla="*/ 546100 w 631831"/>
                <a:gd name="connsiteY4" fmla="*/ 857250 h 1046640"/>
                <a:gd name="connsiteX5" fmla="*/ 307975 w 631831"/>
                <a:gd name="connsiteY5" fmla="*/ 1028700 h 1046640"/>
                <a:gd name="connsiteX6" fmla="*/ 0 w 631831"/>
                <a:gd name="connsiteY6" fmla="*/ 1041400 h 1046640"/>
                <a:gd name="connsiteX7" fmla="*/ 0 w 631831"/>
                <a:gd name="connsiteY7" fmla="*/ 1041400 h 1046640"/>
                <a:gd name="connsiteX0" fmla="*/ 22225 w 631831"/>
                <a:gd name="connsiteY0" fmla="*/ 1107 h 1047747"/>
                <a:gd name="connsiteX1" fmla="*/ 330200 w 631831"/>
                <a:gd name="connsiteY1" fmla="*/ 23332 h 1047747"/>
                <a:gd name="connsiteX2" fmla="*/ 542925 w 631831"/>
                <a:gd name="connsiteY2" fmla="*/ 191607 h 1047747"/>
                <a:gd name="connsiteX3" fmla="*/ 631825 w 631831"/>
                <a:gd name="connsiteY3" fmla="*/ 493232 h 1047747"/>
                <a:gd name="connsiteX4" fmla="*/ 546100 w 631831"/>
                <a:gd name="connsiteY4" fmla="*/ 858357 h 1047747"/>
                <a:gd name="connsiteX5" fmla="*/ 307975 w 631831"/>
                <a:gd name="connsiteY5" fmla="*/ 1029807 h 1047747"/>
                <a:gd name="connsiteX6" fmla="*/ 0 w 631831"/>
                <a:gd name="connsiteY6" fmla="*/ 1042507 h 1047747"/>
                <a:gd name="connsiteX7" fmla="*/ 0 w 631831"/>
                <a:gd name="connsiteY7" fmla="*/ 1042507 h 1047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1831" h="1047747">
                  <a:moveTo>
                    <a:pt x="22225" y="1107"/>
                  </a:moveTo>
                  <a:cubicBezTo>
                    <a:pt x="151341" y="1636"/>
                    <a:pt x="243417" y="-8418"/>
                    <a:pt x="330200" y="23332"/>
                  </a:cubicBezTo>
                  <a:cubicBezTo>
                    <a:pt x="416983" y="55082"/>
                    <a:pt x="492654" y="113290"/>
                    <a:pt x="542925" y="191607"/>
                  </a:cubicBezTo>
                  <a:cubicBezTo>
                    <a:pt x="593196" y="269924"/>
                    <a:pt x="631296" y="382107"/>
                    <a:pt x="631825" y="493232"/>
                  </a:cubicBezTo>
                  <a:cubicBezTo>
                    <a:pt x="632354" y="604357"/>
                    <a:pt x="600075" y="768928"/>
                    <a:pt x="546100" y="858357"/>
                  </a:cubicBezTo>
                  <a:cubicBezTo>
                    <a:pt x="492125" y="947786"/>
                    <a:pt x="398992" y="999115"/>
                    <a:pt x="307975" y="1029807"/>
                  </a:cubicBezTo>
                  <a:cubicBezTo>
                    <a:pt x="216958" y="1060499"/>
                    <a:pt x="0" y="1042507"/>
                    <a:pt x="0" y="1042507"/>
                  </a:cubicBezTo>
                  <a:lnTo>
                    <a:pt x="0" y="1042507"/>
                  </a:lnTo>
                </a:path>
              </a:pathLst>
            </a:cu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3" name="Прямая со стрелкой 62"/>
            <p:cNvCxnSpPr/>
            <p:nvPr/>
          </p:nvCxnSpPr>
          <p:spPr>
            <a:xfrm flipH="1">
              <a:off x="6242049" y="3071033"/>
              <a:ext cx="69021" cy="3175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 стрелкой 63"/>
            <p:cNvCxnSpPr/>
            <p:nvPr/>
          </p:nvCxnSpPr>
          <p:spPr>
            <a:xfrm flipH="1">
              <a:off x="6204741" y="4111322"/>
              <a:ext cx="69021" cy="3175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4"/>
          <p:cNvSpPr txBox="1"/>
          <p:nvPr/>
        </p:nvSpPr>
        <p:spPr>
          <a:xfrm>
            <a:off x="5458438" y="2565627"/>
            <a:ext cx="1439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002060"/>
                </a:solidFill>
              </a:rPr>
              <a:t>На ?кг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C9B32A92-A37A-4E58-9050-69E31D11BFED}"/>
              </a:ext>
            </a:extLst>
          </p:cNvPr>
          <p:cNvSpPr txBox="1"/>
          <p:nvPr/>
        </p:nvSpPr>
        <p:spPr>
          <a:xfrm>
            <a:off x="1163819" y="4300611"/>
            <a:ext cx="92625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2 </a:t>
            </a:r>
            <a:r>
              <a:rPr lang="uk-UA" sz="3200" b="1" dirty="0" smtClean="0"/>
              <a:t>∙ 2 </a:t>
            </a:r>
            <a:endParaRPr lang="uk-UA" sz="3200" b="1" dirty="0"/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C9B32A92-A37A-4E58-9050-69E31D11BFED}"/>
              </a:ext>
            </a:extLst>
          </p:cNvPr>
          <p:cNvSpPr txBox="1"/>
          <p:nvPr/>
        </p:nvSpPr>
        <p:spPr>
          <a:xfrm>
            <a:off x="2090069" y="4300611"/>
            <a:ext cx="154817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– 1 ∙ 3 </a:t>
            </a:r>
            <a:r>
              <a:rPr lang="uk-UA" sz="3200" b="1" dirty="0" smtClean="0"/>
              <a:t>=</a:t>
            </a:r>
            <a:endParaRPr lang="uk-UA" sz="3200" b="1" dirty="0"/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C9B32A92-A37A-4E58-9050-69E31D11BFED}"/>
              </a:ext>
            </a:extLst>
          </p:cNvPr>
          <p:cNvSpPr txBox="1"/>
          <p:nvPr/>
        </p:nvSpPr>
        <p:spPr>
          <a:xfrm>
            <a:off x="3621765" y="4294038"/>
            <a:ext cx="113818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1 </a:t>
            </a:r>
            <a:r>
              <a:rPr lang="uk-UA" sz="3200" b="1" dirty="0" smtClean="0"/>
              <a:t>(кг)</a:t>
            </a:r>
            <a:endParaRPr lang="uk-UA" sz="3200" b="1" dirty="0"/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31B214AF-AFFF-43F1-B73B-EDF5FFC1ADBA}"/>
              </a:ext>
            </a:extLst>
          </p:cNvPr>
          <p:cNvSpPr txBox="1"/>
          <p:nvPr/>
        </p:nvSpPr>
        <p:spPr>
          <a:xfrm>
            <a:off x="1317072" y="5128489"/>
            <a:ext cx="63289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                        маса </a:t>
            </a:r>
            <a:r>
              <a:rPr lang="uk-UA" sz="3600" dirty="0" smtClean="0"/>
              <a:t>покупки </a:t>
            </a:r>
            <a:r>
              <a:rPr lang="uk-UA" sz="3600" dirty="0" smtClean="0"/>
              <a:t>7кг.</a:t>
            </a:r>
          </a:p>
          <a:p>
            <a:r>
              <a:rPr lang="uk-UA" sz="3600" dirty="0" smtClean="0"/>
              <a:t>Ананасів більше на 1кг.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358729446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0" grpId="0" animBg="1"/>
      <p:bldP spid="52" grpId="0"/>
      <p:bldP spid="41" grpId="0" animBg="1"/>
      <p:bldP spid="56" grpId="0" animBg="1"/>
      <p:bldP spid="57" grpId="0" animBg="1"/>
      <p:bldP spid="44" grpId="0" animBg="1"/>
      <p:bldP spid="65" grpId="0"/>
      <p:bldP spid="66" grpId="0" animBg="1"/>
      <p:bldP spid="70" grpId="0" animBg="1"/>
      <p:bldP spid="75" grpId="0" animBg="1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23479" y="591945"/>
            <a:ext cx="9703476" cy="74961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sp>
        <p:nvSpPr>
          <p:cNvPr id="5" name="Прямокутник: округлені кути 5">
            <a:extLst>
              <a:ext uri="{FF2B5EF4-FFF2-40B4-BE49-F238E27FC236}">
                <a16:creationId xmlns="" xmlns:a16="http://schemas.microsoft.com/office/drawing/2014/main" id="{F35B1DC1-1FB4-485D-B536-AB95778CE417}"/>
              </a:ext>
            </a:extLst>
          </p:cNvPr>
          <p:cNvSpPr/>
          <p:nvPr/>
        </p:nvSpPr>
        <p:spPr>
          <a:xfrm>
            <a:off x="3499743" y="1557586"/>
            <a:ext cx="7157308" cy="18442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На сторінці </a:t>
            </a:r>
            <a:r>
              <a:rPr lang="uk-UA" sz="3200" b="1" dirty="0" smtClean="0">
                <a:solidFill>
                  <a:schemeClr val="bg1"/>
                </a:solidFill>
              </a:rPr>
              <a:t>21 </a:t>
            </a:r>
            <a:r>
              <a:rPr lang="uk-UA" sz="3200" b="1" dirty="0" smtClean="0">
                <a:solidFill>
                  <a:schemeClr val="bg1"/>
                </a:solidFill>
              </a:rPr>
              <a:t>задачу </a:t>
            </a:r>
            <a:r>
              <a:rPr lang="uk-UA" sz="3200" b="1" dirty="0">
                <a:solidFill>
                  <a:schemeClr val="bg1"/>
                </a:solidFill>
              </a:rPr>
              <a:t>№ </a:t>
            </a:r>
            <a:r>
              <a:rPr lang="uk-UA" sz="3200" b="1" dirty="0" smtClean="0">
                <a:solidFill>
                  <a:schemeClr val="bg1"/>
                </a:solidFill>
              </a:rPr>
              <a:t>120</a:t>
            </a:r>
            <a:endParaRPr lang="uk-UA" sz="32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та розв’язати </a:t>
            </a:r>
            <a:r>
              <a:rPr lang="uk-UA" sz="3200" b="1" dirty="0">
                <a:solidFill>
                  <a:schemeClr val="bg1"/>
                </a:solidFill>
              </a:rPr>
              <a:t>вирази № </a:t>
            </a:r>
            <a:r>
              <a:rPr lang="uk-UA" sz="3200" b="1" dirty="0" smtClean="0">
                <a:solidFill>
                  <a:schemeClr val="bg1"/>
                </a:solidFill>
              </a:rPr>
              <a:t>121</a:t>
            </a:r>
            <a:endParaRPr lang="uk-UA" sz="32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Повторити таблицю множення на 2,3,4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5447" y="1464463"/>
            <a:ext cx="2448272" cy="387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3 клас\03 МАТЕМ\1 Листопад\1 Повторення вивченого в 2 кл\№014 - Правило множення на 0, правило ділення числа 0\2025-09-16_1450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743" y="3501802"/>
            <a:ext cx="722775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67454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561066" y="350343"/>
            <a:ext cx="2742245" cy="2447122"/>
          </a:xfrm>
          <a:prstGeom prst="rect">
            <a:avLst/>
          </a:prstGeom>
        </p:spPr>
      </p:pic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947" y="1314558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89947" y="350344"/>
            <a:ext cx="6913299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«Мікрофон»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81841" y="1315633"/>
            <a:ext cx="5421405" cy="10442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3200" b="1" dirty="0"/>
              <a:t>Як знайти невідомий </a:t>
            </a:r>
            <a:r>
              <a:rPr lang="uk-UA" sz="3200" b="1" dirty="0" smtClean="0"/>
              <a:t>дільник</a:t>
            </a:r>
            <a:r>
              <a:rPr lang="uk-UA" sz="3200" b="1" dirty="0"/>
              <a:t>?</a:t>
            </a:r>
            <a:endParaRPr lang="ru-RU" sz="3200" b="1" dirty="0"/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947" y="2753696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081841" y="2709714"/>
            <a:ext cx="5421405" cy="1088273"/>
          </a:xfrm>
          <a:prstGeom prst="roundRect">
            <a:avLst/>
          </a:prstGeom>
          <a:solidFill>
            <a:srgbClr val="9A57C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3200" b="1" dirty="0"/>
              <a:t>Що одержимо при множенні числа на </a:t>
            </a:r>
            <a:r>
              <a:rPr lang="uk-UA" sz="3200" b="1" dirty="0" smtClean="0"/>
              <a:t>0?</a:t>
            </a:r>
            <a:endParaRPr lang="ru-RU" sz="3200" b="1" dirty="0"/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947" y="4192889"/>
            <a:ext cx="1391160" cy="118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081841" y="4212445"/>
            <a:ext cx="5421405" cy="118882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3200" b="1" dirty="0"/>
              <a:t>Що одержимо при діленні </a:t>
            </a:r>
            <a:r>
              <a:rPr lang="uk-UA" sz="3200" b="1" dirty="0" smtClean="0"/>
              <a:t>0 на число?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70933753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10271" y="508798"/>
            <a:ext cx="10053293" cy="782337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3600" b="1" dirty="0" smtClean="0"/>
              <a:t>Рефлексія</a:t>
            </a:r>
            <a:endParaRPr lang="ru-RU" sz="3600" b="1" dirty="0"/>
          </a:p>
        </p:txBody>
      </p:sp>
      <p:sp>
        <p:nvSpPr>
          <p:cNvPr id="2" name="AutoShape 10" descr="data:image/jpeg;base64,/9j/4AAQSkZJRgABAQAAAQABAAD/2wCEAAoHCBYWFRgWFhUZGBgaHBweGhocGh4cHBwaIRwaHBwcIR4eIS4lHyErHxoYJjgnKy8xNTU1HCQ7QDs0Py40NTEBDAwMEA8QHxISHzQrJSs0NDQ0NDQ0NDQ0NDY2NDQ0NDQ2NDQ0NDQ0NDQ0NDQ0NDY0NDQ0NDQ0NDQ0NDQ0NDQ0NP/AABEIALQBGQMBIgACEQEDEQH/xAAbAAACAwEBAQAAAAAAAAAAAAAEBQIDBgABB//EAD0QAAIBAgUCAwYFAwQBAwUAAAECEQAhAwQSMUEFUSJhcRMygZGhwQZCsdHwFFLhFWJy8SOTorIWM1OCkv/EABkBAAMBAQEAAAAAAAAAAAAAAAECAwQABf/EACcRAAICAgIBBAEFAQAAAAAAAAABAhEDIRIxQQQiUWETMkJxgaEU/9oADAMBAAIRAxEAPwDEuhBvNCPDEyYFGYiz52oNjBNYY7L1R4gC7E1Yhlo+JqsgkcxVmVkSfLama8gsLw83BGkeGfiDRf8AWqyn+WpWuJG9ufQ1VhPJvx9aVxtHdMJx8eJ3/SasyeakRqNyJjcxQ2KwPpG9U4Z0kRftQ43EZPZptBOoAtvMwTt9qExMN9XvNtzb6Cuy2dK3Igc72+9cc0HsSRPED51GMWhpuyOVxGVgDztAn9aaO+0ifMm0+nNI0w7ySSdwZgR2tTPBzYB06pHff5VWt2RYQqdhJ4j71YHgkWI5+9/XmqFBN5m9Wapiw/f1pkBoOTFRlAKkRtB5/ajAhkETfzvHaluWckjaBxTZNRmLkDjt/OaZq0BaK8dyWiduPP8AxQ6mCYE/UegokeV+9Ks05BJ9f+qnVMYO/qVUzaP1oNs17QsBYfzaqsDLtiuq6ogeVh+9QOXUgqhZWJYECwBUbMfSlcknRphhbin/ACVZl9Bj3u/c0PlyGaQIA48qVY+YKsZOxv2pxkWJ8W2ranqkTkt9A2MLwOb/AB9ahlxPeSTbijc6unmZBHxO1V4SaCJ37z87U37RPJUcC5ngCfWJNW4SEnUbbmOQF4+tQgmTuJ03+lWYGGSSknVML2vcn5CggtBBwwGAKkkXHcze9WvjYrmApa9iBbz8qaZLo+I0u4ZRZQQN5Ejnai8XKaAXbF0qI0qYAB/zSTnWiuLDy29IzbZkp4XTfvvv51VmsZTLabzFoFhx51f1Jw7C5kWkD6STJFLdLB1Cg8AD70Yq1Yk1xk4p2goODcdrCO+/pS7FOoyd/htWkzOFhoALsxAJ/n3rPZnDuY2O1GL2K+jzLflHcfe9NQi6CRJnZRvHck0qRgxFrRf17Uw9onhUG5IsBaP4KEwx0eZbDF5Gx/nwqzxf2j6fvVOUxvHLNYzIje9Mv6RO/wD7qSQyM46aQaAxd7c0xxm+Nopc1r9qshC1zYCajrgE89zUC83+FQ9p+tFIDON5vzxUsOATE1WjX9amWpqFLXiP815l2AJMehqEk1wUixPzBihXgO+ya4524q1XJIgD7/Ojuk6JmxfUAJgqOQRyDPwp91HoJ0FgFD/7Rpk9o2+NLJpOiixuUbTMsibXMzYefnROAwKwd5Mm0/CqXJNmsV34IIqVyR4bxx2rmvBIOyONNjO/amOntS3JYfOw9aYAnkiPL9aR9h8FmA178UTgZ8uWCXc+FMNSQW5kxsLc96GwWKtIN7/oaZfggJ42KTiI5luDruAPMAU8nUbHww5ToMw/w8qpfHjMHxEKxKqD+XT2pBnnY60eCyOBK21CJ2rRdVy6rq0u2vFdVFzCgSWUEe7PNZDpWG3tMRmAEeEXJHMwSb1OEnK7LZcaguiWXzZTFWYUNAkzaSL2+U1pShDuhi8kFR4QItJ5JrM5rA1+E97U0yL4ow9BbUpOkWMx2DfSKnmikrL+my1qhP1PKbgXXUCYE27WqzLzCEbbX86c5ZUQ+NlEG41D4jzPFqy/Uc8faNpWEtCgwI/euxS5e1C5oX7hvnoKEgqWBFgRO9CuJ0RPy5P1maGdFUkqQoYSCBYztTjo2XYuG3C3B84kX53qqeicsNOrBsvknKHUDZxvwSYkxt8ad5fIojhi+rUVWZ8IAF/O8xNB5fOoxUGwckNEyGmQwI57jyqwYhdijnaRIEm/ut5iR8Kfj9km0tpaT38m3zwYqwRlRdSsWJGmAsfIVi+qHDkeLU8+JpJsfd/2j4UBnuo4oQ4FwjEaxvMbDyBqrAwCpBLW5BEybWHAG9K0o7fZzbek9BH9ONS7mOR58UsxXOtpfQVJVRvHc0/6w4VFdBKgbdja1ZjEfU4O8/P9K6Pu2LLWg1HJ3kk31GZIvaPOqHCwPLva/ai8NWZSxaD7osYt2ttFDjLuQdoB4+tuLVyF2DOviid7ni+01dpBIUQAdrGRG9ePh6cQS99IIjaPOh8zj+L0vPqRRavoaydgQDwTBP38q9kf3r8jVKHUW5uTPlRsn+5flStBUhUlr996HxaH/qTEC0Vcr2v8apTQpUGMelQjz/6qarNzsa9dYvTXs5xbVkWPHFRBE3J+5qLPf9fOvI/WnSJ2EJntPuJ6lr1PGzmI4BIVRQ+WQsdMSeOL08fJhAGZQYFxG1Sm4xfWzXiUpRe6Qmy+pnmwjeK1vResFSFclkNiDeBwRWbGDEwd+B+lWoLjiuklJUyDk4ytG+z/AOHUxyHVtLGJI2YfvHNKsx+G3RiNY0yLsNl72sfOnf4XZmwVIvEggm+9o/ai+tYgZNB5NwZ+3HepJtPi9l1BTqSMQ+A6+8sSTHw3ipofpvTvJZRXLOzBwtmUCyyZ1DyMWI3q7/RsNmBR1CksYZiNMCSY3gTT1TohKPwLcs5GxA2kETI3+VaH8K5ecHEZVglwR2JC3qfTegI5LMxZLhYGnX3PfT271osHLhFCoNKjYDap5ZKuJbDB9mN6tmdTnw6CohiOZ7R+ppc6qigWAHeL+p71p8/0NXcsrMH5M8dopNjZLDUDXqO5UgAiQ2kkiJHHzoQaSKzhKbqxMmFqePFBUmBaSDf6Uxw8LUNCuVG4I/MP1BpXnMRkcOGUaTaZjzB4vVGW6uQ/5YJlY2nkHyrpvkteAxxPG6fnyNM/hqhVE5EgG+3vH60BmcFT4WFxdTH8sajiZss6sSJ0sB2AJBqxsfWoncW9RWeUmpKSNuLHGUHFiXFa2gzC/wDxptlsbEXDGjEIG4AAiBuYoLOYYMkRq+370Z0Qhw2GWgxK+Y/Mv3rUpKUbMOWEoOmUnWcLSLtr1g7XF4H1q7DOKxQlwC27c/tV+VjQw0zpJ+UGolDpS9gB+van5U6ION7YVh5bSwJJcm529KKyDgkoRefDItPPoasyy+YE2abSP8CmmTwEklbmNrRHeealKV9jRVdC3qmFCIgvMl9yJikHTcFQ972O2/1rbZwLoaBEDf8AWsv01CXcxNufpt6UY9MElsuxVdjJOlQLDv2FBI8GTaTY89pp6iEbx9YpT1Z1C/l3FhFGPwJJUBdRxNGIrSGMFSQsA80nRpV3O5G3nxTX8QXw8NubT3NqDy+WlwjAgABiObC1UukBIu6Kq6WDXKrHx3orQvf6UHk00Y5UT3Fr+sVP2v8Au+jftU5PYyRmMNJNX6rwKrwmIBtPeoqW+ZrQ9i9MPwMJYEyBtb71Vm8IrYEkedF5V/CIiDdvI+vaiM3gqUkmSe1Q5NSNDinEzp9atwASbCarzOCUMU26XgeDVeT2itEpJRszQg3KizKIEGl1DBt/I8EH0ofNZ3EEgOSm4BuYq/MNEDcC3Y+UjiKFzD6YYbb/AANiPnUoPk9lpRpOi3XrGoG/8371FMQzB4oHLYukmPdPFM8rhB2FoG96o1xM/Zpfwr1B8N4LKqmPe3vtA5rV9Wz+GylGieQCQWBHB859K+dFThkNMgNt5eVOcPruHoLFAHU/+OZIHMt39Kmqex5XB0i/K5r+lxBa53VtinA8zB3piM7g4gIA0uIieQebet6yma6i+YIbEILifFEWrzK4gVxJ+sGKaSvZNS3s+nYXUGCqowztyYkC09h6dqvTP4zjSuBJFjBtvxO9qVdGzAdQpPiXad2W0H/NPMLHYDzNhUXGJoU318AX+mYka8bE9mrH3R7wHmaV9bwwroEhRLKo4MrEGe8i9d+LOpeIpMCL32Rbn5n9ayWD1jGceKGSNWk7i02PBj9KKx2vaNizVJOXQ/boZKK8B1M6lBIuDBIPBnjmhE6VhoHTSFIbUdQkgcLPw4on8O/iBWjCYEIWLLtKkmSGng0Q7LiYjr7yDUQwJBA5+GwoyVL7KY8ilJpvS6M3m8sjvrQaOdJ2iPoSePOh8EwSp3BrZdD6QjqXedXF9qR/iDpGJg4xxDLo598D3fJu3rWaVSj9m3FNKVeBRj4d5E1RlnCYqPJADQ3lNqZZvCi4Mr3pBmvC3lMEfzzo4W3o71cVVmpZwDigT7pv3vb6V5AbERV2UCedhUOhsHwcQ7sqie8XvRPQwGLPFwANptN/0qjfZ5tNUhjglQAGXV3NpBP70zyqqgsD6ED7c1Rl8oNZf5QfPYirM1nwlmUx8BUuWyijaso/EOL/AOMqq2MSdopJ0J2AYkXJ+UVdn+qLiSANOkG0yT2mkqZsoCAatHapom9PTGnXc2RhkKxk2MdvtSh8iCirIJ4gWPlPJozNJOGzreQN+3pvQOVzBSBHmQKW3Je3wW4qLqT7KupYg0YandSJPlXuWxtWKHYDxzEi0Cw9KozRGJiO0lVXneT2H1qCP40E2WarVxM8tOy98QDG1GxmJ4vHFF+0X+5PmaX5lbi0kGh/YH+CupVsRp+AJF4+NejKuZIWY3+FH9GwFfEAm3PoBNG51P7RvYeh5j965zp1RoWPlGxNhC2kG/PpROA4hR6/wUJiYRRiPLf7VPKMCb8bV0las5adF+PhBhBHoaj03GMaDErbaf8ANQxcUwb0L09iMQf7q6KuDsRupqg7qBO/8/ehs2fAfJhHof4aP6gJXbbzmlmbgoDzIrse0g5Htg2GL/EU9y7lF1f7Qb7HiKQ4XvUXi4jGJaR24q0029EoySTtBeZzAe4GmI53NUa5qBcRHNW5PLs7BVBJOwFckTlTLss5F/nWn6PkihWVAbdibm+yqPLn1q/p34SsPaE3/Ku/xPFaZsumD4BpBAE32tPvGpzTkqGxyUHdb8C98LFEPhKJUkEkSYIsPQG8Cn/Tn1AOSNQW42vtqHrequi5tHZtLTYTx8hVWf6cqqXVmD3N28JPFvtStKLopyckn/pifxPjM7tH5m0//qN/rQ/9GBgtpe5Bt6D7xUsdGYHWsmTB2AJIvQedzD4alblDMNEr2mapB7oScGoqXyCZXFMTzE32719L6Ui46I8hdaeKLFStipM3E3r5Rh4sCK0X4e64uGPZ4ikpcgg3ViQfQgkUJaZ0Y3G/JrMLIPhyExDF7G+3bmoH8TFG0YyBgd9PHqppJ1XrbPGjFG8+EXEefAnik/tiz6mJJJuTz61nycfHZv8AT45S3Lo3OYyGWxlLojkxdEhSO1jWN6t0rRJnwgxDeF49OfhTUYzrDoTPkOOx7il/U+ta9SaT8YN/KpQfwaskHHT2hRksRkJKkx7p/Y1rvwtiA6vDwLgbVlMuo8c7GPhvTLp2b9mSQTJEWMTVX7riYskeKUjZdQxxhoX1kEi029JFfPs/nXOo6mYk3af0FPcyRiDxGed/vSrFQAAQDvf4/QUYw4/ZOM1LvQLkDB9VJ86Y5DLh2M/AcmlGbY6pXiw4sPtTfoiM7CTHeO0fz5U8hEqdjTBwfCVdoDC3pxekOZRcPXJlgsA8Geac5/A0z+YcH4bGs3n8MjDLHcyfQTS41T/k6UuXa6J9HwSyAk+9JM7AbT/O9Pst0gMuorq8QgglT57i9VdKybDTK20d+CBVuazbiNN2WAGufCO45psqk17R8TinUkHDpWEToS2LJhGaziJBmIAEHehv6JuyfT96oy3WkJZ8TxuAVCgQt/4bmhf9ZX/8H1pVj17jpZqftQs0FNBG6m8fvTbKqHvAiZJ86X5wBhHa8+f7V7kNB8IJ1Dv9qk/dG32aVUZUugfrOTOuVEigEBTcVqGw7Xj1pL1R0aFUgwbn7VXE3KokMyUbYszDSxjap5fClge1eHCK8SKKwx7oHG/qePlVpXFURg1LYShDWPmTbgUs6jhyBG0T/PSmWBsxHpUcZANA9TUoOpFZq47EeCviFMky5cFVWTxHlVGLhANMk960n4fymnx4ga4AVRYkE3PoBWmUvKMqXyLU6QqBWxWbxEjSi3kcEnatXlsXCwUHsMOHdVKGJO/i1E32ojM4D+zDYeEFkDSTBHm3rFX5bpogu4knwiBE+dqXvsR/KA36jiaGBc3JiN4PE1TlMu+K4DMTJEkngXJ+FX5jKy4RBPAP6mna5EJhkLaFlj3HPzig9dBVtjDo+GiOqpYENHmLQTU+p4eoqJ8Np84MH9aE6bieIEGSyWjifCB8BR6qWxIJBCoD8Zk/pU33sp4M31Lpwcsq+EA/LVtSjN5Y4fgcEqSVjkECZ9OxFbnOZYLiMYsVWRzGxpb1DpQxAUfw6QwVjwvn3EfSaeNAlKTpPwfPM904aiIgjkCPmPvtSjPYLJAYRzP6Vtsr0d3QYbkKwkYeIlwB/aSdwex2pati2DjrIBIINo81PFNWzoy0IspAEzemGVYd5ruo9GbAIIOpHujfY9jS7ZjWbJC2z0vT5aiqNTi5Z3RWkkRtMf8AdIs0qq5kGSBHkdoNdhEkTqPzNQzieHzqUFxlRqyz5RuipcQGxPIJ5onVaZ90xelmQUsWHMfemqpqXE24+lXdRlowSfKDs72xIgE+dXZeGdb7zHrFAZfDvf1j7UzwiJUjft8KeXwjNFeQbETViaQLnen+BlRh+M+JoFuIoXp+EGcmPL4c02z+Iqox7A77km01KTdjWqAMTqwI1YiQrWleP2pP1rMI+HpQkiDuNzRHUMPSAJtYkfrSvMJ4Dbc/SnilaYkpaocYON7VUKNACrqE8gQY8qPGEoQbkydp0lolb7xSXo2HpRCGEsGPmADHyo7Gx2w2aL2AAncmRtRyRbXtGxSSfuEOaYjELEKpJkgbATVntfKmIyAA1P75JnsvMHzuKp/oD5/OgpIaUbZdn0REKyNVrc0uyuHMkGDxG9LsXMEsxYkmDfvRHS81oYFr770jxuMXRWOSMpbPc4jjckj6VUQRpJWxv6itn7EMBEeJZBAne/P8tSzO5dk90ykXjjzjg0kM/wC19jSw/uQFm8CD4TK2IJ7b0oxcVlJng8cj96YYmYBQgSYMSO//AFSzGQgXrRBtr3Geaj3EKy2YFuxqvO5qTK7AR63oLBMfy1e69+Kf8aTsT8japhqMWIAF7TzHf1r6RkOmL7KSsSgBE2Fxtz4q+f8A4ZziYeIGdNfbyYmAZPavqODjK0HVIK6Z78j1G4mmquiM5X2Twk0gBbJpAAG38mpYqx4bT3+wNeukKqyNhHxvXuJAFoLHtwO5oPexQbK5cBi0WFh9zV3U304GIZ8TgIv1n9aIZQqKBu36UP1VNQwk38Dt8dhS+R0qIdEQBwv+whb3kQJA7X/Wni4OnENI+jYuGuYU6yS/hCkGAdoBi958q0fUFKsT/NqD2xukFqoYBuRY+dKs1hSrhiAwm5sNP7RTHLHUs/Ajzobq2B4QQN1hh5cHzodAZkul4Ka3ZNak3ZG91r2de21R/FnRxiIuNhjxrGteSvf4GRRyOFxVcudARho0xJEX+F4mm2ZeEBABAAknlG2IHkYNOnsn0YfomIuIpwcQSjWE8H7VlOq5F8DEKODHBPbitVmMqcLEYX3kHuJmjfxRlVxMv7QQYAaeQTYilasrDI4u0YnJGx7URiYGoefH3oTKmCQTB48xR0+frWbJFxlZ6+GcckRZkMuRrm3H1q4YukQBPrt6VZmVg+XahV38ot/OKvF8lyPOzpxlx+DsTHIYhbbSYorCc2j0PegXkGTerE3Hl/BTNIipM1XT8wqJ/uPxtzVefxwy6QZ8V/tSVc0b39BO9TGMTEz9N6nxG5DLql48hvSXqeNCCN2/6opsQjUN+1L8zDlUmLgEmnihWXZeQEknYDb5CRx+9McyBrQsQSNwOLz8qHzCIEBD6WA90nxQLfWuCgprJva03iuctBSph+cxVOJYkhomdpq3+nP9xpDiY0tYXsR9qN/1dv7/AP2ik4lPyCE4RkTAnf8Aai8HLgL67/tXZhB7wN/5tVuWdQASD6TsOTXSk2rRSEUnTDMt1B0HhuBxx/N6eZfC9swYjSDBYCDA+87Vm80FMFY94XHNaDp6gIlzJAO9tRvMcRWWfGK5NGmKk3Segfq3QUBLYTaInhiNPnvesk+GPMz/ADatrnepvpMMQbA9vWBWezmSLOXUAarldo7x3B3rRhy32zPnxJPQnOD2PwqBFqKdDJEQRVeIkieRvWutGNPZ2FsCN7RX1DpzMmCCYVidQ7hTB0n49q+VZF7jyIMHb419F6VmlxMMswllgGWmD3tuK56BNcuh/gY6tY9r8rH2qeGJM7Tt/wARzS7IAk6ZsTJg8elNcACSfgPhQYqL8XDMqRsBA+tDdRs+F/xAPoZpnjJIB4FLs6up17aLeoNhU09la0V5bC0YiO/ih9OGq+HSLzfkzxWs6nhBl1elY7qynQHR9Onxg8qwBkg9+PjWh6Dm3xcuC5lmWQYie9jz51zXkX6Csi1yO9F4yAqJ/wAfSgcI3Ebjj96s6hj6IA37nuRzQq3o5ujLde6fDsuohoPs99MmJEcmNqcdHw9eAFLE/C4AMwZqefAKa8RD4VAGkkyZsRyDSH8K9SLNiYQZiA5aSATc+6SP5amp0wNqki/OZTXdT4ixInsTF6E67li2WZEBLal8I3ABk+tMM67o5EErxHHy3qOM8kBBdrkmRfiaaid0fLsbDKOJEEEzOw7A/Gp47sU1gadJgi/yk/Oi88hfGYRu8ekHf0qjM4a6iJkYZgrPvjggc80zipaZbHklD3IFdpQ2G0gx96GS49avx8uEJQEgEWg2IO1UOpUkG/b/ABU4wcbRXNmWVppFZG5g7VEvAmb17r/xVTtNMjOWpig2FEYeIJpeljardcChKIUw98fbjk+lB6xrDC5mf2rhySbRHmahhJf+WrkqQ1hOPmGf3oN7GL+k16MabjgfE8fpVLpMDtXlhQpHJk1czMRIip6fSqQ9W+1P9orqDY0w8QLYLq9bT6c1B8EkmU0ncDkj03PwrSNkkV8J1EKreL0g39aY5vKJioG5F1YT/Iry36qMWnWmes8DapswRwZ8KDeDHmN48/KneRzaqioWhuZ4J3A84FH42Wj8ssPeH93+4RcN580M2WSzKfPS3f15oyzRmqfQscbi7XZYqhpIKsO1to5pbn0ZLC6T4e48vSaKxMrYuoKMP7SL/Zh5Gl2Nmy58YHYlB8bqbijii27jteULllqn2CdWw5AxF5ADdgaX4bnk70Xm38OhWlWE+VtvrQKNavTxXxpnm5V7rQOE0vHypx0rNaTGxP5pO3aKXYwlpHrRvR8vrxEHEy3oKo1YqZ9E6USuHO7Ec9uPnTTLCdJMTuRSjEACwZIaPdO0GQPQ046Via/F67eVRbtsXi9X5GJf8vBoHEw//KPJIPxo7DILQfX1obMmHLf7vpxS+Si6A8zkw84RBuZEGPFv8ZjanHRGfQ8xKPtMwsAR5C21K+vodAZGgiIO0GN5oHp+PiB1xFsMRgoMQDqET2m3NFnUqZrccaHV48LEbdqH6iAb7id/58KNWHwoQmfFEiDO2x4pBmMQgKpMyeLwY2imirJt0MsJycJrifymO2wFfO85ngublMTS4kGLfMDvNazMdVOEiAEXcayR+Tv5VmMXIhw+OgChi74Y0htYDRfssjbtTpUraBpurHY6jmdehwG0ke5bUp90zyIimmT63lsTEKMwGIpKgHbVBi+3+ax7dc0uS6Ee6krGkemrcC9uKsx+p5Y62RA2K9ghWJMRqJFgBveu7Oca0xN1TFfBd1fDZXN1IIgoxuATShMQiWMA/wA286P6jm2dyX1OU8Ex4UBvv3J70pZziMoBhQDtvI70zpK2Mk26QbmcqwwkLkXBKiRIE2BoVwWSeRzXuKvczVmSxAfA1j+tK5WHjQuZqoMxtTHP5TQ20A7VQyDiusVoowcMnyq9cEc3PzFeoL71ZpHalcjkRdwdhP6VAIeaI0zxVyp5UOQ1WC4eCT/1Uzl7bz60RqN/KoajQthpFIXyFR0CrCtdo8qY43SYgKlRM+8s+V4+N6knUDqXVdeItHa3NLMpj6lBvtII5JtXahqif+q8H8e2me7GXJWEYmKdZvz4fTsfKvcvgmYYb9x+kVHwxJ37AcVaueZragqjtu3x7Ud1pCtfINmMUK5UCwME9+49KT9VykHwibSsbkeXmKPzIu19jx2qp8QsAOVrRjfFpr+zNkqSpmYxmiG3DfAdpjgjmqcIxRnVcPSx7G47TzQQPi7yK9WDuNnmy06LGanvRBoRsQTqvAAnbuP2pE1F5XqLpA/LEERPx9aeSbWgKvJqUxHfRiggMSSLSBh3uV21bxWoyWaCMpAkEz4YuCNyPtWcyWeTG04KYzJqhQY0mR+UyIM9qYI5xEdC41I2oeEhwoGkqZ/NI+VQmnWuxovdPo0/SXOIxJb3TyOTsKuz2GpYrG4N9rjalGVzuJh2ddYsA8gFmI5Udtp7VZmM7iezKKpdtIjVYgExrEXgzFGr6ZylXaJ5nMFUC6lXT/8Ac1DVK8R29b0rzOZQYbISF1g+zxHWTqmW1aTAWIAq/A6c5xU1kEL7wXfQV8SkH3ln70i/EGWQ4pfDeUYqqhZIkWMg7wbQL2oxi72zrVdbGXQus4iDFwW1FwrBcT8qsRIA5iNqJ6NmdKkT428MkRJJEG9yeKMwunIrEOoZzGtxaWIAUwL7Vey4WCvtG0quoluWLCw0je/3ou+X0KuNff8Ahlc107ExQ7OTpDQwBvJmV0+UXPnRnVkAyyBDoZEHs76VUyW+IAFMMpj4SYOLiYrFPbB1BiYuWEed96xXVOue1/8AGhhAIUkeI95nYztRbegxirbXZf17qZbElAIQAatIbUxALsAbCT5cVnExVElQSTeT504ywBTSZn9aWYOV96ZsSN6LaS0GPdS8EBjuEKlzDEFx/cRsTUUtcWkbeXNeM6jeTUDiHgUtN9lHPVRR7iNN4qkuauGrvXaB8fOiqRKh7kFTGwjhuTqB8LfDz7UhzOEyOUJBK2MX9DRWVxSSEBiZBM3jtFUY+CEYyfSOaEZbphcNWipFJq4WrzCeN6sbEEbVzewKJbgC16taKFXE86mMQUrQUehfWuCdq9RqbdPySMjtiFxKn2YUXJHM8D1rnKuwxi5aQpQGdq99m3cfOneX6QrKjByRGtzyqwIBA2k7c1qf/ovD7D5Gj2LJOLo+bfh3qjKSh8QIkA9x2rUYQVxKgqw4PFptNfNsHEKkEWIpvh9RYxLN/wD1H6VL1HpeUuUdGnD6rjHizYYpIPi0pI3uVY+YiV+FROIAsSvqCDaszh5wmzMdPA1Mb/C9S9pYxsYmUFvITes3/M1pst+e+hhmc+qkhIfv/aPjQQzDMTLE/wDHwr89zVDDv9YA+Qr1W8Q7kWtJ+C1eMIpaISk29lWOhIO3e0kn40AWgimTCN/qTPyFLc2sNFacb8GeR6+IOK8bEHxqgEivQtVoSxhg5+4kbcix8jWz6R1xFdXZwfCxZSPE7ER86wC1fhYxWIsanKKvRTlcWmfXuldZwyNY0kC2wYxyIpzj5rDIGpkRAB7Maoa+xEXAmvjeR6iMMals8i8TA5vTRuvYWiGVi5Zm1b/8AQexk0HFCqzc9bzTaUfAYM4k2JEr+cybW3mhct0QM6NiBXEI869OptvEduR6xWTyv4s0oVZfFsGGyjsE2uJ+dG4v4x1MBh4KgW98kk/AGBegotDOqNf1vKuWGh9IKwZUbz89qxfV+ouMVXdJUMFKmF1KlrLwL1T1P8RZmA2srM7AD9ZrOZjNu7FnZmY7sxkn40YxFaGnWesvjQsaVEQPdAteAP13pPrioNi1EPT8dBUmOegePHTUbXBntTT8RZI4ahxdG94ja3IrMYOYKEMhgjkVocLq4dGDuoYC02DCLgjuDU3af0Mku7M67gkn6D/NcMQVVmEKn3gwOxBkenlVNUUReQW2N51HWKHIqaJ50eKBbCsrmArhjtsfQ81Zns0rv4fdGxiJPJoELVgSlcVdhUnVEva16HNVhKmKJx7qq7Dk1SRTv8N9O9pijwyq3bz7CgwoO6X+H3dQ7kIkTJ7em9aTA6cFwxhlTDIVDc3uf8V2cxEQHxG1h/y7DvFVI2sh8UON/BqIBI5ngeVSlFSVMtBONNE8PCwsBThILEanJi4WJnzJHwinn+qt/t+n71mequoWAoJ0gW8yJVR9KH/ocb+w/wDqJ+9PGkuycoyu6Pl3NTQ11dWhmdBuVxDMTajCY4G/N/1rq6ss+zRD9JdhiSeL8WqJ98AWncjf511dU49seXgi58egWHlv86GzqCAea6uqsO0SfQCKkN66uq7JokKmu9eV1Ixz0717XV1E4kKswPeHqK6urjjT/iLAUIIHCn4kXrKNXV1Lj6OydkK9FdXVQU9qTOYrq6lCVipAV1dXM4noFTKCurqACSivYrq6lCe16dq6urgksFBPxFbzpOGMLCOgbkSTc11dRXYGV4mGDiaSPCoJA86Y4L6sVgbBUsBYCwrq6kXb/o1S/TH+WLcdzOI3KwV8ibfQbUNp8zXV1BAy+D//2Q=="/>
          <p:cNvSpPr>
            <a:spLocks noChangeAspect="1" noChangeArrowheads="1"/>
          </p:cNvSpPr>
          <p:nvPr/>
        </p:nvSpPr>
        <p:spPr bwMode="auto">
          <a:xfrm>
            <a:off x="207298" y="-144496"/>
            <a:ext cx="406135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42857" y="1421793"/>
            <a:ext cx="8933262" cy="51089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Намалюй </a:t>
            </a:r>
            <a:r>
              <a:rPr lang="ru-RU" sz="2400" b="1" dirty="0">
                <a:solidFill>
                  <a:srgbClr val="7030A0"/>
                </a:solidFill>
              </a:rPr>
              <a:t>смайлик, що </a:t>
            </a:r>
            <a:r>
              <a:rPr lang="ru-RU" sz="2400" b="1" dirty="0" smtClean="0">
                <a:solidFill>
                  <a:srgbClr val="7030A0"/>
                </a:solidFill>
              </a:rPr>
              <a:t>відображає твою роботу на </a:t>
            </a:r>
            <a:r>
              <a:rPr lang="ru-RU" sz="2400" b="1" smtClean="0">
                <a:solidFill>
                  <a:srgbClr val="7030A0"/>
                </a:solidFill>
              </a:rPr>
              <a:t>уроці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61921" y="4157353"/>
            <a:ext cx="2992337" cy="132833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Все </a:t>
            </a:r>
            <a:r>
              <a:rPr lang="ru-RU" sz="2400" b="1" dirty="0" err="1">
                <a:solidFill>
                  <a:schemeClr val="bg1"/>
                </a:solidFill>
              </a:rPr>
              <a:t>вийшло</a:t>
            </a:r>
            <a:r>
              <a:rPr lang="ru-RU" sz="2400" b="1" dirty="0">
                <a:solidFill>
                  <a:schemeClr val="bg1"/>
                </a:solidFill>
              </a:rPr>
              <a:t>! Уроком </a:t>
            </a:r>
            <a:r>
              <a:rPr lang="ru-RU" sz="2400" b="1" dirty="0" err="1">
                <a:solidFill>
                  <a:schemeClr val="bg1"/>
                </a:solidFill>
              </a:rPr>
              <a:t>задоволений</a:t>
            </a:r>
            <a:r>
              <a:rPr lang="ru-RU" sz="2400" b="1" dirty="0">
                <a:solidFill>
                  <a:schemeClr val="bg1"/>
                </a:solidFill>
              </a:rPr>
              <a:t>(на)!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57931" y="4157351"/>
            <a:ext cx="3065895" cy="132833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Не </a:t>
            </a:r>
            <a:r>
              <a:rPr lang="ru-RU" sz="2400" b="1" dirty="0" err="1">
                <a:solidFill>
                  <a:schemeClr val="bg1"/>
                </a:solidFill>
              </a:rPr>
              <a:t>зовсім</a:t>
            </a:r>
            <a:r>
              <a:rPr lang="ru-RU" sz="2400" b="1" dirty="0">
                <a:solidFill>
                  <a:schemeClr val="bg1"/>
                </a:solidFill>
              </a:rPr>
              <a:t> все </a:t>
            </a:r>
            <a:r>
              <a:rPr lang="ru-RU" sz="2400" b="1" dirty="0" err="1">
                <a:solidFill>
                  <a:schemeClr val="bg1"/>
                </a:solidFill>
              </a:rPr>
              <a:t>виходило</a:t>
            </a:r>
            <a:r>
              <a:rPr lang="ru-RU" sz="2400" b="1" dirty="0">
                <a:solidFill>
                  <a:schemeClr val="bg1"/>
                </a:solidFill>
              </a:rPr>
              <a:t>, але я </a:t>
            </a:r>
            <a:r>
              <a:rPr lang="ru-RU" sz="2400" b="1" dirty="0" err="1">
                <a:solidFill>
                  <a:schemeClr val="bg1"/>
                </a:solidFill>
              </a:rPr>
              <a:t>старав</a:t>
            </a:r>
            <a:r>
              <a:rPr lang="ru-RU" sz="2400" b="1" dirty="0">
                <a:solidFill>
                  <a:schemeClr val="bg1"/>
                </a:solidFill>
              </a:rPr>
              <a:t>(</a:t>
            </a:r>
            <a:r>
              <a:rPr lang="ru-RU" sz="2400" b="1" dirty="0" err="1">
                <a:solidFill>
                  <a:schemeClr val="bg1"/>
                </a:solidFill>
              </a:rPr>
              <a:t>лася</a:t>
            </a:r>
            <a:r>
              <a:rPr lang="ru-RU" sz="2400" b="1" dirty="0">
                <a:solidFill>
                  <a:schemeClr val="bg1"/>
                </a:solidFill>
              </a:rPr>
              <a:t>).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063550" y="4361710"/>
            <a:ext cx="2706291" cy="9196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Мало </a:t>
            </a:r>
            <a:r>
              <a:rPr lang="ru-RU" sz="2400" b="1" dirty="0">
                <a:solidFill>
                  <a:schemeClr val="bg1"/>
                </a:solidFill>
              </a:rPr>
              <a:t>що </a:t>
            </a:r>
            <a:r>
              <a:rPr lang="ru-RU" sz="2400" b="1" dirty="0" err="1">
                <a:solidFill>
                  <a:schemeClr val="bg1"/>
                </a:solidFill>
              </a:rPr>
              <a:t>вийшло</a:t>
            </a:r>
            <a:r>
              <a:rPr lang="ru-RU" sz="2400" b="1" dirty="0">
                <a:solidFill>
                  <a:schemeClr val="bg1"/>
                </a:solidFill>
              </a:rPr>
              <a:t>, не </a:t>
            </a:r>
            <a:r>
              <a:rPr lang="ru-RU" sz="2400" b="1" dirty="0" err="1">
                <a:solidFill>
                  <a:schemeClr val="bg1"/>
                </a:solidFill>
              </a:rPr>
              <a:t>розумів</a:t>
            </a:r>
            <a:r>
              <a:rPr lang="ru-RU" sz="2400" b="1" dirty="0">
                <a:solidFill>
                  <a:schemeClr val="bg1"/>
                </a:solidFill>
              </a:rPr>
              <a:t>(ла).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73" y="2176500"/>
            <a:ext cx="2268705" cy="1795801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6" name="Picture 2" descr="https://klike.net/uploads/posts/2022-08/1659592293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857" y="2090979"/>
            <a:ext cx="2826577" cy="1894115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free-png.ru/wp-content/uploads/2021/05/free-png.ru-21-340x34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248" y="2200766"/>
            <a:ext cx="2171069" cy="178432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682096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2E1540C5-607A-412F-AE67-D36B7933B3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63" t="24033" r="11447" b="13168"/>
          <a:stretch/>
        </p:blipFill>
        <p:spPr>
          <a:xfrm>
            <a:off x="7863155" y="2041207"/>
            <a:ext cx="2808500" cy="2199898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2" name="Скругленный прямоугольник 1"/>
          <p:cNvSpPr/>
          <p:nvPr/>
        </p:nvSpPr>
        <p:spPr>
          <a:xfrm>
            <a:off x="1504280" y="2033047"/>
            <a:ext cx="5505892" cy="2282004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Сядьте, діти, всі рівненько.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Усміхніться всі гарненько,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Настрій на урок візьмемо,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Й працювати розпочнемо.</a:t>
            </a:r>
          </a:p>
        </p:txBody>
      </p:sp>
      <p:pic>
        <p:nvPicPr>
          <p:cNvPr id="21" name="Рисунок 20" descr="Картинки по запросу смайлики настрою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154" y="4283400"/>
            <a:ext cx="2152452" cy="188279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39954" y="513960"/>
            <a:ext cx="9858338" cy="786674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Налаштування на урок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2295391" y="1274799"/>
            <a:ext cx="7223408" cy="65708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err="1" smtClean="0">
                <a:solidFill>
                  <a:srgbClr val="7030A0"/>
                </a:solidFill>
              </a:rPr>
              <a:t>Вибер</a:t>
            </a:r>
            <a:r>
              <a:rPr lang="uk-UA" sz="2400" b="1" dirty="0">
                <a:solidFill>
                  <a:srgbClr val="7030A0"/>
                </a:solidFill>
              </a:rPr>
              <a:t>и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смайл</a:t>
            </a:r>
            <a:r>
              <a:rPr lang="ru-RU" sz="2400" b="1" dirty="0" smtClean="0">
                <a:solidFill>
                  <a:srgbClr val="7030A0"/>
                </a:solidFill>
              </a:rPr>
              <a:t>, </a:t>
            </a:r>
            <a:r>
              <a:rPr lang="ru-RU" sz="2400" b="1" dirty="0">
                <a:solidFill>
                  <a:srgbClr val="7030A0"/>
                </a:solidFill>
              </a:rPr>
              <a:t>що відповідає </a:t>
            </a:r>
            <a:r>
              <a:rPr lang="ru-RU" sz="2400" b="1" dirty="0" smtClean="0">
                <a:solidFill>
                  <a:srgbClr val="7030A0"/>
                </a:solidFill>
              </a:rPr>
              <a:t> твоєму </a:t>
            </a:r>
            <a:r>
              <a:rPr lang="ru-RU" sz="2400" b="1" dirty="0" err="1" smtClean="0">
                <a:solidFill>
                  <a:srgbClr val="7030A0"/>
                </a:solidFill>
              </a:rPr>
              <a:t>очікуванню</a:t>
            </a:r>
            <a:r>
              <a:rPr lang="ru-RU" sz="2400" b="1" dirty="0" smtClean="0">
                <a:solidFill>
                  <a:srgbClr val="7030A0"/>
                </a:solidFill>
              </a:rPr>
              <a:t>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1139955" y="508363"/>
            <a:ext cx="9869216" cy="792271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bg1"/>
                </a:solidFill>
              </a:rPr>
              <a:t>Вправа «Очікування»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394185" y="3730210"/>
            <a:ext cx="2387965" cy="5108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Усе буде добре!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5" name="Рисунок 14" descr="Картинки по запросу смайлик все буде добре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128" y="2046354"/>
            <a:ext cx="2818750" cy="1731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Картинки по запросу смайлики настрою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815" y="1999050"/>
            <a:ext cx="2380289" cy="173116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Скругленный прямоугольник 16"/>
          <p:cNvSpPr/>
          <p:nvPr/>
        </p:nvSpPr>
        <p:spPr>
          <a:xfrm>
            <a:off x="5350004" y="3868202"/>
            <a:ext cx="1983290" cy="5108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Я </a:t>
            </a:r>
            <a:r>
              <a:rPr lang="ru-RU" sz="2400" b="1" dirty="0" err="1" smtClean="0"/>
              <a:t>зможу</a:t>
            </a:r>
            <a:r>
              <a:rPr lang="ru-RU" sz="2400" b="1" dirty="0" smtClean="0"/>
              <a:t>!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527154" y="3730209"/>
            <a:ext cx="1983290" cy="5108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Я </a:t>
            </a:r>
            <a:r>
              <a:rPr lang="ru-RU" sz="2400" b="1" dirty="0" err="1" smtClean="0"/>
              <a:t>впораюсь</a:t>
            </a:r>
            <a:r>
              <a:rPr lang="ru-RU" sz="2400" b="1" dirty="0" smtClean="0"/>
              <a:t>!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0" name="Рисунок 19" descr="Картинки по запросу смайлики настрою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239" y="2046355"/>
            <a:ext cx="2676820" cy="1821847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Скругленный прямоугольник 21"/>
          <p:cNvSpPr/>
          <p:nvPr/>
        </p:nvSpPr>
        <p:spPr>
          <a:xfrm>
            <a:off x="5062512" y="6013635"/>
            <a:ext cx="1983290" cy="5108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Я </a:t>
            </a:r>
            <a:r>
              <a:rPr lang="ru-RU" sz="2400" b="1" dirty="0" err="1" smtClean="0"/>
              <a:t>вивчу</a:t>
            </a:r>
            <a:r>
              <a:rPr lang="ru-RU" sz="2400" b="1" dirty="0" smtClean="0"/>
              <a:t>!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3" name="Рисунок 22" descr="Похожее изображение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184" y="4342598"/>
            <a:ext cx="2389986" cy="176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Скругленный прямоугольник 23"/>
          <p:cNvSpPr/>
          <p:nvPr/>
        </p:nvSpPr>
        <p:spPr>
          <a:xfrm>
            <a:off x="1512432" y="6013635"/>
            <a:ext cx="1983290" cy="5108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Я </a:t>
            </a:r>
            <a:r>
              <a:rPr lang="ru-RU" sz="2400" b="1" dirty="0" err="1" smtClean="0"/>
              <a:t>виконаю</a:t>
            </a:r>
            <a:r>
              <a:rPr lang="ru-RU" sz="2400" b="1" dirty="0" smtClean="0"/>
              <a:t>!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5" name="Рисунок 24" descr="Похожее изображение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464" y="4488981"/>
            <a:ext cx="2674546" cy="1471636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Скругленный прямоугольник 25"/>
          <p:cNvSpPr/>
          <p:nvPr/>
        </p:nvSpPr>
        <p:spPr>
          <a:xfrm>
            <a:off x="8696316" y="6009600"/>
            <a:ext cx="1983290" cy="5108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Я </a:t>
            </a:r>
            <a:r>
              <a:rPr lang="ru-RU" sz="2400" b="1" dirty="0" err="1" smtClean="0"/>
              <a:t>зрозумію</a:t>
            </a:r>
            <a:r>
              <a:rPr lang="ru-RU" sz="2400" b="1" dirty="0" smtClean="0"/>
              <a:t>!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94963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8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4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18" grpId="0" animBg="1"/>
      <p:bldP spid="14" grpId="0" animBg="1"/>
      <p:bldP spid="17" grpId="0" animBg="1"/>
      <p:bldP spid="19" grpId="0" animBg="1"/>
      <p:bldP spid="22" grpId="0" animBg="1"/>
      <p:bldP spid="24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11713" y="405459"/>
            <a:ext cx="10044966" cy="78136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Перевірка </a:t>
            </a:r>
            <a:r>
              <a:rPr lang="uk-UA" sz="4000" b="1" dirty="0" smtClean="0">
                <a:solidFill>
                  <a:schemeClr val="bg1"/>
                </a:solidFill>
              </a:rPr>
              <a:t>домашніх вправ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2" name="Picture 2" descr="D:\Картинки до тестів\!!! Учні\OIG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0" b="1613"/>
          <a:stretch/>
        </p:blipFill>
        <p:spPr bwMode="auto">
          <a:xfrm>
            <a:off x="619422" y="3838105"/>
            <a:ext cx="2880321" cy="268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 flipH="1">
            <a:off x="2568863" y="4164285"/>
            <a:ext cx="360040" cy="50405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кутник: округлені кути 5">
            <a:extLst>
              <a:ext uri="{FF2B5EF4-FFF2-40B4-BE49-F238E27FC236}">
                <a16:creationId xmlns:a16="http://schemas.microsoft.com/office/drawing/2014/main" xmlns="" id="{F35B1DC1-1FB4-485D-B536-AB95778CE417}"/>
              </a:ext>
            </a:extLst>
          </p:cNvPr>
          <p:cNvSpPr/>
          <p:nvPr/>
        </p:nvSpPr>
        <p:spPr>
          <a:xfrm>
            <a:off x="3899371" y="3557419"/>
            <a:ext cx="7157308" cy="18442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На сторінці </a:t>
            </a:r>
            <a:r>
              <a:rPr lang="uk-UA" sz="3200" b="1" dirty="0" smtClean="0">
                <a:solidFill>
                  <a:schemeClr val="bg1"/>
                </a:solidFill>
              </a:rPr>
              <a:t>19 задачу </a:t>
            </a:r>
            <a:r>
              <a:rPr lang="uk-UA" sz="3200" b="1" dirty="0">
                <a:solidFill>
                  <a:schemeClr val="bg1"/>
                </a:solidFill>
              </a:rPr>
              <a:t>№ </a:t>
            </a:r>
            <a:r>
              <a:rPr lang="uk-UA" sz="3200" b="1" dirty="0" smtClean="0">
                <a:solidFill>
                  <a:schemeClr val="bg1"/>
                </a:solidFill>
              </a:rPr>
              <a:t>111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та розв’язати </a:t>
            </a:r>
            <a:r>
              <a:rPr lang="uk-UA" sz="3200" b="1" dirty="0">
                <a:solidFill>
                  <a:schemeClr val="bg1"/>
                </a:solidFill>
              </a:rPr>
              <a:t>вирази № </a:t>
            </a:r>
            <a:r>
              <a:rPr lang="uk-UA" sz="3200" b="1" dirty="0" smtClean="0">
                <a:solidFill>
                  <a:schemeClr val="bg1"/>
                </a:solidFill>
              </a:rPr>
              <a:t>112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Повторити таблицю множення на 2,3,4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D:\3 клас\03 МАТЕМ\1 Листопад\1 Повторення вивченого в 2 кл\№013 - Правила ділення і множення на 1\2025-09-15_2249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692" y="1341562"/>
            <a:ext cx="9041884" cy="221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16219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7" y="599705"/>
            <a:ext cx="9886706" cy="708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967279359"/>
              </p:ext>
            </p:extLst>
          </p:nvPr>
        </p:nvGraphicFramePr>
        <p:xfrm>
          <a:off x="649571" y="1577825"/>
          <a:ext cx="10915068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6" b="60606"/>
          <a:stretch/>
        </p:blipFill>
        <p:spPr>
          <a:xfrm>
            <a:off x="102987" y="853946"/>
            <a:ext cx="11756373" cy="53121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953070" y="-620991"/>
            <a:ext cx="454720" cy="56779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916012" y="-612071"/>
            <a:ext cx="454720" cy="567792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842526" y="-567792"/>
            <a:ext cx="454720" cy="567792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sp>
        <p:nvSpPr>
          <p:cNvPr id="76" name="Прямоугольник 75"/>
          <p:cNvSpPr/>
          <p:nvPr/>
        </p:nvSpPr>
        <p:spPr>
          <a:xfrm>
            <a:off x="989118" y="333450"/>
            <a:ext cx="9984110" cy="71951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Математичний</a:t>
            </a:r>
            <a:r>
              <a:rPr lang="ru-RU" sz="4000" b="1" dirty="0" smtClean="0">
                <a:solidFill>
                  <a:schemeClr val="bg1"/>
                </a:solidFill>
              </a:rPr>
              <a:t> диктант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2" t="18143" r="6696" b="5524"/>
          <a:stretch/>
        </p:blipFill>
        <p:spPr>
          <a:xfrm>
            <a:off x="5031502" y="981382"/>
            <a:ext cx="2266524" cy="111625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0" t="46844" r="16950" b="34814"/>
          <a:stretch/>
        </p:blipFill>
        <p:spPr>
          <a:xfrm>
            <a:off x="2359341" y="1594609"/>
            <a:ext cx="5494047" cy="1188275"/>
          </a:xfrm>
          <a:prstGeom prst="rect">
            <a:avLst/>
          </a:prstGeom>
        </p:spPr>
      </p:pic>
      <p:pic>
        <p:nvPicPr>
          <p:cNvPr id="30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3786" y="1049012"/>
            <a:ext cx="1555574" cy="247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592570" y="2637706"/>
            <a:ext cx="71465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uk-UA" sz="3200" b="1" dirty="0" smtClean="0">
                <a:solidFill>
                  <a:schemeClr val="bg1"/>
                </a:solidFill>
              </a:rPr>
              <a:t>4</a:t>
            </a:r>
            <a:endParaRPr lang="ru-RU" sz="3200" b="1" dirty="0"/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1669037" y="2637702"/>
            <a:ext cx="713323" cy="584775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uk-UA" sz="3200" b="1" dirty="0" smtClean="0">
                <a:solidFill>
                  <a:schemeClr val="bg1"/>
                </a:solidFill>
              </a:rPr>
              <a:t>8</a:t>
            </a:r>
            <a:endParaRPr lang="ru-RU" sz="3200" b="1" dirty="0"/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2802013" y="2637701"/>
            <a:ext cx="73669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uk-UA" sz="3200" b="1" dirty="0" smtClean="0">
                <a:solidFill>
                  <a:schemeClr val="bg1"/>
                </a:solidFill>
              </a:rPr>
              <a:t>3</a:t>
            </a:r>
            <a:endParaRPr lang="ru-RU" sz="3200" b="1" dirty="0"/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3952888" y="2655890"/>
            <a:ext cx="71332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uk-UA" sz="3200" b="1" dirty="0" smtClean="0">
                <a:solidFill>
                  <a:schemeClr val="bg1"/>
                </a:solidFill>
              </a:rPr>
              <a:t>24</a:t>
            </a:r>
            <a:endParaRPr lang="ru-RU" sz="3200" b="1" dirty="0"/>
          </a:p>
        </p:txBody>
      </p:sp>
      <p:sp>
        <p:nvSpPr>
          <p:cNvPr id="41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" y="5728654"/>
            <a:ext cx="141151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Ст.18 №101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5143372" y="2661047"/>
            <a:ext cx="68373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uk-UA" sz="3200" b="1" dirty="0" smtClean="0">
                <a:solidFill>
                  <a:schemeClr val="bg1"/>
                </a:solidFill>
              </a:rPr>
              <a:t>9</a:t>
            </a:r>
            <a:endParaRPr lang="ru-RU" sz="3200" b="1" dirty="0"/>
          </a:p>
        </p:txBody>
      </p:sp>
      <p:sp>
        <p:nvSpPr>
          <p:cNvPr id="38" name="Облачко с текстом: прямоугольное со скругленными углами 5">
            <a:extLst>
              <a:ext uri="{FF2B5EF4-FFF2-40B4-BE49-F238E27FC236}">
                <a16:creationId xmlns:a16="http://schemas.microsoft.com/office/drawing/2014/main" xmlns="" id="{F957D36F-D415-457D-BA88-85289BF422E5}"/>
              </a:ext>
            </a:extLst>
          </p:cNvPr>
          <p:cNvSpPr/>
          <p:nvPr/>
        </p:nvSpPr>
        <p:spPr>
          <a:xfrm>
            <a:off x="520429" y="3273636"/>
            <a:ext cx="6435698" cy="92788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/>
              <a:t> </a:t>
            </a:r>
            <a:r>
              <a:rPr lang="ru-RU" sz="2400" b="1" dirty="0" smtClean="0"/>
              <a:t>Я задумала </a:t>
            </a:r>
            <a:r>
              <a:rPr lang="ru-RU" sz="2400" b="1" dirty="0"/>
              <a:t>число, </a:t>
            </a:r>
            <a:r>
              <a:rPr lang="ru-RU" sz="2400" b="1" dirty="0" err="1"/>
              <a:t>поділила</a:t>
            </a:r>
            <a:r>
              <a:rPr lang="ru-RU" sz="2400" b="1" dirty="0"/>
              <a:t> на </a:t>
            </a:r>
            <a:r>
              <a:rPr lang="ru-RU" sz="2400" b="1" dirty="0" err="1"/>
              <a:t>нього</a:t>
            </a:r>
            <a:r>
              <a:rPr lang="ru-RU" sz="2400" b="1" dirty="0"/>
              <a:t> число </a:t>
            </a:r>
            <a:r>
              <a:rPr lang="ru-RU" sz="2400" b="1" dirty="0" smtClean="0"/>
              <a:t>16 </a:t>
            </a:r>
            <a:r>
              <a:rPr lang="ru-RU" sz="2400" b="1" dirty="0"/>
              <a:t>і </a:t>
            </a:r>
            <a:r>
              <a:rPr lang="ru-RU" sz="2400" b="1" dirty="0" err="1"/>
              <a:t>отримала</a:t>
            </a:r>
            <a:r>
              <a:rPr lang="ru-RU" sz="2400" b="1" dirty="0"/>
              <a:t> </a:t>
            </a:r>
            <a:r>
              <a:rPr lang="ru-RU" sz="2400" b="1" dirty="0" smtClean="0"/>
              <a:t>4. </a:t>
            </a:r>
            <a:r>
              <a:rPr lang="ru-RU" sz="2400" b="1" dirty="0"/>
              <a:t>Яке число </a:t>
            </a:r>
            <a:r>
              <a:rPr lang="ru-RU" sz="2400" b="1" dirty="0" smtClean="0"/>
              <a:t>я задумала?</a:t>
            </a:r>
            <a:endParaRPr lang="ru-RU" sz="24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42319" y="4217228"/>
            <a:ext cx="5438854" cy="830997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Я </a:t>
            </a:r>
            <a:r>
              <a:rPr lang="ru-RU" sz="2400" b="1" dirty="0" err="1" smtClean="0"/>
              <a:t>поділила</a:t>
            </a:r>
            <a:r>
              <a:rPr lang="ru-RU" sz="2400" b="1" dirty="0" smtClean="0"/>
              <a:t> </a:t>
            </a:r>
            <a:r>
              <a:rPr lang="ru-RU" sz="2400" b="1" dirty="0"/>
              <a:t>число </a:t>
            </a:r>
            <a:r>
              <a:rPr lang="ru-RU" sz="2400" b="1" dirty="0" smtClean="0"/>
              <a:t>16 </a:t>
            </a:r>
            <a:r>
              <a:rPr lang="ru-RU" sz="2400" b="1" dirty="0"/>
              <a:t>на </a:t>
            </a:r>
            <a:r>
              <a:rPr lang="ru-RU" sz="2400" b="1" dirty="0" err="1"/>
              <a:t>задумане</a:t>
            </a:r>
            <a:r>
              <a:rPr lang="ru-RU" sz="2400" b="1" dirty="0"/>
              <a:t> </a:t>
            </a:r>
            <a:r>
              <a:rPr lang="ru-RU" sz="2400" b="1" dirty="0" smtClean="0"/>
              <a:t>число </a:t>
            </a:r>
            <a:r>
              <a:rPr lang="ru-RU" sz="2400" b="1" dirty="0"/>
              <a:t>і </a:t>
            </a:r>
            <a:r>
              <a:rPr lang="ru-RU" sz="2400" b="1" dirty="0" err="1"/>
              <a:t>отримала</a:t>
            </a:r>
            <a:r>
              <a:rPr lang="ru-RU" sz="2400" b="1" dirty="0"/>
              <a:t> </a:t>
            </a:r>
            <a:r>
              <a:rPr lang="ru-RU" sz="2400" b="1" dirty="0" smtClean="0"/>
              <a:t>2</a:t>
            </a:r>
            <a:r>
              <a:rPr lang="ru-RU" sz="2400" b="1" dirty="0"/>
              <a:t>. Яке число </a:t>
            </a:r>
            <a:r>
              <a:rPr lang="ru-RU" sz="2400" b="1" dirty="0" smtClean="0"/>
              <a:t>я задумала?</a:t>
            </a:r>
            <a:endParaRPr lang="ru-RU" sz="240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45267" y="5077828"/>
            <a:ext cx="5856204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Я помножила </a:t>
            </a:r>
            <a:r>
              <a:rPr lang="ru-RU" sz="2400" b="1" dirty="0"/>
              <a:t>число </a:t>
            </a:r>
            <a:r>
              <a:rPr lang="ru-RU" sz="2400" b="1" dirty="0" smtClean="0"/>
              <a:t>6 </a:t>
            </a:r>
            <a:r>
              <a:rPr lang="ru-RU" sz="2400" b="1" dirty="0"/>
              <a:t>на </a:t>
            </a:r>
            <a:r>
              <a:rPr lang="ru-RU" sz="2400" b="1" dirty="0" err="1"/>
              <a:t>задумане</a:t>
            </a:r>
            <a:r>
              <a:rPr lang="ru-RU" sz="2400" b="1" dirty="0"/>
              <a:t> </a:t>
            </a:r>
            <a:r>
              <a:rPr lang="ru-RU" sz="2400" b="1" dirty="0" smtClean="0"/>
              <a:t>число </a:t>
            </a:r>
            <a:r>
              <a:rPr lang="ru-RU" sz="2400" b="1" dirty="0"/>
              <a:t>і </a:t>
            </a:r>
            <a:r>
              <a:rPr lang="ru-RU" sz="2400" b="1" dirty="0" err="1"/>
              <a:t>отримала</a:t>
            </a:r>
            <a:r>
              <a:rPr lang="ru-RU" sz="2400" b="1" dirty="0"/>
              <a:t> </a:t>
            </a:r>
            <a:r>
              <a:rPr lang="ru-RU" sz="2400" b="1" dirty="0" smtClean="0"/>
              <a:t>18. </a:t>
            </a:r>
            <a:r>
              <a:rPr lang="ru-RU" sz="2400" b="1" dirty="0"/>
              <a:t>Яке число </a:t>
            </a:r>
            <a:r>
              <a:rPr lang="ru-RU" sz="2400" b="1" dirty="0" smtClean="0"/>
              <a:t>я задумала?</a:t>
            </a:r>
            <a:endParaRPr lang="ru-RU" sz="24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6625883" y="4586560"/>
            <a:ext cx="4122372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err="1" smtClean="0"/>
              <a:t>Запишіть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добуток</a:t>
            </a:r>
            <a:r>
              <a:rPr lang="ru-RU" sz="2400" b="1" dirty="0" smtClean="0"/>
              <a:t> чисел 6 і 4</a:t>
            </a:r>
            <a:endParaRPr lang="ru-RU" sz="2400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625883" y="5321753"/>
            <a:ext cx="4122372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err="1" smtClean="0"/>
              <a:t>Запишіть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частку</a:t>
            </a:r>
            <a:r>
              <a:rPr lang="ru-RU" sz="2400" b="1" dirty="0" smtClean="0"/>
              <a:t> чисел 36 і 4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5660253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9" grpId="0" animBg="1"/>
      <p:bldP spid="40" grpId="0" animBg="1"/>
      <p:bldP spid="25" grpId="0" animBg="1"/>
      <p:bldP spid="2" grpId="0" animBg="1"/>
      <p:bldP spid="31" grpId="0" animBg="1"/>
      <p:bldP spid="32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88051" y="560775"/>
            <a:ext cx="10216548" cy="121283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Порівняй вирази та їх значення у кожному стовпчику. Зроби висновки.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88051" y="1845618"/>
            <a:ext cx="1356462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30·1=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84845" y="2740821"/>
            <a:ext cx="135966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30:1=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64730" y="1845618"/>
            <a:ext cx="135966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99:1=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585995" y="2730846"/>
            <a:ext cx="1356462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99·1=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79008" y="1876112"/>
            <a:ext cx="1616147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100·1=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63344" y="1876112"/>
            <a:ext cx="716863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30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382175" y="2740821"/>
            <a:ext cx="716863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30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575802" y="2740821"/>
            <a:ext cx="1619353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100:1=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031155" y="1876112"/>
            <a:ext cx="716863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99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075074" y="2730846"/>
            <a:ext cx="716863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99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261441" y="1845618"/>
            <a:ext cx="982961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100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329488" y="2730846"/>
            <a:ext cx="982961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100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995687" y="3647780"/>
            <a:ext cx="1096774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1·1=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995687" y="4457484"/>
            <a:ext cx="1099981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r>
              <a:rPr lang="ru-RU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:1=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712221" y="3699864"/>
            <a:ext cx="1356462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1·20=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715424" y="4666124"/>
            <a:ext cx="135966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20:1=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195249" y="3665237"/>
            <a:ext cx="450764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170608" y="4457484"/>
            <a:ext cx="450764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121782" y="3678843"/>
            <a:ext cx="716863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8134022" y="4652945"/>
            <a:ext cx="716863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Users\user\Desktop\математика\Новая папка\смайли\depositphotos_105907580-stock-illustration-ok-sign-emotic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2740" y="4989643"/>
            <a:ext cx="2187728" cy="160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" y="5728654"/>
            <a:ext cx="141151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Ст.19 №113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21840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0" grpId="0" animBg="1"/>
      <p:bldP spid="21" grpId="0" animBg="1"/>
      <p:bldP spid="22" grpId="0" animBg="1"/>
      <p:bldP spid="23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882401"/>
              </p:ext>
            </p:extLst>
          </p:nvPr>
        </p:nvGraphicFramePr>
        <p:xfrm>
          <a:off x="1262694" y="2375450"/>
          <a:ext cx="9950317" cy="27299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140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64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772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8995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2803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5034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5034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1380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908352">
                <a:tc>
                  <a:txBody>
                    <a:bodyPr/>
                    <a:lstStyle/>
                    <a:p>
                      <a:pPr algn="l"/>
                      <a:r>
                        <a:rPr lang="uk-UA" sz="4800" b="1" dirty="0">
                          <a:solidFill>
                            <a:srgbClr val="002060"/>
                          </a:solidFill>
                        </a:rPr>
                        <a:t>Ділене</a:t>
                      </a:r>
                      <a:endParaRPr lang="ru-RU" sz="48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80" marR="91380" marT="45731" marB="45731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>
                          <a:solidFill>
                            <a:srgbClr val="002060"/>
                          </a:solidFill>
                        </a:rPr>
                        <a:t>9</a:t>
                      </a:r>
                      <a:endParaRPr lang="ru-RU" sz="48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80" marR="91380" marT="45731" marB="45731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>
                          <a:solidFill>
                            <a:srgbClr val="002060"/>
                          </a:solidFill>
                        </a:rPr>
                        <a:t>18</a:t>
                      </a:r>
                      <a:endParaRPr lang="ru-RU" sz="48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80" marR="91380" marT="45731" marB="45731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 smtClean="0">
                          <a:solidFill>
                            <a:srgbClr val="002060"/>
                          </a:solidFill>
                        </a:rPr>
                        <a:t>16</a:t>
                      </a:r>
                      <a:endParaRPr lang="ru-RU" sz="48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80" marR="91380" marT="45731" marB="45731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 smtClean="0">
                          <a:solidFill>
                            <a:srgbClr val="002060"/>
                          </a:solidFill>
                        </a:rPr>
                        <a:t>16</a:t>
                      </a:r>
                      <a:endParaRPr lang="ru-RU" sz="48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80" marR="91380" marT="45731" marB="45731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 smtClean="0">
                          <a:solidFill>
                            <a:srgbClr val="002060"/>
                          </a:solidFill>
                        </a:rPr>
                        <a:t>21</a:t>
                      </a:r>
                      <a:endParaRPr lang="ru-RU" sz="48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80" marR="91380" marT="45731" marB="45731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 smtClean="0">
                          <a:solidFill>
                            <a:srgbClr val="002060"/>
                          </a:solidFill>
                        </a:rPr>
                        <a:t>32</a:t>
                      </a:r>
                      <a:endParaRPr lang="ru-RU" sz="48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80" marR="91380" marT="45731" marB="45731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 smtClean="0">
                          <a:solidFill>
                            <a:srgbClr val="002060"/>
                          </a:solidFill>
                        </a:rPr>
                        <a:t>27</a:t>
                      </a:r>
                      <a:endParaRPr lang="ru-RU" sz="48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80" marR="91380" marT="45731" marB="45731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08352">
                <a:tc>
                  <a:txBody>
                    <a:bodyPr/>
                    <a:lstStyle/>
                    <a:p>
                      <a:pPr algn="l"/>
                      <a:r>
                        <a:rPr lang="uk-UA" sz="4800" b="1" dirty="0">
                          <a:solidFill>
                            <a:srgbClr val="002060"/>
                          </a:solidFill>
                        </a:rPr>
                        <a:t>Дільник</a:t>
                      </a:r>
                      <a:endParaRPr lang="ru-RU" sz="48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80" marR="91380" marT="45731" marB="45731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ru-RU" sz="48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80" marR="91380" marT="45731" marB="45731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>
                          <a:solidFill>
                            <a:srgbClr val="002060"/>
                          </a:solidFill>
                        </a:rPr>
                        <a:t>9</a:t>
                      </a:r>
                      <a:endParaRPr lang="ru-RU" sz="48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80" marR="91380" marT="45731" marB="45731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ru-RU" sz="48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80" marR="91380" marT="45731" marB="45731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 smtClean="0">
                          <a:solidFill>
                            <a:srgbClr val="002060"/>
                          </a:solidFill>
                        </a:rPr>
                        <a:t>8</a:t>
                      </a:r>
                      <a:endParaRPr lang="ru-RU" sz="48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80" marR="91380" marT="45731" marB="45731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 smtClean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ru-RU" sz="48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80" marR="91380" marT="45731" marB="45731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>
                          <a:solidFill>
                            <a:srgbClr val="002060"/>
                          </a:solidFill>
                        </a:rPr>
                        <a:t>8</a:t>
                      </a:r>
                      <a:endParaRPr lang="ru-RU" sz="48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80" marR="91380" marT="45731" marB="45731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 smtClean="0">
                          <a:solidFill>
                            <a:srgbClr val="002060"/>
                          </a:solidFill>
                        </a:rPr>
                        <a:t>9</a:t>
                      </a:r>
                      <a:endParaRPr lang="ru-RU" sz="48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80" marR="91380" marT="45731" marB="45731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3218">
                <a:tc>
                  <a:txBody>
                    <a:bodyPr/>
                    <a:lstStyle/>
                    <a:p>
                      <a:pPr algn="l"/>
                      <a:r>
                        <a:rPr lang="uk-UA" sz="4800" b="1" dirty="0">
                          <a:solidFill>
                            <a:srgbClr val="002060"/>
                          </a:solidFill>
                        </a:rPr>
                        <a:t>Частка </a:t>
                      </a:r>
                    </a:p>
                  </a:txBody>
                  <a:tcPr marL="91380" marR="91380" marT="45731" marB="45731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ru-RU" sz="48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80" marR="91380" marT="45731" marB="45731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ru-RU" sz="48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80" marR="91380" marT="45731" marB="45731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ru-RU" sz="48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80" marR="91380" marT="45731" marB="45731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ru-RU" sz="48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80" marR="91380" marT="45731" marB="45731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ru-RU" sz="48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80" marR="91380" marT="45731" marB="45731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ru-RU" sz="48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80" marR="91380" marT="45731" marB="45731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ru-RU" sz="48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80" marR="91380" marT="45731" marB="45731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3074" name="Picture 2" descr="C:\Users\user\Desktop\математика\Новая папка\совушки\pngwing.com - 2020-06-19T134533.97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460" y="3250390"/>
            <a:ext cx="965617" cy="96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user\Desktop\математика\Новая папка\совушки\pngwing.com - 2020-06-19T134533.97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189" y="3250390"/>
            <a:ext cx="965617" cy="96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user\Desktop\математика\Новая папка\совушки\pngwing.com - 2020-06-19T134533.97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938" y="3250390"/>
            <a:ext cx="965617" cy="96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user\Desktop\математика\Новая папка\совушки\pngwing.com - 2020-06-19T134533.97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8560" y="3155842"/>
            <a:ext cx="965617" cy="96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математика\Новая папка\совушки\pngwing.com - 2020-06-19T134459.19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609" y="3147710"/>
            <a:ext cx="1094636" cy="116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user\Desktop\математика\Новая папка\совушки\pngwing.com - 2020-06-19T134459.19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744" y="3183699"/>
            <a:ext cx="1094636" cy="116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user\Desktop\математика\Новая папка\совушки\pngwing.com - 2020-06-19T134459.19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507" y="3147710"/>
            <a:ext cx="998258" cy="106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835447" y="477466"/>
            <a:ext cx="10153128" cy="86342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Усні </a:t>
            </a:r>
            <a:r>
              <a:rPr lang="uk-UA" sz="4000" b="1" dirty="0" smtClean="0">
                <a:solidFill>
                  <a:schemeClr val="bg1"/>
                </a:solidFill>
              </a:rPr>
              <a:t>обчислення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33745" y="1557586"/>
            <a:ext cx="1052920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/>
              <a:t>Як </a:t>
            </a:r>
            <a:r>
              <a:rPr lang="ru-RU" sz="2800" b="1" dirty="0" err="1"/>
              <a:t>знайти</a:t>
            </a:r>
            <a:r>
              <a:rPr lang="ru-RU" sz="2800" b="1" dirty="0"/>
              <a:t> </a:t>
            </a:r>
            <a:r>
              <a:rPr lang="ru-RU" sz="2800" b="1" dirty="0" err="1"/>
              <a:t>невідомий</a:t>
            </a:r>
            <a:r>
              <a:rPr lang="ru-RU" sz="2800" b="1" dirty="0"/>
              <a:t> </a:t>
            </a:r>
            <a:r>
              <a:rPr lang="ru-RU" sz="2800" b="1" dirty="0" err="1" smtClean="0"/>
              <a:t>дільник</a:t>
            </a:r>
            <a:r>
              <a:rPr lang="ru-RU" sz="2800" b="1" dirty="0" smtClean="0"/>
              <a:t>?</a:t>
            </a:r>
            <a:r>
              <a:rPr lang="uk-UA" sz="2800" b="1" dirty="0">
                <a:solidFill>
                  <a:schemeClr val="bg1"/>
                </a:solidFill>
              </a:rPr>
              <a:t> Назви числа пропущені у таблиці</a:t>
            </a:r>
            <a:r>
              <a:rPr lang="uk-UA" sz="2800" b="1" dirty="0" smtClean="0">
                <a:solidFill>
                  <a:schemeClr val="bg1"/>
                </a:solidFill>
              </a:rPr>
              <a:t>.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62905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4" r="50324" b="58426"/>
          <a:stretch/>
        </p:blipFill>
        <p:spPr>
          <a:xfrm>
            <a:off x="1293624" y="1253384"/>
            <a:ext cx="10724495" cy="56062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xmlns="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4390980" y="4059646"/>
            <a:ext cx="328478" cy="215820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xmlns="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0956003" y="-512031"/>
            <a:ext cx="439856" cy="288999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xmlns="" id="{8E5AED46-54DE-453A-823D-4C67D3D7905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10189157" y="-556534"/>
            <a:ext cx="439856" cy="288999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xmlns="" id="{F6860F68-A90D-49F3-8732-50230190F11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431537" y="-528794"/>
            <a:ext cx="393805" cy="355139"/>
          </a:xfrm>
          <a:prstGeom prst="rect">
            <a:avLst/>
          </a:prstGeom>
        </p:spPr>
      </p:pic>
      <p:pic>
        <p:nvPicPr>
          <p:cNvPr id="172" name="Рисунок 171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783590" y="2369186"/>
            <a:ext cx="454720" cy="567792"/>
          </a:xfrm>
          <a:prstGeom prst="rect">
            <a:avLst/>
          </a:prstGeom>
        </p:spPr>
      </p:pic>
      <p:sp>
        <p:nvSpPr>
          <p:cNvPr id="220" name="Прямоугольник 219"/>
          <p:cNvSpPr/>
          <p:nvPr/>
        </p:nvSpPr>
        <p:spPr>
          <a:xfrm>
            <a:off x="11578595" y="-694047"/>
            <a:ext cx="295082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·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11873677" y="-694048"/>
            <a:ext cx="298286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:</a:t>
            </a:r>
          </a:p>
        </p:txBody>
      </p:sp>
      <p:pic>
        <p:nvPicPr>
          <p:cNvPr id="113" name="Рисунок 112">
            <a:extLst>
              <a:ext uri="{FF2B5EF4-FFF2-40B4-BE49-F238E27FC236}">
                <a16:creationId xmlns:a16="http://schemas.microsoft.com/office/drawing/2014/main" xmlns="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-7511020" y="3851770"/>
            <a:ext cx="439856" cy="288999"/>
          </a:xfrm>
          <a:prstGeom prst="rect">
            <a:avLst/>
          </a:prstGeom>
        </p:spPr>
      </p:pic>
      <p:pic>
        <p:nvPicPr>
          <p:cNvPr id="155" name="Рисунок 154">
            <a:extLst>
              <a:ext uri="{FF2B5EF4-FFF2-40B4-BE49-F238E27FC236}">
                <a16:creationId xmlns:a16="http://schemas.microsoft.com/office/drawing/2014/main" xmlns="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86313" y="2508582"/>
            <a:ext cx="439856" cy="288999"/>
          </a:xfrm>
          <a:prstGeom prst="rect">
            <a:avLst/>
          </a:prstGeom>
        </p:spPr>
      </p:pic>
      <p:sp>
        <p:nvSpPr>
          <p:cNvPr id="159" name="Прямоугольник 158"/>
          <p:cNvSpPr/>
          <p:nvPr/>
        </p:nvSpPr>
        <p:spPr>
          <a:xfrm>
            <a:off x="2608459" y="-858577"/>
            <a:ext cx="312703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)</a:t>
            </a:r>
          </a:p>
        </p:txBody>
      </p:sp>
      <p:sp>
        <p:nvSpPr>
          <p:cNvPr id="160" name="Прямоугольник 159"/>
          <p:cNvSpPr/>
          <p:nvPr/>
        </p:nvSpPr>
        <p:spPr>
          <a:xfrm>
            <a:off x="2187599" y="-779085"/>
            <a:ext cx="312703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(</a:t>
            </a:r>
          </a:p>
        </p:txBody>
      </p:sp>
      <p:grpSp>
        <p:nvGrpSpPr>
          <p:cNvPr id="101" name="Группа 100"/>
          <p:cNvGrpSpPr/>
          <p:nvPr/>
        </p:nvGrpSpPr>
        <p:grpSpPr>
          <a:xfrm>
            <a:off x="-8270844" y="2964433"/>
            <a:ext cx="875267" cy="567792"/>
            <a:chOff x="1620930" y="2340376"/>
            <a:chExt cx="875837" cy="567661"/>
          </a:xfrm>
        </p:grpSpPr>
        <p:pic>
          <p:nvPicPr>
            <p:cNvPr id="110" name="Рисунок 109">
              <a:extLst>
                <a:ext uri="{FF2B5EF4-FFF2-40B4-BE49-F238E27FC236}">
                  <a16:creationId xmlns:a16="http://schemas.microsoft.com/office/drawing/2014/main" xmlns="" id="{7AA62F5F-8E9F-4758-87A7-86AD87DB95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13" t="43000" r="58246" b="43158"/>
            <a:stretch/>
          </p:blipFill>
          <p:spPr>
            <a:xfrm>
              <a:off x="1620930" y="2340376"/>
              <a:ext cx="455016" cy="567661"/>
            </a:xfrm>
            <a:prstGeom prst="rect">
              <a:avLst/>
            </a:prstGeom>
          </p:spPr>
        </p:pic>
        <p:pic>
          <p:nvPicPr>
            <p:cNvPr id="114" name="Рисунок 113">
              <a:extLst>
                <a:ext uri="{FF2B5EF4-FFF2-40B4-BE49-F238E27FC236}">
                  <a16:creationId xmlns:a16="http://schemas.microsoft.com/office/drawing/2014/main" xmlns="" id="{1A309B92-E806-4B19-BD8C-2FC1C585B5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21" t="43525" r="31307" b="43439"/>
            <a:stretch/>
          </p:blipFill>
          <p:spPr>
            <a:xfrm>
              <a:off x="2075946" y="2373438"/>
              <a:ext cx="420821" cy="534599"/>
            </a:xfrm>
            <a:prstGeom prst="rect">
              <a:avLst/>
            </a:prstGeom>
          </p:spPr>
        </p:pic>
      </p:grpSp>
      <p:sp>
        <p:nvSpPr>
          <p:cNvPr id="123" name="Прямоугольник 122"/>
          <p:cNvSpPr/>
          <p:nvPr/>
        </p:nvSpPr>
        <p:spPr>
          <a:xfrm>
            <a:off x="3659145" y="2304781"/>
            <a:ext cx="184611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grpSp>
        <p:nvGrpSpPr>
          <p:cNvPr id="124" name="Группа 123"/>
          <p:cNvGrpSpPr/>
          <p:nvPr/>
        </p:nvGrpSpPr>
        <p:grpSpPr>
          <a:xfrm>
            <a:off x="-8216803" y="3707673"/>
            <a:ext cx="821226" cy="577192"/>
            <a:chOff x="1709201" y="3076966"/>
            <a:chExt cx="821761" cy="577058"/>
          </a:xfrm>
        </p:grpSpPr>
        <p:pic>
          <p:nvPicPr>
            <p:cNvPr id="130" name="Рисунок 129">
              <a:extLst>
                <a:ext uri="{FF2B5EF4-FFF2-40B4-BE49-F238E27FC236}">
                  <a16:creationId xmlns:a16="http://schemas.microsoft.com/office/drawing/2014/main" xmlns="" id="{F53CA702-EB0F-4C53-BD43-38D01341E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t="43000" r="76482" b="43158"/>
            <a:stretch/>
          </p:blipFill>
          <p:spPr>
            <a:xfrm>
              <a:off x="2075946" y="3086363"/>
              <a:ext cx="455016" cy="567661"/>
            </a:xfrm>
            <a:prstGeom prst="rect">
              <a:avLst/>
            </a:prstGeom>
          </p:spPr>
        </p:pic>
        <p:pic>
          <p:nvPicPr>
            <p:cNvPr id="131" name="Рисунок 130">
              <a:extLst>
                <a:ext uri="{FF2B5EF4-FFF2-40B4-BE49-F238E27FC236}">
                  <a16:creationId xmlns:a16="http://schemas.microsoft.com/office/drawing/2014/main" xmlns="" id="{14E5C802-CA0B-419B-9806-0981AA33D5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06" t="43000" r="13053" b="43158"/>
            <a:stretch/>
          </p:blipFill>
          <p:spPr>
            <a:xfrm>
              <a:off x="1709201" y="3076966"/>
              <a:ext cx="455016" cy="567661"/>
            </a:xfrm>
            <a:prstGeom prst="rect">
              <a:avLst/>
            </a:prstGeom>
          </p:spPr>
        </p:pic>
      </p:grpSp>
      <p:grpSp>
        <p:nvGrpSpPr>
          <p:cNvPr id="132" name="Группа 131"/>
          <p:cNvGrpSpPr/>
          <p:nvPr/>
        </p:nvGrpSpPr>
        <p:grpSpPr>
          <a:xfrm>
            <a:off x="-7048032" y="3688968"/>
            <a:ext cx="782359" cy="578669"/>
            <a:chOff x="6536077" y="4534749"/>
            <a:chExt cx="782869" cy="578535"/>
          </a:xfrm>
        </p:grpSpPr>
        <p:pic>
          <p:nvPicPr>
            <p:cNvPr id="133" name="Рисунок 132">
              <a:extLst>
                <a:ext uri="{FF2B5EF4-FFF2-40B4-BE49-F238E27FC236}">
                  <a16:creationId xmlns:a16="http://schemas.microsoft.com/office/drawing/2014/main" xmlns="" id="{F53CA702-EB0F-4C53-BD43-38D01341E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t="43000" r="76482" b="43158"/>
            <a:stretch/>
          </p:blipFill>
          <p:spPr>
            <a:xfrm>
              <a:off x="6536077" y="4534749"/>
              <a:ext cx="455016" cy="567661"/>
            </a:xfrm>
            <a:prstGeom prst="rect">
              <a:avLst/>
            </a:prstGeom>
          </p:spPr>
        </p:pic>
        <p:pic>
          <p:nvPicPr>
            <p:cNvPr id="134" name="Рисунок 133">
              <a:extLst>
                <a:ext uri="{FF2B5EF4-FFF2-40B4-BE49-F238E27FC236}">
                  <a16:creationId xmlns:a16="http://schemas.microsoft.com/office/drawing/2014/main" xmlns="" id="{7AA62F5F-8E9F-4758-87A7-86AD87DB95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13" t="43000" r="58246" b="43158"/>
            <a:stretch/>
          </p:blipFill>
          <p:spPr>
            <a:xfrm>
              <a:off x="6863930" y="4545623"/>
              <a:ext cx="455016" cy="567661"/>
            </a:xfrm>
            <a:prstGeom prst="rect">
              <a:avLst/>
            </a:prstGeom>
          </p:spPr>
        </p:pic>
      </p:grpSp>
      <p:pic>
        <p:nvPicPr>
          <p:cNvPr id="154" name="Рисунок 153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500301" y="3866047"/>
            <a:ext cx="454720" cy="567792"/>
          </a:xfrm>
          <a:prstGeom prst="rect">
            <a:avLst/>
          </a:prstGeom>
        </p:spPr>
      </p:pic>
      <p:grpSp>
        <p:nvGrpSpPr>
          <p:cNvPr id="162" name="Группа 161"/>
          <p:cNvGrpSpPr/>
          <p:nvPr/>
        </p:nvGrpSpPr>
        <p:grpSpPr>
          <a:xfrm>
            <a:off x="-8220476" y="4457605"/>
            <a:ext cx="845001" cy="580404"/>
            <a:chOff x="4178857" y="4235251"/>
            <a:chExt cx="845551" cy="580270"/>
          </a:xfrm>
        </p:grpSpPr>
        <p:pic>
          <p:nvPicPr>
            <p:cNvPr id="163" name="Рисунок 162">
              <a:extLst>
                <a:ext uri="{FF2B5EF4-FFF2-40B4-BE49-F238E27FC236}">
                  <a16:creationId xmlns:a16="http://schemas.microsoft.com/office/drawing/2014/main" xmlns="" id="{C032AF8F-DE61-4584-B773-C251183078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91" t="43000" r="40168" b="43158"/>
            <a:stretch/>
          </p:blipFill>
          <p:spPr>
            <a:xfrm>
              <a:off x="4178857" y="4235251"/>
              <a:ext cx="455016" cy="567661"/>
            </a:xfrm>
            <a:prstGeom prst="rect">
              <a:avLst/>
            </a:prstGeom>
          </p:spPr>
        </p:pic>
        <p:pic>
          <p:nvPicPr>
            <p:cNvPr id="165" name="Рисунок 164">
              <a:extLst>
                <a:ext uri="{FF2B5EF4-FFF2-40B4-BE49-F238E27FC236}">
                  <a16:creationId xmlns:a16="http://schemas.microsoft.com/office/drawing/2014/main" xmlns="" id="{A0D61C55-25D5-44F0-90E4-713DCD9243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66" t="43000" r="66693" b="43158"/>
            <a:stretch/>
          </p:blipFill>
          <p:spPr>
            <a:xfrm>
              <a:off x="4569392" y="4247860"/>
              <a:ext cx="455016" cy="567661"/>
            </a:xfrm>
            <a:prstGeom prst="rect">
              <a:avLst/>
            </a:prstGeom>
          </p:spPr>
        </p:pic>
      </p:grpSp>
      <p:grpSp>
        <p:nvGrpSpPr>
          <p:cNvPr id="166" name="Группа 165"/>
          <p:cNvGrpSpPr/>
          <p:nvPr/>
        </p:nvGrpSpPr>
        <p:grpSpPr>
          <a:xfrm>
            <a:off x="-7896461" y="5195642"/>
            <a:ext cx="823326" cy="576193"/>
            <a:chOff x="3136372" y="3013924"/>
            <a:chExt cx="823862" cy="576060"/>
          </a:xfrm>
        </p:grpSpPr>
        <p:pic>
          <p:nvPicPr>
            <p:cNvPr id="183" name="Рисунок 182">
              <a:extLst>
                <a:ext uri="{FF2B5EF4-FFF2-40B4-BE49-F238E27FC236}">
                  <a16:creationId xmlns:a16="http://schemas.microsoft.com/office/drawing/2014/main" xmlns="" id="{7AA62F5F-8E9F-4758-87A7-86AD87DB95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13" t="43000" r="58246" b="43158"/>
            <a:stretch/>
          </p:blipFill>
          <p:spPr>
            <a:xfrm>
              <a:off x="3136372" y="3022323"/>
              <a:ext cx="455016" cy="567661"/>
            </a:xfrm>
            <a:prstGeom prst="rect">
              <a:avLst/>
            </a:prstGeom>
          </p:spPr>
        </p:pic>
        <p:pic>
          <p:nvPicPr>
            <p:cNvPr id="184" name="Рисунок 183">
              <a:extLst>
                <a:ext uri="{FF2B5EF4-FFF2-40B4-BE49-F238E27FC236}">
                  <a16:creationId xmlns:a16="http://schemas.microsoft.com/office/drawing/2014/main" xmlns="" id="{F53CA702-EB0F-4C53-BD43-38D01341E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t="43000" r="76482" b="43158"/>
            <a:stretch/>
          </p:blipFill>
          <p:spPr>
            <a:xfrm>
              <a:off x="3505218" y="3013924"/>
              <a:ext cx="455016" cy="567661"/>
            </a:xfrm>
            <a:prstGeom prst="rect">
              <a:avLst/>
            </a:prstGeom>
          </p:spPr>
        </p:pic>
      </p:grpSp>
      <p:pic>
        <p:nvPicPr>
          <p:cNvPr id="185" name="Рисунок 184">
            <a:extLst>
              <a:ext uri="{FF2B5EF4-FFF2-40B4-BE49-F238E27FC236}">
                <a16:creationId xmlns:a16="http://schemas.microsoft.com/office/drawing/2014/main" xmlns="" id="{F6860F68-A90D-49F3-8732-50230190F11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-7487995" y="4515643"/>
            <a:ext cx="393805" cy="355139"/>
          </a:xfrm>
          <a:prstGeom prst="rect">
            <a:avLst/>
          </a:prstGeom>
        </p:spPr>
      </p:pic>
      <p:pic>
        <p:nvPicPr>
          <p:cNvPr id="189" name="Рисунок 188">
            <a:extLst>
              <a:ext uri="{FF2B5EF4-FFF2-40B4-BE49-F238E27FC236}">
                <a16:creationId xmlns:a16="http://schemas.microsoft.com/office/drawing/2014/main" xmlns="" id="{F6860F68-A90D-49F3-8732-50230190F11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-7090370" y="5314849"/>
            <a:ext cx="393805" cy="355139"/>
          </a:xfrm>
          <a:prstGeom prst="rect">
            <a:avLst/>
          </a:prstGeom>
        </p:spPr>
      </p:pic>
      <p:sp>
        <p:nvSpPr>
          <p:cNvPr id="190" name="Прямоугольник 189"/>
          <p:cNvSpPr/>
          <p:nvPr/>
        </p:nvSpPr>
        <p:spPr>
          <a:xfrm>
            <a:off x="-5566409" y="5151016"/>
            <a:ext cx="298286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:</a:t>
            </a:r>
          </a:p>
        </p:txBody>
      </p:sp>
      <p:pic>
        <p:nvPicPr>
          <p:cNvPr id="192" name="Рисунок 191">
            <a:extLst>
              <a:ext uri="{FF2B5EF4-FFF2-40B4-BE49-F238E27FC236}">
                <a16:creationId xmlns:a16="http://schemas.microsoft.com/office/drawing/2014/main" xmlns="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4013210" y="2575050"/>
            <a:ext cx="328478" cy="215820"/>
          </a:xfrm>
          <a:prstGeom prst="rect">
            <a:avLst/>
          </a:prstGeom>
        </p:spPr>
      </p:pic>
      <p:grpSp>
        <p:nvGrpSpPr>
          <p:cNvPr id="200" name="Группа 199"/>
          <p:cNvGrpSpPr/>
          <p:nvPr/>
        </p:nvGrpSpPr>
        <p:grpSpPr>
          <a:xfrm>
            <a:off x="-5165964" y="3659011"/>
            <a:ext cx="1148049" cy="576338"/>
            <a:chOff x="8073948" y="4544350"/>
            <a:chExt cx="1148797" cy="576205"/>
          </a:xfrm>
        </p:grpSpPr>
        <p:grpSp>
          <p:nvGrpSpPr>
            <p:cNvPr id="201" name="Группа 200"/>
            <p:cNvGrpSpPr/>
            <p:nvPr/>
          </p:nvGrpSpPr>
          <p:grpSpPr>
            <a:xfrm>
              <a:off x="8073948" y="4544350"/>
              <a:ext cx="738042" cy="576205"/>
              <a:chOff x="2831396" y="3805726"/>
              <a:chExt cx="738042" cy="576205"/>
            </a:xfrm>
          </p:grpSpPr>
          <p:pic>
            <p:nvPicPr>
              <p:cNvPr id="203" name="Рисунок 202">
                <a:extLst>
                  <a:ext uri="{FF2B5EF4-FFF2-40B4-BE49-F238E27FC236}">
                    <a16:creationId xmlns:a16="http://schemas.microsoft.com/office/drawing/2014/main" xmlns="" id="{74F6DDAE-519B-4BD3-9E5A-A1FAE26901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016" t="42297" r="4743" b="43861"/>
              <a:stretch/>
            </p:blipFill>
            <p:spPr>
              <a:xfrm>
                <a:off x="3114422" y="3805726"/>
                <a:ext cx="455016" cy="567661"/>
              </a:xfrm>
              <a:prstGeom prst="rect">
                <a:avLst/>
              </a:prstGeom>
            </p:spPr>
          </p:pic>
          <p:pic>
            <p:nvPicPr>
              <p:cNvPr id="204" name="Рисунок 203">
                <a:extLst>
                  <a:ext uri="{FF2B5EF4-FFF2-40B4-BE49-F238E27FC236}">
                    <a16:creationId xmlns:a16="http://schemas.microsoft.com/office/drawing/2014/main" xmlns="" id="{569BEFE1-71C2-4A73-A615-C92D9944917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830" t="43000" r="84929" b="43158"/>
              <a:stretch/>
            </p:blipFill>
            <p:spPr>
              <a:xfrm>
                <a:off x="2831396" y="3814270"/>
                <a:ext cx="455016" cy="567661"/>
              </a:xfrm>
              <a:prstGeom prst="rect">
                <a:avLst/>
              </a:prstGeom>
            </p:spPr>
          </p:pic>
        </p:grpSp>
        <p:pic>
          <p:nvPicPr>
            <p:cNvPr id="202" name="Рисунок 201">
              <a:extLst>
                <a:ext uri="{FF2B5EF4-FFF2-40B4-BE49-F238E27FC236}">
                  <a16:creationId xmlns:a16="http://schemas.microsoft.com/office/drawing/2014/main" xmlns="" id="{74F6DDAE-519B-4BD3-9E5A-A1FAE26901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16" t="42297" r="4743" b="43861"/>
            <a:stretch/>
          </p:blipFill>
          <p:spPr>
            <a:xfrm>
              <a:off x="8767729" y="4552239"/>
              <a:ext cx="455016" cy="567661"/>
            </a:xfrm>
            <a:prstGeom prst="rect">
              <a:avLst/>
            </a:prstGeom>
          </p:spPr>
        </p:pic>
      </p:grpSp>
      <p:pic>
        <p:nvPicPr>
          <p:cNvPr id="205" name="Рисунок 204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-4472636" y="5204042"/>
            <a:ext cx="454720" cy="567792"/>
          </a:xfrm>
          <a:prstGeom prst="rect">
            <a:avLst/>
          </a:prstGeom>
        </p:spPr>
      </p:pic>
      <p:grpSp>
        <p:nvGrpSpPr>
          <p:cNvPr id="206" name="Группа 205"/>
          <p:cNvGrpSpPr/>
          <p:nvPr/>
        </p:nvGrpSpPr>
        <p:grpSpPr>
          <a:xfrm>
            <a:off x="-5574736" y="4457604"/>
            <a:ext cx="841993" cy="589867"/>
            <a:chOff x="1564765" y="5912206"/>
            <a:chExt cx="842541" cy="589730"/>
          </a:xfrm>
        </p:grpSpPr>
        <p:pic>
          <p:nvPicPr>
            <p:cNvPr id="207" name="Рисунок 206">
              <a:extLst>
                <a:ext uri="{FF2B5EF4-FFF2-40B4-BE49-F238E27FC236}">
                  <a16:creationId xmlns:a16="http://schemas.microsoft.com/office/drawing/2014/main" xmlns="" id="{569BEFE1-71C2-4A73-A615-C92D994491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1952290" y="5934275"/>
              <a:ext cx="455016" cy="567661"/>
            </a:xfrm>
            <a:prstGeom prst="rect">
              <a:avLst/>
            </a:prstGeom>
          </p:spPr>
        </p:pic>
        <p:pic>
          <p:nvPicPr>
            <p:cNvPr id="208" name="Рисунок 207">
              <a:extLst>
                <a:ext uri="{FF2B5EF4-FFF2-40B4-BE49-F238E27FC236}">
                  <a16:creationId xmlns:a16="http://schemas.microsoft.com/office/drawing/2014/main" xmlns="" id="{14E5C802-CA0B-419B-9806-0981AA33D5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06" t="43000" r="13053" b="43158"/>
            <a:stretch/>
          </p:blipFill>
          <p:spPr>
            <a:xfrm>
              <a:off x="1564765" y="5912206"/>
              <a:ext cx="455016" cy="567661"/>
            </a:xfrm>
            <a:prstGeom prst="rect">
              <a:avLst/>
            </a:prstGeom>
          </p:spPr>
        </p:pic>
      </p:grpSp>
      <p:pic>
        <p:nvPicPr>
          <p:cNvPr id="100" name="Рисунок 99">
            <a:extLst>
              <a:ext uri="{FF2B5EF4-FFF2-40B4-BE49-F238E27FC236}">
                <a16:creationId xmlns:a16="http://schemas.microsoft.com/office/drawing/2014/main" xmlns="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3999381" y="3327160"/>
            <a:ext cx="328478" cy="215820"/>
          </a:xfrm>
          <a:prstGeom prst="rect">
            <a:avLst/>
          </a:prstGeom>
        </p:spPr>
      </p:pic>
      <p:sp>
        <p:nvSpPr>
          <p:cNvPr id="135" name="Прямоугольник 134"/>
          <p:cNvSpPr/>
          <p:nvPr/>
        </p:nvSpPr>
        <p:spPr>
          <a:xfrm>
            <a:off x="7382561" y="2319868"/>
            <a:ext cx="298286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: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2117516" y="3799196"/>
            <a:ext cx="295082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·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45" name="Прямоугольник 144"/>
          <p:cNvSpPr/>
          <p:nvPr/>
        </p:nvSpPr>
        <p:spPr>
          <a:xfrm>
            <a:off x="3638248" y="3817751"/>
            <a:ext cx="295082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·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156" name="Рисунок 155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7707425" y="2374353"/>
            <a:ext cx="454720" cy="567792"/>
          </a:xfrm>
          <a:prstGeom prst="rect">
            <a:avLst/>
          </a:prstGeom>
        </p:spPr>
      </p:pic>
      <p:sp>
        <p:nvSpPr>
          <p:cNvPr id="157" name="Прямоугольник 156"/>
          <p:cNvSpPr/>
          <p:nvPr/>
        </p:nvSpPr>
        <p:spPr>
          <a:xfrm>
            <a:off x="6522739" y="3801533"/>
            <a:ext cx="323917" cy="6464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(</a:t>
            </a:r>
          </a:p>
        </p:txBody>
      </p:sp>
      <p:pic>
        <p:nvPicPr>
          <p:cNvPr id="164" name="Рисунок 163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10002823" y="2368198"/>
            <a:ext cx="454720" cy="567792"/>
          </a:xfrm>
          <a:prstGeom prst="rect">
            <a:avLst/>
          </a:prstGeom>
        </p:spPr>
      </p:pic>
      <p:sp>
        <p:nvSpPr>
          <p:cNvPr id="173" name="Прямоугольник 172"/>
          <p:cNvSpPr/>
          <p:nvPr/>
        </p:nvSpPr>
        <p:spPr>
          <a:xfrm>
            <a:off x="8386727" y="3784373"/>
            <a:ext cx="320550" cy="6464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)</a:t>
            </a:r>
          </a:p>
        </p:txBody>
      </p:sp>
      <p:sp>
        <p:nvSpPr>
          <p:cNvPr id="178" name="Прямоугольник 177"/>
          <p:cNvSpPr/>
          <p:nvPr/>
        </p:nvSpPr>
        <p:spPr>
          <a:xfrm>
            <a:off x="8518695" y="3079149"/>
            <a:ext cx="295082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·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180" name="Рисунок 179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8467346" y="2369186"/>
            <a:ext cx="454720" cy="567792"/>
          </a:xfrm>
          <a:prstGeom prst="rect">
            <a:avLst/>
          </a:prstGeom>
        </p:spPr>
      </p:pic>
      <p:sp>
        <p:nvSpPr>
          <p:cNvPr id="181" name="Прямоугольник 180"/>
          <p:cNvSpPr/>
          <p:nvPr/>
        </p:nvSpPr>
        <p:spPr>
          <a:xfrm>
            <a:off x="8573711" y="3817751"/>
            <a:ext cx="298286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:</a:t>
            </a:r>
          </a:p>
        </p:txBody>
      </p:sp>
      <p:pic>
        <p:nvPicPr>
          <p:cNvPr id="193" name="Рисунок 192">
            <a:extLst>
              <a:ext uri="{FF2B5EF4-FFF2-40B4-BE49-F238E27FC236}">
                <a16:creationId xmlns:a16="http://schemas.microsoft.com/office/drawing/2014/main" xmlns="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9280974" y="4056485"/>
            <a:ext cx="328478" cy="215820"/>
          </a:xfrm>
          <a:prstGeom prst="rect">
            <a:avLst/>
          </a:prstGeom>
        </p:spPr>
      </p:pic>
      <p:sp>
        <p:nvSpPr>
          <p:cNvPr id="222" name="Прямоугольник 221"/>
          <p:cNvSpPr/>
          <p:nvPr/>
        </p:nvSpPr>
        <p:spPr>
          <a:xfrm>
            <a:off x="8866712" y="2323346"/>
            <a:ext cx="298286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:</a:t>
            </a:r>
          </a:p>
        </p:txBody>
      </p:sp>
      <p:pic>
        <p:nvPicPr>
          <p:cNvPr id="223" name="Рисунок 222">
            <a:extLst>
              <a:ext uri="{FF2B5EF4-FFF2-40B4-BE49-F238E27FC236}">
                <a16:creationId xmlns:a16="http://schemas.microsoft.com/office/drawing/2014/main" xmlns="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9661104" y="2554246"/>
            <a:ext cx="328478" cy="215820"/>
          </a:xfrm>
          <a:prstGeom prst="rect">
            <a:avLst/>
          </a:prstGeom>
        </p:spPr>
      </p:pic>
      <p:pic>
        <p:nvPicPr>
          <p:cNvPr id="226" name="Рисунок 225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8933277" y="3830608"/>
            <a:ext cx="463442" cy="62461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35889" y="2388500"/>
            <a:ext cx="280663" cy="5233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·</a:t>
            </a:r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grpSp>
        <p:nvGrpSpPr>
          <p:cNvPr id="169" name="Группа 168"/>
          <p:cNvGrpSpPr/>
          <p:nvPr/>
        </p:nvGrpSpPr>
        <p:grpSpPr>
          <a:xfrm>
            <a:off x="3243469" y="2377227"/>
            <a:ext cx="870396" cy="568827"/>
            <a:chOff x="4124748" y="3080855"/>
            <a:chExt cx="870963" cy="568695"/>
          </a:xfrm>
        </p:grpSpPr>
        <p:pic>
          <p:nvPicPr>
            <p:cNvPr id="170" name="Рисунок 169">
              <a:extLst>
                <a:ext uri="{FF2B5EF4-FFF2-40B4-BE49-F238E27FC236}">
                  <a16:creationId xmlns:a16="http://schemas.microsoft.com/office/drawing/2014/main" xmlns="" id="{7AA62F5F-8E9F-4758-87A7-86AD87DB95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13" t="43000" r="58246" b="43158"/>
            <a:stretch/>
          </p:blipFill>
          <p:spPr>
            <a:xfrm>
              <a:off x="4124748" y="3080855"/>
              <a:ext cx="455016" cy="567661"/>
            </a:xfrm>
            <a:prstGeom prst="rect">
              <a:avLst/>
            </a:prstGeom>
          </p:spPr>
        </p:pic>
        <p:pic>
          <p:nvPicPr>
            <p:cNvPr id="171" name="Рисунок 170">
              <a:extLst>
                <a:ext uri="{FF2B5EF4-FFF2-40B4-BE49-F238E27FC236}">
                  <a16:creationId xmlns:a16="http://schemas.microsoft.com/office/drawing/2014/main" xmlns="" id="{A0D61C55-25D5-44F0-90E4-713DCD9243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66" t="43000" r="66693" b="43158"/>
            <a:stretch/>
          </p:blipFill>
          <p:spPr>
            <a:xfrm>
              <a:off x="4540695" y="3081889"/>
              <a:ext cx="455016" cy="567661"/>
            </a:xfrm>
            <a:prstGeom prst="rect">
              <a:avLst/>
            </a:prstGeom>
          </p:spPr>
        </p:pic>
      </p:grpSp>
      <p:pic>
        <p:nvPicPr>
          <p:cNvPr id="175" name="Рисунок 174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2498236" y="2378261"/>
            <a:ext cx="454720" cy="567792"/>
          </a:xfrm>
          <a:prstGeom prst="rect">
            <a:avLst/>
          </a:prstGeom>
        </p:spPr>
      </p:pic>
      <p:pic>
        <p:nvPicPr>
          <p:cNvPr id="176" name="Рисунок 175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810338" y="3116202"/>
            <a:ext cx="454720" cy="567792"/>
          </a:xfrm>
          <a:prstGeom prst="rect">
            <a:avLst/>
          </a:prstGeom>
        </p:spPr>
      </p:pic>
      <p:sp>
        <p:nvSpPr>
          <p:cNvPr id="177" name="Прямоугольник 176"/>
          <p:cNvSpPr/>
          <p:nvPr/>
        </p:nvSpPr>
        <p:spPr>
          <a:xfrm>
            <a:off x="2097978" y="3135516"/>
            <a:ext cx="280663" cy="5233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·</a:t>
            </a:r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191" name="Рисунок 190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2554536" y="3129336"/>
            <a:ext cx="420547" cy="534723"/>
          </a:xfrm>
          <a:prstGeom prst="rect">
            <a:avLst/>
          </a:prstGeom>
        </p:spPr>
      </p:pic>
      <p:pic>
        <p:nvPicPr>
          <p:cNvPr id="195" name="Рисунок 194">
            <a:extLst>
              <a:ext uri="{FF2B5EF4-FFF2-40B4-BE49-F238E27FC236}">
                <a16:creationId xmlns:a16="http://schemas.microsoft.com/office/drawing/2014/main" xmlns="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1108304" y="-359595"/>
            <a:ext cx="439856" cy="288999"/>
          </a:xfrm>
          <a:prstGeom prst="rect">
            <a:avLst/>
          </a:prstGeom>
        </p:spPr>
      </p:pic>
      <p:pic>
        <p:nvPicPr>
          <p:cNvPr id="196" name="Рисунок 195">
            <a:extLst>
              <a:ext uri="{FF2B5EF4-FFF2-40B4-BE49-F238E27FC236}">
                <a16:creationId xmlns:a16="http://schemas.microsoft.com/office/drawing/2014/main" xmlns="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803776" y="3302026"/>
            <a:ext cx="439856" cy="288999"/>
          </a:xfrm>
          <a:prstGeom prst="rect">
            <a:avLst/>
          </a:prstGeom>
        </p:spPr>
      </p:pic>
      <p:grpSp>
        <p:nvGrpSpPr>
          <p:cNvPr id="197" name="Группа 196"/>
          <p:cNvGrpSpPr/>
          <p:nvPr/>
        </p:nvGrpSpPr>
        <p:grpSpPr>
          <a:xfrm>
            <a:off x="3302558" y="3115201"/>
            <a:ext cx="794219" cy="567792"/>
            <a:chOff x="5624511" y="3072342"/>
            <a:chExt cx="794736" cy="567661"/>
          </a:xfrm>
        </p:grpSpPr>
        <p:pic>
          <p:nvPicPr>
            <p:cNvPr id="198" name="Рисунок 197">
              <a:extLst>
                <a:ext uri="{FF2B5EF4-FFF2-40B4-BE49-F238E27FC236}">
                  <a16:creationId xmlns:a16="http://schemas.microsoft.com/office/drawing/2014/main" xmlns="" id="{A0D61C55-25D5-44F0-90E4-713DCD9243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66" t="43000" r="66693" b="43158"/>
            <a:stretch/>
          </p:blipFill>
          <p:spPr>
            <a:xfrm>
              <a:off x="5624511" y="3072342"/>
              <a:ext cx="455016" cy="567661"/>
            </a:xfrm>
            <a:prstGeom prst="rect">
              <a:avLst/>
            </a:prstGeom>
          </p:spPr>
        </p:pic>
        <p:pic>
          <p:nvPicPr>
            <p:cNvPr id="199" name="Рисунок 198">
              <a:extLst>
                <a:ext uri="{FF2B5EF4-FFF2-40B4-BE49-F238E27FC236}">
                  <a16:creationId xmlns:a16="http://schemas.microsoft.com/office/drawing/2014/main" xmlns="" id="{1A309B92-E806-4B19-BD8C-2FC1C585B5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21" t="43525" r="31307" b="43439"/>
            <a:stretch/>
          </p:blipFill>
          <p:spPr>
            <a:xfrm>
              <a:off x="5998426" y="3078401"/>
              <a:ext cx="420821" cy="546169"/>
            </a:xfrm>
            <a:prstGeom prst="rect">
              <a:avLst/>
            </a:prstGeom>
          </p:spPr>
        </p:pic>
      </p:grpSp>
      <p:grpSp>
        <p:nvGrpSpPr>
          <p:cNvPr id="213" name="Группа 212"/>
          <p:cNvGrpSpPr/>
          <p:nvPr/>
        </p:nvGrpSpPr>
        <p:grpSpPr>
          <a:xfrm>
            <a:off x="4417734" y="2340464"/>
            <a:ext cx="756444" cy="585148"/>
            <a:chOff x="413417" y="4838543"/>
            <a:chExt cx="756937" cy="585013"/>
          </a:xfrm>
        </p:grpSpPr>
        <p:pic>
          <p:nvPicPr>
            <p:cNvPr id="214" name="Рисунок 213">
              <a:extLst>
                <a:ext uri="{FF2B5EF4-FFF2-40B4-BE49-F238E27FC236}">
                  <a16:creationId xmlns:a16="http://schemas.microsoft.com/office/drawing/2014/main" xmlns="" id="{1A309B92-E806-4B19-BD8C-2FC1C585B5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21" t="43525" r="31307" b="43439"/>
            <a:stretch/>
          </p:blipFill>
          <p:spPr>
            <a:xfrm>
              <a:off x="413417" y="4888957"/>
              <a:ext cx="420821" cy="534599"/>
            </a:xfrm>
            <a:prstGeom prst="rect">
              <a:avLst/>
            </a:prstGeom>
          </p:spPr>
        </p:pic>
        <p:pic>
          <p:nvPicPr>
            <p:cNvPr id="215" name="Рисунок 214">
              <a:extLst>
                <a:ext uri="{FF2B5EF4-FFF2-40B4-BE49-F238E27FC236}">
                  <a16:creationId xmlns:a16="http://schemas.microsoft.com/office/drawing/2014/main" xmlns="" id="{74F6DDAE-519B-4BD3-9E5A-A1FAE26901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16" t="42297" r="4743" b="43861"/>
            <a:stretch/>
          </p:blipFill>
          <p:spPr>
            <a:xfrm>
              <a:off x="715338" y="4838543"/>
              <a:ext cx="455016" cy="567661"/>
            </a:xfrm>
            <a:prstGeom prst="rect">
              <a:avLst/>
            </a:prstGeom>
          </p:spPr>
        </p:pic>
      </p:grpSp>
      <p:pic>
        <p:nvPicPr>
          <p:cNvPr id="216" name="Рисунок 215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1783591" y="3866046"/>
            <a:ext cx="420547" cy="534723"/>
          </a:xfrm>
          <a:prstGeom prst="rect">
            <a:avLst/>
          </a:prstGeom>
        </p:spPr>
      </p:pic>
      <p:pic>
        <p:nvPicPr>
          <p:cNvPr id="217" name="Рисунок 216">
            <a:extLst>
              <a:ext uri="{FF2B5EF4-FFF2-40B4-BE49-F238E27FC236}">
                <a16:creationId xmlns:a16="http://schemas.microsoft.com/office/drawing/2014/main" xmlns="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813323" y="3999521"/>
            <a:ext cx="439856" cy="288999"/>
          </a:xfrm>
          <a:prstGeom prst="rect">
            <a:avLst/>
          </a:prstGeom>
        </p:spPr>
      </p:pic>
      <p:pic>
        <p:nvPicPr>
          <p:cNvPr id="218" name="Рисунок 217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037683" y="3862190"/>
            <a:ext cx="454720" cy="567792"/>
          </a:xfrm>
          <a:prstGeom prst="rect">
            <a:avLst/>
          </a:prstGeom>
        </p:spPr>
      </p:pic>
      <p:pic>
        <p:nvPicPr>
          <p:cNvPr id="239" name="Рисунок 238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3279555" y="3878725"/>
            <a:ext cx="420547" cy="534723"/>
          </a:xfrm>
          <a:prstGeom prst="rect">
            <a:avLst/>
          </a:prstGeom>
        </p:spPr>
      </p:pic>
      <p:grpSp>
        <p:nvGrpSpPr>
          <p:cNvPr id="240" name="Группа 239"/>
          <p:cNvGrpSpPr/>
          <p:nvPr/>
        </p:nvGrpSpPr>
        <p:grpSpPr>
          <a:xfrm>
            <a:off x="4742128" y="3840431"/>
            <a:ext cx="910455" cy="607583"/>
            <a:chOff x="641172" y="3826404"/>
            <a:chExt cx="911048" cy="607442"/>
          </a:xfrm>
        </p:grpSpPr>
        <p:pic>
          <p:nvPicPr>
            <p:cNvPr id="241" name="Рисунок 240">
              <a:extLst>
                <a:ext uri="{FF2B5EF4-FFF2-40B4-BE49-F238E27FC236}">
                  <a16:creationId xmlns:a16="http://schemas.microsoft.com/office/drawing/2014/main" xmlns="" id="{569BEFE1-71C2-4A73-A615-C92D994491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1073503" y="3833372"/>
              <a:ext cx="478717" cy="597230"/>
            </a:xfrm>
            <a:prstGeom prst="rect">
              <a:avLst/>
            </a:prstGeom>
          </p:spPr>
        </p:pic>
        <p:pic>
          <p:nvPicPr>
            <p:cNvPr id="242" name="Рисунок 241">
              <a:extLst>
                <a:ext uri="{FF2B5EF4-FFF2-40B4-BE49-F238E27FC236}">
                  <a16:creationId xmlns:a16="http://schemas.microsoft.com/office/drawing/2014/main" xmlns="" id="{F53CA702-EB0F-4C53-BD43-38D01341E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t="43000" r="76482" b="43158"/>
            <a:stretch/>
          </p:blipFill>
          <p:spPr>
            <a:xfrm>
              <a:off x="641172" y="3826404"/>
              <a:ext cx="486903" cy="607442"/>
            </a:xfrm>
            <a:prstGeom prst="rect">
              <a:avLst/>
            </a:prstGeom>
          </p:spPr>
        </p:pic>
      </p:grpSp>
      <p:grpSp>
        <p:nvGrpSpPr>
          <p:cNvPr id="243" name="Группа 242"/>
          <p:cNvGrpSpPr/>
          <p:nvPr/>
        </p:nvGrpSpPr>
        <p:grpSpPr>
          <a:xfrm>
            <a:off x="6675778" y="3851770"/>
            <a:ext cx="794265" cy="567792"/>
            <a:chOff x="5471033" y="3097017"/>
            <a:chExt cx="794782" cy="567661"/>
          </a:xfrm>
        </p:grpSpPr>
        <p:pic>
          <p:nvPicPr>
            <p:cNvPr id="244" name="Рисунок 243">
              <a:extLst>
                <a:ext uri="{FF2B5EF4-FFF2-40B4-BE49-F238E27FC236}">
                  <a16:creationId xmlns:a16="http://schemas.microsoft.com/office/drawing/2014/main" xmlns="" id="{A0D61C55-25D5-44F0-90E4-713DCD9243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66" t="43000" r="66693" b="43158"/>
            <a:stretch/>
          </p:blipFill>
          <p:spPr>
            <a:xfrm>
              <a:off x="5471033" y="3097017"/>
              <a:ext cx="455016" cy="567661"/>
            </a:xfrm>
            <a:prstGeom prst="rect">
              <a:avLst/>
            </a:prstGeom>
          </p:spPr>
        </p:pic>
        <p:pic>
          <p:nvPicPr>
            <p:cNvPr id="245" name="Рисунок 244">
              <a:extLst>
                <a:ext uri="{FF2B5EF4-FFF2-40B4-BE49-F238E27FC236}">
                  <a16:creationId xmlns:a16="http://schemas.microsoft.com/office/drawing/2014/main" xmlns="" id="{1A309B92-E806-4B19-BD8C-2FC1C585B5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21" t="43525" r="31307" b="43439"/>
            <a:stretch/>
          </p:blipFill>
          <p:spPr>
            <a:xfrm>
              <a:off x="5844994" y="3115173"/>
              <a:ext cx="420821" cy="534599"/>
            </a:xfrm>
            <a:prstGeom prst="rect">
              <a:avLst/>
            </a:prstGeom>
          </p:spPr>
        </p:pic>
      </p:grpSp>
      <p:grpSp>
        <p:nvGrpSpPr>
          <p:cNvPr id="249" name="Группа 248"/>
          <p:cNvGrpSpPr/>
          <p:nvPr/>
        </p:nvGrpSpPr>
        <p:grpSpPr>
          <a:xfrm>
            <a:off x="6684698" y="3103124"/>
            <a:ext cx="788486" cy="567792"/>
            <a:chOff x="5505357" y="3098641"/>
            <a:chExt cx="789000" cy="567661"/>
          </a:xfrm>
        </p:grpSpPr>
        <p:pic>
          <p:nvPicPr>
            <p:cNvPr id="250" name="Рисунок 249">
              <a:extLst>
                <a:ext uri="{FF2B5EF4-FFF2-40B4-BE49-F238E27FC236}">
                  <a16:creationId xmlns:a16="http://schemas.microsoft.com/office/drawing/2014/main" xmlns="" id="{A0D61C55-25D5-44F0-90E4-713DCD9243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66" t="43000" r="66693" b="43158"/>
            <a:stretch/>
          </p:blipFill>
          <p:spPr>
            <a:xfrm>
              <a:off x="5505357" y="3098641"/>
              <a:ext cx="455016" cy="567661"/>
            </a:xfrm>
            <a:prstGeom prst="rect">
              <a:avLst/>
            </a:prstGeom>
          </p:spPr>
        </p:pic>
        <p:pic>
          <p:nvPicPr>
            <p:cNvPr id="251" name="Рисунок 250">
              <a:extLst>
                <a:ext uri="{FF2B5EF4-FFF2-40B4-BE49-F238E27FC236}">
                  <a16:creationId xmlns:a16="http://schemas.microsoft.com/office/drawing/2014/main" xmlns="" id="{1A309B92-E806-4B19-BD8C-2FC1C585B5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21" t="43525" r="31307" b="43439"/>
            <a:stretch/>
          </p:blipFill>
          <p:spPr>
            <a:xfrm>
              <a:off x="5873536" y="3131026"/>
              <a:ext cx="420821" cy="534599"/>
            </a:xfrm>
            <a:prstGeom prst="rect">
              <a:avLst/>
            </a:prstGeom>
          </p:spPr>
        </p:pic>
      </p:grpSp>
      <p:grpSp>
        <p:nvGrpSpPr>
          <p:cNvPr id="252" name="Группа 251"/>
          <p:cNvGrpSpPr/>
          <p:nvPr/>
        </p:nvGrpSpPr>
        <p:grpSpPr>
          <a:xfrm>
            <a:off x="6626529" y="2363747"/>
            <a:ext cx="804146" cy="585667"/>
            <a:chOff x="6536077" y="4534749"/>
            <a:chExt cx="804670" cy="585531"/>
          </a:xfrm>
        </p:grpSpPr>
        <p:pic>
          <p:nvPicPr>
            <p:cNvPr id="253" name="Рисунок 252">
              <a:extLst>
                <a:ext uri="{FF2B5EF4-FFF2-40B4-BE49-F238E27FC236}">
                  <a16:creationId xmlns:a16="http://schemas.microsoft.com/office/drawing/2014/main" xmlns="" id="{F53CA702-EB0F-4C53-BD43-38D01341E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t="43000" r="76482" b="43158"/>
            <a:stretch/>
          </p:blipFill>
          <p:spPr>
            <a:xfrm>
              <a:off x="6536077" y="4534749"/>
              <a:ext cx="469340" cy="585531"/>
            </a:xfrm>
            <a:prstGeom prst="rect">
              <a:avLst/>
            </a:prstGeom>
          </p:spPr>
        </p:pic>
        <p:pic>
          <p:nvPicPr>
            <p:cNvPr id="254" name="Рисунок 253">
              <a:extLst>
                <a:ext uri="{FF2B5EF4-FFF2-40B4-BE49-F238E27FC236}">
                  <a16:creationId xmlns:a16="http://schemas.microsoft.com/office/drawing/2014/main" xmlns="" id="{7AA62F5F-8E9F-4758-87A7-86AD87DB95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13" t="43000" r="58246" b="43158"/>
            <a:stretch/>
          </p:blipFill>
          <p:spPr>
            <a:xfrm>
              <a:off x="6885731" y="4545623"/>
              <a:ext cx="455016" cy="567661"/>
            </a:xfrm>
            <a:prstGeom prst="rect">
              <a:avLst/>
            </a:prstGeom>
          </p:spPr>
        </p:pic>
      </p:grpSp>
      <p:pic>
        <p:nvPicPr>
          <p:cNvPr id="255" name="Рисунок 254">
            <a:extLst>
              <a:ext uri="{FF2B5EF4-FFF2-40B4-BE49-F238E27FC236}">
                <a16:creationId xmlns:a16="http://schemas.microsoft.com/office/drawing/2014/main" xmlns="" id="{F6860F68-A90D-49F3-8732-50230190F11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8108398" y="2470315"/>
            <a:ext cx="393805" cy="355139"/>
          </a:xfrm>
          <a:prstGeom prst="rect">
            <a:avLst/>
          </a:prstGeom>
        </p:spPr>
      </p:pic>
      <p:pic>
        <p:nvPicPr>
          <p:cNvPr id="256" name="Рисунок 255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9297771" y="2377227"/>
            <a:ext cx="454720" cy="567792"/>
          </a:xfrm>
          <a:prstGeom prst="rect">
            <a:avLst/>
          </a:prstGeom>
        </p:spPr>
      </p:pic>
      <p:pic>
        <p:nvPicPr>
          <p:cNvPr id="258" name="Рисунок 257">
            <a:extLst>
              <a:ext uri="{FF2B5EF4-FFF2-40B4-BE49-F238E27FC236}">
                <a16:creationId xmlns:a16="http://schemas.microsoft.com/office/drawing/2014/main" xmlns="" id="{F6860F68-A90D-49F3-8732-50230190F11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7347253" y="3188117"/>
            <a:ext cx="393805" cy="355139"/>
          </a:xfrm>
          <a:prstGeom prst="rect">
            <a:avLst/>
          </a:prstGeom>
        </p:spPr>
      </p:pic>
      <p:grpSp>
        <p:nvGrpSpPr>
          <p:cNvPr id="259" name="Группа 258"/>
          <p:cNvGrpSpPr/>
          <p:nvPr/>
        </p:nvGrpSpPr>
        <p:grpSpPr>
          <a:xfrm>
            <a:off x="7750761" y="3091065"/>
            <a:ext cx="799874" cy="587946"/>
            <a:chOff x="2815046" y="4527102"/>
            <a:chExt cx="800395" cy="587810"/>
          </a:xfrm>
        </p:grpSpPr>
        <p:pic>
          <p:nvPicPr>
            <p:cNvPr id="260" name="Рисунок 259">
              <a:extLst>
                <a:ext uri="{FF2B5EF4-FFF2-40B4-BE49-F238E27FC236}">
                  <a16:creationId xmlns:a16="http://schemas.microsoft.com/office/drawing/2014/main" xmlns="" id="{F53CA702-EB0F-4C53-BD43-38D01341E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t="43000" r="76482" b="43158"/>
            <a:stretch/>
          </p:blipFill>
          <p:spPr>
            <a:xfrm>
              <a:off x="2815046" y="4547251"/>
              <a:ext cx="455016" cy="567661"/>
            </a:xfrm>
            <a:prstGeom prst="rect">
              <a:avLst/>
            </a:prstGeom>
          </p:spPr>
        </p:pic>
        <p:pic>
          <p:nvPicPr>
            <p:cNvPr id="261" name="Рисунок 260">
              <a:extLst>
                <a:ext uri="{FF2B5EF4-FFF2-40B4-BE49-F238E27FC236}">
                  <a16:creationId xmlns:a16="http://schemas.microsoft.com/office/drawing/2014/main" xmlns="" id="{74F6DDAE-519B-4BD3-9E5A-A1FAE26901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16" t="42297" r="4743" b="43861"/>
            <a:stretch/>
          </p:blipFill>
          <p:spPr>
            <a:xfrm>
              <a:off x="3160425" y="4527102"/>
              <a:ext cx="455016" cy="567661"/>
            </a:xfrm>
            <a:prstGeom prst="rect">
              <a:avLst/>
            </a:prstGeom>
          </p:spPr>
        </p:pic>
      </p:grpSp>
      <p:pic>
        <p:nvPicPr>
          <p:cNvPr id="262" name="Рисунок 261">
            <a:extLst>
              <a:ext uri="{FF2B5EF4-FFF2-40B4-BE49-F238E27FC236}">
                <a16:creationId xmlns:a16="http://schemas.microsoft.com/office/drawing/2014/main" xmlns="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9271018" y="3317183"/>
            <a:ext cx="328478" cy="215820"/>
          </a:xfrm>
          <a:prstGeom prst="rect">
            <a:avLst/>
          </a:prstGeom>
        </p:spPr>
      </p:pic>
      <p:pic>
        <p:nvPicPr>
          <p:cNvPr id="263" name="Рисунок 262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8932945" y="3116201"/>
            <a:ext cx="454720" cy="567792"/>
          </a:xfrm>
          <a:prstGeom prst="rect">
            <a:avLst/>
          </a:prstGeom>
        </p:spPr>
      </p:pic>
      <p:grpSp>
        <p:nvGrpSpPr>
          <p:cNvPr id="264" name="Группа 263"/>
          <p:cNvGrpSpPr/>
          <p:nvPr/>
        </p:nvGrpSpPr>
        <p:grpSpPr>
          <a:xfrm>
            <a:off x="9661104" y="3114444"/>
            <a:ext cx="793639" cy="567792"/>
            <a:chOff x="1757074" y="3849546"/>
            <a:chExt cx="794156" cy="567661"/>
          </a:xfrm>
        </p:grpSpPr>
        <p:pic>
          <p:nvPicPr>
            <p:cNvPr id="265" name="Рисунок 264">
              <a:extLst>
                <a:ext uri="{FF2B5EF4-FFF2-40B4-BE49-F238E27FC236}">
                  <a16:creationId xmlns:a16="http://schemas.microsoft.com/office/drawing/2014/main" xmlns="" id="{1A309B92-E806-4B19-BD8C-2FC1C585B5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21" t="43525" r="31307" b="43439"/>
            <a:stretch/>
          </p:blipFill>
          <p:spPr>
            <a:xfrm>
              <a:off x="2130409" y="3869334"/>
              <a:ext cx="420821" cy="534599"/>
            </a:xfrm>
            <a:prstGeom prst="rect">
              <a:avLst/>
            </a:prstGeom>
          </p:spPr>
        </p:pic>
        <p:pic>
          <p:nvPicPr>
            <p:cNvPr id="266" name="Рисунок 265">
              <a:extLst>
                <a:ext uri="{FF2B5EF4-FFF2-40B4-BE49-F238E27FC236}">
                  <a16:creationId xmlns:a16="http://schemas.microsoft.com/office/drawing/2014/main" xmlns="" id="{569BEFE1-71C2-4A73-A615-C92D994491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1757074" y="3849546"/>
              <a:ext cx="455016" cy="567661"/>
            </a:xfrm>
            <a:prstGeom prst="rect">
              <a:avLst/>
            </a:prstGeom>
          </p:spPr>
        </p:pic>
      </p:grpSp>
      <p:pic>
        <p:nvPicPr>
          <p:cNvPr id="267" name="Рисунок 266">
            <a:extLst>
              <a:ext uri="{FF2B5EF4-FFF2-40B4-BE49-F238E27FC236}">
                <a16:creationId xmlns:a16="http://schemas.microsoft.com/office/drawing/2014/main" xmlns="" id="{F6860F68-A90D-49F3-8732-50230190F11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7380027" y="3932637"/>
            <a:ext cx="393805" cy="355139"/>
          </a:xfrm>
          <a:prstGeom prst="rect">
            <a:avLst/>
          </a:prstGeom>
        </p:spPr>
      </p:pic>
      <p:grpSp>
        <p:nvGrpSpPr>
          <p:cNvPr id="268" name="Группа 267"/>
          <p:cNvGrpSpPr/>
          <p:nvPr/>
        </p:nvGrpSpPr>
        <p:grpSpPr>
          <a:xfrm>
            <a:off x="7748911" y="3832977"/>
            <a:ext cx="783750" cy="593835"/>
            <a:chOff x="2815046" y="4521214"/>
            <a:chExt cx="784261" cy="593698"/>
          </a:xfrm>
        </p:grpSpPr>
        <p:pic>
          <p:nvPicPr>
            <p:cNvPr id="269" name="Рисунок 268">
              <a:extLst>
                <a:ext uri="{FF2B5EF4-FFF2-40B4-BE49-F238E27FC236}">
                  <a16:creationId xmlns:a16="http://schemas.microsoft.com/office/drawing/2014/main" xmlns="" id="{F53CA702-EB0F-4C53-BD43-38D01341E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t="43000" r="76482" b="43158"/>
            <a:stretch/>
          </p:blipFill>
          <p:spPr>
            <a:xfrm>
              <a:off x="2815046" y="4547251"/>
              <a:ext cx="455016" cy="567661"/>
            </a:xfrm>
            <a:prstGeom prst="rect">
              <a:avLst/>
            </a:prstGeom>
          </p:spPr>
        </p:pic>
        <p:pic>
          <p:nvPicPr>
            <p:cNvPr id="270" name="Рисунок 269">
              <a:extLst>
                <a:ext uri="{FF2B5EF4-FFF2-40B4-BE49-F238E27FC236}">
                  <a16:creationId xmlns:a16="http://schemas.microsoft.com/office/drawing/2014/main" xmlns="" id="{74F6DDAE-519B-4BD3-9E5A-A1FAE26901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16" t="42297" r="4743" b="43861"/>
            <a:stretch/>
          </p:blipFill>
          <p:spPr>
            <a:xfrm>
              <a:off x="3144291" y="4521214"/>
              <a:ext cx="455016" cy="567661"/>
            </a:xfrm>
            <a:prstGeom prst="rect">
              <a:avLst/>
            </a:prstGeom>
          </p:spPr>
        </p:pic>
      </p:grpSp>
      <p:grpSp>
        <p:nvGrpSpPr>
          <p:cNvPr id="271" name="Группа 270"/>
          <p:cNvGrpSpPr/>
          <p:nvPr/>
        </p:nvGrpSpPr>
        <p:grpSpPr>
          <a:xfrm>
            <a:off x="9661104" y="3866047"/>
            <a:ext cx="796439" cy="567792"/>
            <a:chOff x="1733068" y="3839768"/>
            <a:chExt cx="796958" cy="567661"/>
          </a:xfrm>
        </p:grpSpPr>
        <p:pic>
          <p:nvPicPr>
            <p:cNvPr id="272" name="Рисунок 271">
              <a:extLst>
                <a:ext uri="{FF2B5EF4-FFF2-40B4-BE49-F238E27FC236}">
                  <a16:creationId xmlns:a16="http://schemas.microsoft.com/office/drawing/2014/main" xmlns="" id="{1A309B92-E806-4B19-BD8C-2FC1C585B5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21" t="43525" r="31307" b="43439"/>
            <a:stretch/>
          </p:blipFill>
          <p:spPr>
            <a:xfrm>
              <a:off x="2109205" y="3847127"/>
              <a:ext cx="420821" cy="534599"/>
            </a:xfrm>
            <a:prstGeom prst="rect">
              <a:avLst/>
            </a:prstGeom>
          </p:spPr>
        </p:pic>
        <p:pic>
          <p:nvPicPr>
            <p:cNvPr id="273" name="Рисунок 272">
              <a:extLst>
                <a:ext uri="{FF2B5EF4-FFF2-40B4-BE49-F238E27FC236}">
                  <a16:creationId xmlns:a16="http://schemas.microsoft.com/office/drawing/2014/main" xmlns="" id="{569BEFE1-71C2-4A73-A615-C92D994491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1733068" y="3839768"/>
              <a:ext cx="455016" cy="567661"/>
            </a:xfrm>
            <a:prstGeom prst="rect">
              <a:avLst/>
            </a:prstGeom>
          </p:spPr>
        </p:pic>
      </p:grpSp>
      <p:pic>
        <p:nvPicPr>
          <p:cNvPr id="274" name="Рисунок 27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70" t="43000" r="48989" b="43158"/>
          <a:stretch/>
        </p:blipFill>
        <p:spPr>
          <a:xfrm>
            <a:off x="4349423" y="3111219"/>
            <a:ext cx="454720" cy="583988"/>
          </a:xfrm>
          <a:prstGeom prst="rect">
            <a:avLst/>
          </a:prstGeom>
        </p:spPr>
      </p:pic>
      <p:pic>
        <p:nvPicPr>
          <p:cNvPr id="275" name="Рисунок 274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4776952" y="3111219"/>
            <a:ext cx="454720" cy="567792"/>
          </a:xfrm>
          <a:prstGeom prst="rect">
            <a:avLst/>
          </a:prstGeom>
        </p:spPr>
      </p:pic>
      <p:pic>
        <p:nvPicPr>
          <p:cNvPr id="4098" name="Picture 2" descr="C:\Users\user\Desktop\математика\Новая папка\діти  та школа для презентац\kartinki-na-prozrachnom-fone-dlya-detej-25 - копия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683" y="4565076"/>
            <a:ext cx="6736430" cy="201551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50000"/>
              </a:schemeClr>
            </a:solidFill>
          </a:ln>
        </p:spPr>
      </p:pic>
      <p:sp>
        <p:nvSpPr>
          <p:cNvPr id="136" name="Прямоугольник 135"/>
          <p:cNvSpPr/>
          <p:nvPr/>
        </p:nvSpPr>
        <p:spPr>
          <a:xfrm>
            <a:off x="1168086" y="468884"/>
            <a:ext cx="9940218" cy="65665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вирази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8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" y="5728654"/>
            <a:ext cx="141151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Ст.20 №116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32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4" r="50324" b="58426"/>
          <a:stretch/>
        </p:blipFill>
        <p:spPr>
          <a:xfrm>
            <a:off x="1293624" y="1253384"/>
            <a:ext cx="10724495" cy="56062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971687" y="405458"/>
            <a:ext cx="10289991" cy="71834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Пригадай </a:t>
            </a:r>
            <a:r>
              <a:rPr lang="uk-UA" sz="4000" b="1" dirty="0">
                <a:solidFill>
                  <a:schemeClr val="bg1"/>
                </a:solidFill>
              </a:rPr>
              <a:t>правила множення і ділення на 1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xmlns="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3330666" y="4044600"/>
            <a:ext cx="328478" cy="215820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xmlns="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0956003" y="-512031"/>
            <a:ext cx="439856" cy="288999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xmlns="" id="{8E5AED46-54DE-453A-823D-4C67D3D7905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10189157" y="-556534"/>
            <a:ext cx="439856" cy="288999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xmlns="" id="{F6860F68-A90D-49F3-8732-50230190F11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431537" y="-528794"/>
            <a:ext cx="393805" cy="355139"/>
          </a:xfrm>
          <a:prstGeom prst="rect">
            <a:avLst/>
          </a:prstGeom>
        </p:spPr>
      </p:pic>
      <p:pic>
        <p:nvPicPr>
          <p:cNvPr id="172" name="Рисунок 171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792417" y="2376000"/>
            <a:ext cx="454720" cy="567792"/>
          </a:xfrm>
          <a:prstGeom prst="rect">
            <a:avLst/>
          </a:prstGeom>
        </p:spPr>
      </p:pic>
      <p:sp>
        <p:nvSpPr>
          <p:cNvPr id="220" name="Прямоугольник 219"/>
          <p:cNvSpPr/>
          <p:nvPr/>
        </p:nvSpPr>
        <p:spPr>
          <a:xfrm>
            <a:off x="11578595" y="-694047"/>
            <a:ext cx="295082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·</a:t>
            </a:r>
          </a:p>
        </p:txBody>
      </p:sp>
      <p:pic>
        <p:nvPicPr>
          <p:cNvPr id="146" name="Рисунок 145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3301710" y="2370384"/>
            <a:ext cx="454720" cy="567792"/>
          </a:xfrm>
          <a:prstGeom prst="rect">
            <a:avLst/>
          </a:prstGeom>
        </p:spPr>
      </p:pic>
      <p:sp>
        <p:nvSpPr>
          <p:cNvPr id="90" name="Прямоугольник 89"/>
          <p:cNvSpPr/>
          <p:nvPr/>
        </p:nvSpPr>
        <p:spPr>
          <a:xfrm>
            <a:off x="11873677" y="-694048"/>
            <a:ext cx="298286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:</a:t>
            </a:r>
          </a:p>
        </p:txBody>
      </p:sp>
      <p:pic>
        <p:nvPicPr>
          <p:cNvPr id="143" name="Рисунок 142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2084480" y="3847143"/>
            <a:ext cx="488600" cy="610097"/>
          </a:xfrm>
          <a:prstGeom prst="rect">
            <a:avLst/>
          </a:prstGeom>
        </p:spPr>
      </p:pic>
      <p:pic>
        <p:nvPicPr>
          <p:cNvPr id="155" name="Рисунок 154">
            <a:extLst>
              <a:ext uri="{FF2B5EF4-FFF2-40B4-BE49-F238E27FC236}">
                <a16:creationId xmlns:a16="http://schemas.microsoft.com/office/drawing/2014/main" xmlns="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7656467" y="2530320"/>
            <a:ext cx="439856" cy="288999"/>
          </a:xfrm>
          <a:prstGeom prst="rect">
            <a:avLst/>
          </a:prstGeom>
        </p:spPr>
      </p:pic>
      <p:sp>
        <p:nvSpPr>
          <p:cNvPr id="159" name="Прямоугольник 158"/>
          <p:cNvSpPr/>
          <p:nvPr/>
        </p:nvSpPr>
        <p:spPr>
          <a:xfrm>
            <a:off x="2608459" y="-858577"/>
            <a:ext cx="312703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)</a:t>
            </a:r>
          </a:p>
        </p:txBody>
      </p:sp>
      <p:sp>
        <p:nvSpPr>
          <p:cNvPr id="160" name="Прямоугольник 159"/>
          <p:cNvSpPr/>
          <p:nvPr/>
        </p:nvSpPr>
        <p:spPr>
          <a:xfrm>
            <a:off x="2187599" y="-779085"/>
            <a:ext cx="312703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(</a:t>
            </a:r>
          </a:p>
        </p:txBody>
      </p:sp>
      <p:sp>
        <p:nvSpPr>
          <p:cNvPr id="123" name="Прямоугольник 122"/>
          <p:cNvSpPr/>
          <p:nvPr/>
        </p:nvSpPr>
        <p:spPr>
          <a:xfrm>
            <a:off x="3659145" y="2304781"/>
            <a:ext cx="184611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38" name="Прямоугольник 137"/>
          <p:cNvSpPr/>
          <p:nvPr/>
        </p:nvSpPr>
        <p:spPr>
          <a:xfrm>
            <a:off x="1672840" y="-685489"/>
            <a:ext cx="298286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:</a:t>
            </a:r>
          </a:p>
        </p:txBody>
      </p:sp>
      <p:pic>
        <p:nvPicPr>
          <p:cNvPr id="192" name="Рисунок 191">
            <a:extLst>
              <a:ext uri="{FF2B5EF4-FFF2-40B4-BE49-F238E27FC236}">
                <a16:creationId xmlns:a16="http://schemas.microsoft.com/office/drawing/2014/main" xmlns="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2877392" y="2575050"/>
            <a:ext cx="328478" cy="215820"/>
          </a:xfrm>
          <a:prstGeom prst="rect">
            <a:avLst/>
          </a:prstGeom>
        </p:spPr>
      </p:pic>
      <p:sp>
        <p:nvSpPr>
          <p:cNvPr id="99" name="Прямоугольник 98"/>
          <p:cNvSpPr/>
          <p:nvPr/>
        </p:nvSpPr>
        <p:spPr>
          <a:xfrm>
            <a:off x="2117516" y="3090401"/>
            <a:ext cx="298286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:</a:t>
            </a:r>
          </a:p>
        </p:txBody>
      </p:sp>
      <p:pic>
        <p:nvPicPr>
          <p:cNvPr id="100" name="Рисунок 99">
            <a:extLst>
              <a:ext uri="{FF2B5EF4-FFF2-40B4-BE49-F238E27FC236}">
                <a16:creationId xmlns:a16="http://schemas.microsoft.com/office/drawing/2014/main" xmlns="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2932407" y="3327160"/>
            <a:ext cx="328478" cy="215820"/>
          </a:xfrm>
          <a:prstGeom prst="rect">
            <a:avLst/>
          </a:prstGeom>
        </p:spPr>
      </p:pic>
      <p:sp>
        <p:nvSpPr>
          <p:cNvPr id="135" name="Прямоугольник 134"/>
          <p:cNvSpPr/>
          <p:nvPr/>
        </p:nvSpPr>
        <p:spPr>
          <a:xfrm>
            <a:off x="2147010" y="2340169"/>
            <a:ext cx="295082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·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2500301" y="3858376"/>
            <a:ext cx="295082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·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139" name="Рисунок 138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592367" y="3113838"/>
            <a:ext cx="454720" cy="567792"/>
          </a:xfrm>
          <a:prstGeom prst="rect">
            <a:avLst/>
          </a:prstGeom>
        </p:spPr>
      </p:pic>
      <p:sp>
        <p:nvSpPr>
          <p:cNvPr id="148" name="Прямоугольник 147"/>
          <p:cNvSpPr/>
          <p:nvPr/>
        </p:nvSpPr>
        <p:spPr>
          <a:xfrm>
            <a:off x="2507560" y="4583914"/>
            <a:ext cx="298286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:</a:t>
            </a:r>
          </a:p>
        </p:txBody>
      </p:sp>
      <p:pic>
        <p:nvPicPr>
          <p:cNvPr id="149" name="Рисунок 148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8929144" y="4587464"/>
            <a:ext cx="454720" cy="567792"/>
          </a:xfrm>
          <a:prstGeom prst="rect">
            <a:avLst/>
          </a:prstGeom>
        </p:spPr>
      </p:pic>
      <p:pic>
        <p:nvPicPr>
          <p:cNvPr id="152" name="Рисунок 151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279600" y="2369286"/>
            <a:ext cx="454720" cy="567792"/>
          </a:xfrm>
          <a:prstGeom prst="rect">
            <a:avLst/>
          </a:prstGeom>
        </p:spPr>
      </p:pic>
      <p:pic>
        <p:nvPicPr>
          <p:cNvPr id="158" name="Рисунок 157">
            <a:extLst>
              <a:ext uri="{FF2B5EF4-FFF2-40B4-BE49-F238E27FC236}">
                <a16:creationId xmlns:a16="http://schemas.microsoft.com/office/drawing/2014/main" xmlns="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8922066" y="2581305"/>
            <a:ext cx="328478" cy="215820"/>
          </a:xfrm>
          <a:prstGeom prst="rect">
            <a:avLst/>
          </a:prstGeom>
        </p:spPr>
      </p:pic>
      <p:sp>
        <p:nvSpPr>
          <p:cNvPr id="173" name="Прямоугольник 172"/>
          <p:cNvSpPr/>
          <p:nvPr/>
        </p:nvSpPr>
        <p:spPr>
          <a:xfrm>
            <a:off x="8096720" y="3060864"/>
            <a:ext cx="159600" cy="5986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)</a:t>
            </a:r>
          </a:p>
        </p:txBody>
      </p:sp>
      <p:sp>
        <p:nvSpPr>
          <p:cNvPr id="174" name="Прямоугольник 173"/>
          <p:cNvSpPr/>
          <p:nvPr/>
        </p:nvSpPr>
        <p:spPr>
          <a:xfrm>
            <a:off x="6363896" y="3084895"/>
            <a:ext cx="312703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(</a:t>
            </a:r>
          </a:p>
        </p:txBody>
      </p:sp>
      <p:sp>
        <p:nvSpPr>
          <p:cNvPr id="178" name="Прямоугольник 177"/>
          <p:cNvSpPr/>
          <p:nvPr/>
        </p:nvSpPr>
        <p:spPr>
          <a:xfrm>
            <a:off x="7024406" y="2329882"/>
            <a:ext cx="295082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·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81" name="Прямоугольник 180"/>
          <p:cNvSpPr/>
          <p:nvPr/>
        </p:nvSpPr>
        <p:spPr>
          <a:xfrm>
            <a:off x="8200827" y="3067541"/>
            <a:ext cx="298286" cy="5849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:</a:t>
            </a:r>
          </a:p>
        </p:txBody>
      </p:sp>
      <p:pic>
        <p:nvPicPr>
          <p:cNvPr id="193" name="Рисунок 192">
            <a:extLst>
              <a:ext uri="{FF2B5EF4-FFF2-40B4-BE49-F238E27FC236}">
                <a16:creationId xmlns:a16="http://schemas.microsoft.com/office/drawing/2014/main" xmlns="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8922066" y="3315010"/>
            <a:ext cx="328478" cy="215820"/>
          </a:xfrm>
          <a:prstGeom prst="rect">
            <a:avLst/>
          </a:prstGeom>
        </p:spPr>
      </p:pic>
      <p:pic>
        <p:nvPicPr>
          <p:cNvPr id="211" name="Рисунок 210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7424343" y="2366618"/>
            <a:ext cx="454720" cy="567792"/>
          </a:xfrm>
          <a:prstGeom prst="rect">
            <a:avLst/>
          </a:prstGeom>
        </p:spPr>
      </p:pic>
      <p:pic>
        <p:nvPicPr>
          <p:cNvPr id="212" name="Рисунок 211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1792417" y="3114157"/>
            <a:ext cx="454720" cy="567792"/>
          </a:xfrm>
          <a:prstGeom prst="rect">
            <a:avLst/>
          </a:prstGeom>
        </p:spPr>
      </p:pic>
      <p:sp>
        <p:nvSpPr>
          <p:cNvPr id="219" name="Прямоугольник 218"/>
          <p:cNvSpPr/>
          <p:nvPr/>
        </p:nvSpPr>
        <p:spPr>
          <a:xfrm>
            <a:off x="8903547" y="3799195"/>
            <a:ext cx="295082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·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222" name="Прямоугольник 221"/>
          <p:cNvSpPr/>
          <p:nvPr/>
        </p:nvSpPr>
        <p:spPr>
          <a:xfrm>
            <a:off x="7047779" y="3834036"/>
            <a:ext cx="266180" cy="5849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:</a:t>
            </a:r>
          </a:p>
        </p:txBody>
      </p:sp>
      <p:pic>
        <p:nvPicPr>
          <p:cNvPr id="223" name="Рисунок 222">
            <a:extLst>
              <a:ext uri="{FF2B5EF4-FFF2-40B4-BE49-F238E27FC236}">
                <a16:creationId xmlns:a16="http://schemas.microsoft.com/office/drawing/2014/main" xmlns="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9672090" y="4038637"/>
            <a:ext cx="328478" cy="215820"/>
          </a:xfrm>
          <a:prstGeom prst="rect">
            <a:avLst/>
          </a:prstGeom>
        </p:spPr>
      </p:pic>
      <p:pic>
        <p:nvPicPr>
          <p:cNvPr id="226" name="Рисунок 225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555319" y="3092456"/>
            <a:ext cx="463442" cy="624614"/>
          </a:xfrm>
          <a:prstGeom prst="rect">
            <a:avLst/>
          </a:prstGeom>
        </p:spPr>
      </p:pic>
      <p:pic>
        <p:nvPicPr>
          <p:cNvPr id="229" name="Рисунок 228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8548300" y="3127446"/>
            <a:ext cx="454720" cy="567792"/>
          </a:xfrm>
          <a:prstGeom prst="rect">
            <a:avLst/>
          </a:prstGeom>
        </p:spPr>
      </p:pic>
      <p:pic>
        <p:nvPicPr>
          <p:cNvPr id="230" name="Рисунок 229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3299921" y="3120868"/>
            <a:ext cx="454720" cy="567792"/>
          </a:xfrm>
          <a:prstGeom prst="rect">
            <a:avLst/>
          </a:prstGeom>
        </p:spPr>
      </p:pic>
      <p:sp>
        <p:nvSpPr>
          <p:cNvPr id="231" name="Прямоугольник 230"/>
          <p:cNvSpPr/>
          <p:nvPr/>
        </p:nvSpPr>
        <p:spPr>
          <a:xfrm>
            <a:off x="9653219" y="5430243"/>
            <a:ext cx="184610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233" name="Прямоугольник 232"/>
          <p:cNvSpPr/>
          <p:nvPr/>
        </p:nvSpPr>
        <p:spPr>
          <a:xfrm>
            <a:off x="8498792" y="4604820"/>
            <a:ext cx="298286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:</a:t>
            </a:r>
          </a:p>
        </p:txBody>
      </p:sp>
      <p:pic>
        <p:nvPicPr>
          <p:cNvPr id="235" name="Рисунок 234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10008411" y="3856593"/>
            <a:ext cx="454720" cy="567792"/>
          </a:xfrm>
          <a:prstGeom prst="rect">
            <a:avLst/>
          </a:prstGeom>
        </p:spPr>
      </p:pic>
      <p:pic>
        <p:nvPicPr>
          <p:cNvPr id="142" name="Рисунок 14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529977" y="2372694"/>
            <a:ext cx="454720" cy="567792"/>
          </a:xfrm>
          <a:prstGeom prst="rect">
            <a:avLst/>
          </a:prstGeom>
        </p:spPr>
      </p:pic>
      <p:pic>
        <p:nvPicPr>
          <p:cNvPr id="147" name="Рисунок 146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928059" y="3836855"/>
            <a:ext cx="463442" cy="624614"/>
          </a:xfrm>
          <a:prstGeom prst="rect">
            <a:avLst/>
          </a:prstGeom>
        </p:spPr>
      </p:pic>
      <p:pic>
        <p:nvPicPr>
          <p:cNvPr id="151" name="Рисунок 150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1772630" y="3861185"/>
            <a:ext cx="454720" cy="567792"/>
          </a:xfrm>
          <a:prstGeom prst="rect">
            <a:avLst/>
          </a:prstGeom>
        </p:spPr>
      </p:pic>
      <p:pic>
        <p:nvPicPr>
          <p:cNvPr id="168" name="Рисунок 167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3953709" y="3841498"/>
            <a:ext cx="488600" cy="610097"/>
          </a:xfrm>
          <a:prstGeom prst="rect">
            <a:avLst/>
          </a:prstGeom>
        </p:spPr>
      </p:pic>
      <p:pic>
        <p:nvPicPr>
          <p:cNvPr id="169" name="Рисунок 168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3651681" y="3864471"/>
            <a:ext cx="454720" cy="567792"/>
          </a:xfrm>
          <a:prstGeom prst="rect">
            <a:avLst/>
          </a:prstGeom>
        </p:spPr>
      </p:pic>
      <p:pic>
        <p:nvPicPr>
          <p:cNvPr id="170" name="Рисунок 169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655781" y="2367320"/>
            <a:ext cx="454720" cy="567792"/>
          </a:xfrm>
          <a:prstGeom prst="rect">
            <a:avLst/>
          </a:prstGeom>
        </p:spPr>
      </p:pic>
      <p:pic>
        <p:nvPicPr>
          <p:cNvPr id="175" name="Рисунок 174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8176405" y="2361709"/>
            <a:ext cx="454720" cy="567792"/>
          </a:xfrm>
          <a:prstGeom prst="rect">
            <a:avLst/>
          </a:prstGeom>
        </p:spPr>
      </p:pic>
      <p:pic>
        <p:nvPicPr>
          <p:cNvPr id="176" name="Рисунок 17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8511267" y="2358541"/>
            <a:ext cx="454720" cy="567792"/>
          </a:xfrm>
          <a:prstGeom prst="rect">
            <a:avLst/>
          </a:prstGeom>
        </p:spPr>
      </p:pic>
      <p:pic>
        <p:nvPicPr>
          <p:cNvPr id="177" name="Рисунок 176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9313427" y="2390357"/>
            <a:ext cx="420547" cy="534723"/>
          </a:xfrm>
          <a:prstGeom prst="rect">
            <a:avLst/>
          </a:prstGeom>
        </p:spPr>
      </p:pic>
      <p:pic>
        <p:nvPicPr>
          <p:cNvPr id="191" name="Рисунок 19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9597983" y="2329882"/>
            <a:ext cx="454720" cy="567792"/>
          </a:xfrm>
          <a:prstGeom prst="rect">
            <a:avLst/>
          </a:prstGeom>
        </p:spPr>
      </p:pic>
      <p:pic>
        <p:nvPicPr>
          <p:cNvPr id="195" name="Рисунок 194">
            <a:extLst>
              <a:ext uri="{FF2B5EF4-FFF2-40B4-BE49-F238E27FC236}">
                <a16:creationId xmlns:a16="http://schemas.microsoft.com/office/drawing/2014/main" xmlns="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6894256" y="3244532"/>
            <a:ext cx="439856" cy="288999"/>
          </a:xfrm>
          <a:prstGeom prst="rect">
            <a:avLst/>
          </a:prstGeom>
        </p:spPr>
      </p:pic>
      <p:pic>
        <p:nvPicPr>
          <p:cNvPr id="196" name="Рисунок 195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7767815" y="3102013"/>
            <a:ext cx="454720" cy="567792"/>
          </a:xfrm>
          <a:prstGeom prst="rect">
            <a:avLst/>
          </a:prstGeom>
        </p:spPr>
      </p:pic>
      <p:pic>
        <p:nvPicPr>
          <p:cNvPr id="197" name="Рисунок 196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7424343" y="3106791"/>
            <a:ext cx="454720" cy="567792"/>
          </a:xfrm>
          <a:prstGeom prst="rect">
            <a:avLst/>
          </a:prstGeom>
        </p:spPr>
      </p:pic>
      <p:pic>
        <p:nvPicPr>
          <p:cNvPr id="198" name="Рисунок 197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605589" y="3834036"/>
            <a:ext cx="454720" cy="567792"/>
          </a:xfrm>
          <a:prstGeom prst="rect">
            <a:avLst/>
          </a:prstGeom>
        </p:spPr>
      </p:pic>
      <p:pic>
        <p:nvPicPr>
          <p:cNvPr id="199" name="Рисунок 198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311857" y="3848284"/>
            <a:ext cx="454720" cy="567792"/>
          </a:xfrm>
          <a:prstGeom prst="rect">
            <a:avLst/>
          </a:prstGeom>
        </p:spPr>
      </p:pic>
      <p:pic>
        <p:nvPicPr>
          <p:cNvPr id="213" name="Рисунок 212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7424343" y="3856593"/>
            <a:ext cx="454720" cy="567792"/>
          </a:xfrm>
          <a:prstGeom prst="rect">
            <a:avLst/>
          </a:prstGeom>
        </p:spPr>
      </p:pic>
      <p:pic>
        <p:nvPicPr>
          <p:cNvPr id="214" name="Рисунок 213">
            <a:extLst>
              <a:ext uri="{FF2B5EF4-FFF2-40B4-BE49-F238E27FC236}">
                <a16:creationId xmlns:a16="http://schemas.microsoft.com/office/drawing/2014/main" xmlns="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7671330" y="4033370"/>
            <a:ext cx="439856" cy="288999"/>
          </a:xfrm>
          <a:prstGeom prst="rect">
            <a:avLst/>
          </a:prstGeom>
        </p:spPr>
      </p:pic>
      <p:pic>
        <p:nvPicPr>
          <p:cNvPr id="215" name="Рисунок 214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5137" y="3823346"/>
            <a:ext cx="454720" cy="567792"/>
          </a:xfrm>
          <a:prstGeom prst="rect">
            <a:avLst/>
          </a:prstGeom>
        </p:spPr>
      </p:pic>
      <p:pic>
        <p:nvPicPr>
          <p:cNvPr id="216" name="Рисунок 215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8172974" y="3856593"/>
            <a:ext cx="454720" cy="567792"/>
          </a:xfrm>
          <a:prstGeom prst="rect">
            <a:avLst/>
          </a:prstGeom>
        </p:spPr>
      </p:pic>
      <p:pic>
        <p:nvPicPr>
          <p:cNvPr id="217" name="Рисунок 216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9303346" y="3848284"/>
            <a:ext cx="454720" cy="567792"/>
          </a:xfrm>
          <a:prstGeom prst="rect">
            <a:avLst/>
          </a:prstGeom>
        </p:spPr>
      </p:pic>
      <p:pic>
        <p:nvPicPr>
          <p:cNvPr id="218" name="Рисунок 217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10345654" y="3823346"/>
            <a:ext cx="454720" cy="567792"/>
          </a:xfrm>
          <a:prstGeom prst="rect">
            <a:avLst/>
          </a:prstGeom>
        </p:spPr>
      </p:pic>
      <p:grpSp>
        <p:nvGrpSpPr>
          <p:cNvPr id="239" name="Группа 238"/>
          <p:cNvGrpSpPr/>
          <p:nvPr/>
        </p:nvGrpSpPr>
        <p:grpSpPr>
          <a:xfrm>
            <a:off x="6607909" y="4606179"/>
            <a:ext cx="804146" cy="578669"/>
            <a:chOff x="6536077" y="4534749"/>
            <a:chExt cx="804670" cy="578535"/>
          </a:xfrm>
        </p:grpSpPr>
        <p:pic>
          <p:nvPicPr>
            <p:cNvPr id="240" name="Рисунок 239">
              <a:extLst>
                <a:ext uri="{FF2B5EF4-FFF2-40B4-BE49-F238E27FC236}">
                  <a16:creationId xmlns:a16="http://schemas.microsoft.com/office/drawing/2014/main" xmlns="" id="{F53CA702-EB0F-4C53-BD43-38D01341E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t="43000" r="76482" b="43158"/>
            <a:stretch/>
          </p:blipFill>
          <p:spPr>
            <a:xfrm>
              <a:off x="6536077" y="4534749"/>
              <a:ext cx="455016" cy="567661"/>
            </a:xfrm>
            <a:prstGeom prst="rect">
              <a:avLst/>
            </a:prstGeom>
          </p:spPr>
        </p:pic>
        <p:pic>
          <p:nvPicPr>
            <p:cNvPr id="241" name="Рисунок 240">
              <a:extLst>
                <a:ext uri="{FF2B5EF4-FFF2-40B4-BE49-F238E27FC236}">
                  <a16:creationId xmlns:a16="http://schemas.microsoft.com/office/drawing/2014/main" xmlns="" id="{7AA62F5F-8E9F-4758-87A7-86AD87DB95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13" t="43000" r="58246" b="43158"/>
            <a:stretch/>
          </p:blipFill>
          <p:spPr>
            <a:xfrm>
              <a:off x="6885731" y="4545623"/>
              <a:ext cx="455016" cy="567661"/>
            </a:xfrm>
            <a:prstGeom prst="rect">
              <a:avLst/>
            </a:prstGeom>
          </p:spPr>
        </p:pic>
      </p:grpSp>
      <p:grpSp>
        <p:nvGrpSpPr>
          <p:cNvPr id="242" name="Группа 241"/>
          <p:cNvGrpSpPr/>
          <p:nvPr/>
        </p:nvGrpSpPr>
        <p:grpSpPr>
          <a:xfrm>
            <a:off x="7749426" y="4593706"/>
            <a:ext cx="804146" cy="578669"/>
            <a:chOff x="6536077" y="4534749"/>
            <a:chExt cx="804670" cy="578535"/>
          </a:xfrm>
        </p:grpSpPr>
        <p:pic>
          <p:nvPicPr>
            <p:cNvPr id="243" name="Рисунок 242">
              <a:extLst>
                <a:ext uri="{FF2B5EF4-FFF2-40B4-BE49-F238E27FC236}">
                  <a16:creationId xmlns:a16="http://schemas.microsoft.com/office/drawing/2014/main" xmlns="" id="{F53CA702-EB0F-4C53-BD43-38D01341E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t="43000" r="76482" b="43158"/>
            <a:stretch/>
          </p:blipFill>
          <p:spPr>
            <a:xfrm>
              <a:off x="6536077" y="4534749"/>
              <a:ext cx="455016" cy="567661"/>
            </a:xfrm>
            <a:prstGeom prst="rect">
              <a:avLst/>
            </a:prstGeom>
          </p:spPr>
        </p:pic>
        <p:pic>
          <p:nvPicPr>
            <p:cNvPr id="244" name="Рисунок 243">
              <a:extLst>
                <a:ext uri="{FF2B5EF4-FFF2-40B4-BE49-F238E27FC236}">
                  <a16:creationId xmlns:a16="http://schemas.microsoft.com/office/drawing/2014/main" xmlns="" id="{7AA62F5F-8E9F-4758-87A7-86AD87DB95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13" t="43000" r="58246" b="43158"/>
            <a:stretch/>
          </p:blipFill>
          <p:spPr>
            <a:xfrm>
              <a:off x="6885731" y="4545623"/>
              <a:ext cx="455016" cy="567661"/>
            </a:xfrm>
            <a:prstGeom prst="rect">
              <a:avLst/>
            </a:prstGeom>
          </p:spPr>
        </p:pic>
      </p:grpSp>
      <p:sp>
        <p:nvSpPr>
          <p:cNvPr id="250" name="Прямоугольник 249"/>
          <p:cNvSpPr/>
          <p:nvPr/>
        </p:nvSpPr>
        <p:spPr>
          <a:xfrm>
            <a:off x="9223590" y="4601032"/>
            <a:ext cx="320550" cy="5849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)</a:t>
            </a:r>
          </a:p>
        </p:txBody>
      </p:sp>
      <p:sp>
        <p:nvSpPr>
          <p:cNvPr id="251" name="Прямоугольник 250"/>
          <p:cNvSpPr/>
          <p:nvPr/>
        </p:nvSpPr>
        <p:spPr>
          <a:xfrm>
            <a:off x="6304457" y="4562075"/>
            <a:ext cx="312703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(</a:t>
            </a:r>
          </a:p>
        </p:txBody>
      </p:sp>
      <p:sp>
        <p:nvSpPr>
          <p:cNvPr id="252" name="Прямоугольник 251"/>
          <p:cNvSpPr/>
          <p:nvPr/>
        </p:nvSpPr>
        <p:spPr>
          <a:xfrm>
            <a:off x="9656079" y="4587465"/>
            <a:ext cx="298286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:</a:t>
            </a:r>
          </a:p>
        </p:txBody>
      </p:sp>
      <p:pic>
        <p:nvPicPr>
          <p:cNvPr id="253" name="Рисунок 252">
            <a:extLst>
              <a:ext uri="{FF2B5EF4-FFF2-40B4-BE49-F238E27FC236}">
                <a16:creationId xmlns:a16="http://schemas.microsoft.com/office/drawing/2014/main" xmlns="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10431627" y="4763451"/>
            <a:ext cx="328478" cy="215820"/>
          </a:xfrm>
          <a:prstGeom prst="rect">
            <a:avLst/>
          </a:prstGeom>
        </p:spPr>
      </p:pic>
      <p:pic>
        <p:nvPicPr>
          <p:cNvPr id="254" name="Рисунок 253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0040028" y="4604583"/>
            <a:ext cx="454720" cy="567792"/>
          </a:xfrm>
          <a:prstGeom prst="rect">
            <a:avLst/>
          </a:prstGeom>
        </p:spPr>
      </p:pic>
      <p:pic>
        <p:nvPicPr>
          <p:cNvPr id="255" name="Рисунок 254">
            <a:extLst>
              <a:ext uri="{FF2B5EF4-FFF2-40B4-BE49-F238E27FC236}">
                <a16:creationId xmlns:a16="http://schemas.microsoft.com/office/drawing/2014/main" xmlns="" id="{F6860F68-A90D-49F3-8732-50230190F11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7344613" y="4693791"/>
            <a:ext cx="393805" cy="355139"/>
          </a:xfrm>
          <a:prstGeom prst="rect">
            <a:avLst/>
          </a:prstGeom>
        </p:spPr>
      </p:pic>
      <p:grpSp>
        <p:nvGrpSpPr>
          <p:cNvPr id="256" name="Группа 255"/>
          <p:cNvGrpSpPr/>
          <p:nvPr/>
        </p:nvGrpSpPr>
        <p:grpSpPr>
          <a:xfrm>
            <a:off x="9313427" y="3127446"/>
            <a:ext cx="796858" cy="579640"/>
            <a:chOff x="9603750" y="1317064"/>
            <a:chExt cx="797377" cy="579506"/>
          </a:xfrm>
        </p:grpSpPr>
        <p:pic>
          <p:nvPicPr>
            <p:cNvPr id="257" name="Рисунок 256">
              <a:extLst>
                <a:ext uri="{FF2B5EF4-FFF2-40B4-BE49-F238E27FC236}">
                  <a16:creationId xmlns:a16="http://schemas.microsoft.com/office/drawing/2014/main" xmlns="" id="{569BEFE1-71C2-4A73-A615-C92D994491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9603750" y="1317064"/>
              <a:ext cx="455016" cy="567661"/>
            </a:xfrm>
            <a:prstGeom prst="rect">
              <a:avLst/>
            </a:prstGeom>
          </p:spPr>
        </p:pic>
        <p:pic>
          <p:nvPicPr>
            <p:cNvPr id="258" name="Рисунок 257">
              <a:extLst>
                <a:ext uri="{FF2B5EF4-FFF2-40B4-BE49-F238E27FC236}">
                  <a16:creationId xmlns:a16="http://schemas.microsoft.com/office/drawing/2014/main" xmlns="" id="{7789B4E2-D455-4B48-982A-12838205C9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783" t="43000" r="21976" b="43158"/>
            <a:stretch/>
          </p:blipFill>
          <p:spPr>
            <a:xfrm>
              <a:off x="9946111" y="1328909"/>
              <a:ext cx="455016" cy="567661"/>
            </a:xfrm>
            <a:prstGeom prst="rect">
              <a:avLst/>
            </a:prstGeom>
          </p:spPr>
        </p:pic>
      </p:grpSp>
      <p:grpSp>
        <p:nvGrpSpPr>
          <p:cNvPr id="259" name="Группа 258"/>
          <p:cNvGrpSpPr/>
          <p:nvPr/>
        </p:nvGrpSpPr>
        <p:grpSpPr>
          <a:xfrm>
            <a:off x="10806959" y="4602656"/>
            <a:ext cx="737941" cy="571643"/>
            <a:chOff x="7821032" y="1333693"/>
            <a:chExt cx="738422" cy="571511"/>
          </a:xfrm>
        </p:grpSpPr>
        <p:pic>
          <p:nvPicPr>
            <p:cNvPr id="260" name="Рисунок 259">
              <a:extLst>
                <a:ext uri="{FF2B5EF4-FFF2-40B4-BE49-F238E27FC236}">
                  <a16:creationId xmlns:a16="http://schemas.microsoft.com/office/drawing/2014/main" xmlns="" id="{569BEFE1-71C2-4A73-A615-C92D994491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7821032" y="1337543"/>
              <a:ext cx="455016" cy="567661"/>
            </a:xfrm>
            <a:prstGeom prst="rect">
              <a:avLst/>
            </a:prstGeom>
          </p:spPr>
        </p:pic>
        <p:pic>
          <p:nvPicPr>
            <p:cNvPr id="261" name="Рисунок 260">
              <a:extLst>
                <a:ext uri="{FF2B5EF4-FFF2-40B4-BE49-F238E27FC236}">
                  <a16:creationId xmlns:a16="http://schemas.microsoft.com/office/drawing/2014/main" xmlns="" id="{C032AF8F-DE61-4584-B773-C251183078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91" t="43000" r="40168" b="43158"/>
            <a:stretch/>
          </p:blipFill>
          <p:spPr>
            <a:xfrm>
              <a:off x="8104438" y="1333693"/>
              <a:ext cx="455016" cy="567661"/>
            </a:xfrm>
            <a:prstGeom prst="rect">
              <a:avLst/>
            </a:prstGeom>
          </p:spPr>
        </p:pic>
      </p:grpSp>
      <p:grpSp>
        <p:nvGrpSpPr>
          <p:cNvPr id="262" name="Группа 261"/>
          <p:cNvGrpSpPr/>
          <p:nvPr/>
        </p:nvGrpSpPr>
        <p:grpSpPr>
          <a:xfrm>
            <a:off x="1765473" y="4569604"/>
            <a:ext cx="789592" cy="594319"/>
            <a:chOff x="2779332" y="3076967"/>
            <a:chExt cx="790106" cy="594181"/>
          </a:xfrm>
        </p:grpSpPr>
        <p:pic>
          <p:nvPicPr>
            <p:cNvPr id="263" name="Рисунок 262">
              <a:extLst>
                <a:ext uri="{FF2B5EF4-FFF2-40B4-BE49-F238E27FC236}">
                  <a16:creationId xmlns:a16="http://schemas.microsoft.com/office/drawing/2014/main" xmlns="" id="{74F6DDAE-519B-4BD3-9E5A-A1FAE26901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16" t="42297" r="4743" b="43861"/>
            <a:stretch/>
          </p:blipFill>
          <p:spPr>
            <a:xfrm>
              <a:off x="3114422" y="3076967"/>
              <a:ext cx="455016" cy="567661"/>
            </a:xfrm>
            <a:prstGeom prst="rect">
              <a:avLst/>
            </a:prstGeom>
          </p:spPr>
        </p:pic>
        <p:pic>
          <p:nvPicPr>
            <p:cNvPr id="264" name="Рисунок 263">
              <a:extLst>
                <a:ext uri="{FF2B5EF4-FFF2-40B4-BE49-F238E27FC236}">
                  <a16:creationId xmlns:a16="http://schemas.microsoft.com/office/drawing/2014/main" xmlns="" id="{14E5C802-CA0B-419B-9806-0981AA33D5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06" t="43000" r="13053" b="43158"/>
            <a:stretch/>
          </p:blipFill>
          <p:spPr>
            <a:xfrm>
              <a:off x="2779332" y="3103487"/>
              <a:ext cx="455016" cy="567661"/>
            </a:xfrm>
            <a:prstGeom prst="rect">
              <a:avLst/>
            </a:prstGeom>
          </p:spPr>
        </p:pic>
      </p:grpSp>
      <p:pic>
        <p:nvPicPr>
          <p:cNvPr id="265" name="Рисунок 264">
            <a:extLst>
              <a:ext uri="{FF2B5EF4-FFF2-40B4-BE49-F238E27FC236}">
                <a16:creationId xmlns:a16="http://schemas.microsoft.com/office/drawing/2014/main" xmlns="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3330666" y="4787175"/>
            <a:ext cx="328478" cy="215820"/>
          </a:xfrm>
          <a:prstGeom prst="rect">
            <a:avLst/>
          </a:prstGeom>
        </p:spPr>
      </p:pic>
      <p:pic>
        <p:nvPicPr>
          <p:cNvPr id="266" name="Рисунок 265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925756" y="4578359"/>
            <a:ext cx="463442" cy="624614"/>
          </a:xfrm>
          <a:prstGeom prst="rect">
            <a:avLst/>
          </a:prstGeom>
        </p:spPr>
      </p:pic>
      <p:grpSp>
        <p:nvGrpSpPr>
          <p:cNvPr id="267" name="Группа 266"/>
          <p:cNvGrpSpPr/>
          <p:nvPr/>
        </p:nvGrpSpPr>
        <p:grpSpPr>
          <a:xfrm>
            <a:off x="3637614" y="4578359"/>
            <a:ext cx="779877" cy="594253"/>
            <a:chOff x="2789053" y="3076967"/>
            <a:chExt cx="780385" cy="594115"/>
          </a:xfrm>
        </p:grpSpPr>
        <p:pic>
          <p:nvPicPr>
            <p:cNvPr id="268" name="Рисунок 267">
              <a:extLst>
                <a:ext uri="{FF2B5EF4-FFF2-40B4-BE49-F238E27FC236}">
                  <a16:creationId xmlns:a16="http://schemas.microsoft.com/office/drawing/2014/main" xmlns="" id="{74F6DDAE-519B-4BD3-9E5A-A1FAE26901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16" t="42297" r="4743" b="43861"/>
            <a:stretch/>
          </p:blipFill>
          <p:spPr>
            <a:xfrm>
              <a:off x="3114422" y="3076967"/>
              <a:ext cx="455016" cy="567661"/>
            </a:xfrm>
            <a:prstGeom prst="rect">
              <a:avLst/>
            </a:prstGeom>
          </p:spPr>
        </p:pic>
        <p:pic>
          <p:nvPicPr>
            <p:cNvPr id="269" name="Рисунок 268">
              <a:extLst>
                <a:ext uri="{FF2B5EF4-FFF2-40B4-BE49-F238E27FC236}">
                  <a16:creationId xmlns:a16="http://schemas.microsoft.com/office/drawing/2014/main" xmlns="" id="{14E5C802-CA0B-419B-9806-0981AA33D5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06" t="43000" r="13053" b="43158"/>
            <a:stretch/>
          </p:blipFill>
          <p:spPr>
            <a:xfrm>
              <a:off x="2789053" y="3103421"/>
              <a:ext cx="455016" cy="567661"/>
            </a:xfrm>
            <a:prstGeom prst="rect">
              <a:avLst/>
            </a:prstGeom>
          </p:spPr>
        </p:pic>
      </p:grpSp>
      <p:sp>
        <p:nvSpPr>
          <p:cNvPr id="110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" y="5728654"/>
            <a:ext cx="141151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Ст.18 №105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14" name="Picture 3" descr="C:\Users\user\Downloads\pngwing.com (10)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463" y="873644"/>
            <a:ext cx="2369434" cy="242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" name="Скругленный прямоугольник 115"/>
          <p:cNvSpPr/>
          <p:nvPr/>
        </p:nvSpPr>
        <p:spPr>
          <a:xfrm>
            <a:off x="1992833" y="1294775"/>
            <a:ext cx="7551307" cy="79382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а </a:t>
            </a:r>
            <a:r>
              <a:rPr lang="uk-UA" sz="4000" b="1" dirty="0" smtClean="0">
                <a:solidFill>
                  <a:schemeClr val="bg1"/>
                </a:solidFill>
              </a:rPr>
              <a:t>· 1= а      </a:t>
            </a:r>
            <a:r>
              <a:rPr lang="uk-UA" sz="4000" b="1" dirty="0" err="1" smtClean="0">
                <a:solidFill>
                  <a:schemeClr val="bg1"/>
                </a:solidFill>
              </a:rPr>
              <a:t>а</a:t>
            </a:r>
            <a:r>
              <a:rPr lang="uk-UA" sz="4000" b="1" dirty="0" smtClean="0">
                <a:solidFill>
                  <a:schemeClr val="bg1"/>
                </a:solidFill>
              </a:rPr>
              <a:t> </a:t>
            </a:r>
            <a:r>
              <a:rPr lang="uk-UA" sz="4000" b="1" dirty="0">
                <a:solidFill>
                  <a:schemeClr val="bg1"/>
                </a:solidFill>
              </a:rPr>
              <a:t>: 1</a:t>
            </a:r>
            <a:r>
              <a:rPr lang="uk-UA" sz="4000" b="1" dirty="0" smtClean="0">
                <a:solidFill>
                  <a:schemeClr val="bg1"/>
                </a:solidFill>
              </a:rPr>
              <a:t>= а      </a:t>
            </a:r>
            <a:r>
              <a:rPr lang="uk-UA" sz="4000" b="1" dirty="0" err="1" smtClean="0">
                <a:solidFill>
                  <a:schemeClr val="bg1"/>
                </a:solidFill>
              </a:rPr>
              <a:t>а</a:t>
            </a:r>
            <a:r>
              <a:rPr lang="uk-UA" sz="4000" b="1" dirty="0" smtClean="0">
                <a:solidFill>
                  <a:schemeClr val="bg1"/>
                </a:solidFill>
              </a:rPr>
              <a:t> : а = 1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60463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831</TotalTime>
  <Words>663</Words>
  <Application>Microsoft Office PowerPoint</Application>
  <PresentationFormat>Произвольный</PresentationFormat>
  <Paragraphs>201</Paragraphs>
  <Slides>15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Налаштування на урок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Рефлексія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90</cp:revision>
  <dcterms:created xsi:type="dcterms:W3CDTF">2025-08-27T14:01:18Z</dcterms:created>
  <dcterms:modified xsi:type="dcterms:W3CDTF">2025-09-16T12:21:36Z</dcterms:modified>
</cp:coreProperties>
</file>