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366" r:id="rId3"/>
    <p:sldId id="259" r:id="rId4"/>
    <p:sldId id="348" r:id="rId5"/>
    <p:sldId id="350" r:id="rId6"/>
    <p:sldId id="359" r:id="rId7"/>
    <p:sldId id="361" r:id="rId8"/>
    <p:sldId id="368" r:id="rId9"/>
    <p:sldId id="369" r:id="rId10"/>
    <p:sldId id="367" r:id="rId11"/>
    <p:sldId id="336" r:id="rId12"/>
    <p:sldId id="339" r:id="rId13"/>
    <p:sldId id="299" r:id="rId14"/>
    <p:sldId id="320" r:id="rId15"/>
    <p:sldId id="302" r:id="rId16"/>
    <p:sldId id="365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png"/><Relationship Id="rId7" Type="http://schemas.openxmlformats.org/officeDocument/2006/relationships/image" Target="../media/image34.jpg"/><Relationship Id="rId12" Type="http://schemas.openxmlformats.org/officeDocument/2006/relationships/image" Target="../media/image3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11" Type="http://schemas.openxmlformats.org/officeDocument/2006/relationships/image" Target="../media/image37.jpg"/><Relationship Id="rId5" Type="http://schemas.openxmlformats.org/officeDocument/2006/relationships/image" Target="../media/image32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60043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3">
                    <a:lumMod val="75000"/>
                  </a:schemeClr>
                </a:solidFill>
              </a:rPr>
              <a:t>Що називають тілами (об’єктами), </a:t>
            </a:r>
          </a:p>
          <a:p>
            <a:pPr algn="ctr"/>
            <a:r>
              <a:rPr lang="uk-UA" sz="4400" b="1" dirty="0">
                <a:solidFill>
                  <a:schemeClr val="accent3">
                    <a:lumMod val="75000"/>
                  </a:schemeClr>
                </a:solidFill>
              </a:rPr>
              <a:t>а що — явищами природи? 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0063" y="3937375"/>
            <a:ext cx="421831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14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4555" y="2997746"/>
            <a:ext cx="2692656" cy="26762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11786"/>
            <a:ext cx="10009112" cy="6268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 малюнками назви явища природи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41" y="1226793"/>
            <a:ext cx="2429533" cy="20868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56" y="3328723"/>
            <a:ext cx="3291391" cy="29282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7" y="1206468"/>
            <a:ext cx="2094886" cy="2847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55" y="3356370"/>
            <a:ext cx="2789711" cy="21138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t="3906" r="4655" b="1359"/>
          <a:stretch/>
        </p:blipFill>
        <p:spPr>
          <a:xfrm>
            <a:off x="7028135" y="3391425"/>
            <a:ext cx="2232000" cy="1836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02" y="1242744"/>
            <a:ext cx="2690409" cy="20195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>
                        <a14:foregroundMark x1="24333" y1="45577" x2="25778" y2="50769"/>
                        <a14:foregroundMark x1="28889" y1="52500" x2="32111" y2="59038"/>
                        <a14:foregroundMark x1="36778" y1="57500" x2="38778" y2="62308"/>
                        <a14:foregroundMark x1="44444" y1="48269" x2="47111" y2="51346"/>
                        <a14:foregroundMark x1="49889" y1="55192" x2="52778" y2="60577"/>
                        <a14:foregroundMark x1="61556" y1="58269" x2="59000" y2="64808"/>
                        <a14:foregroundMark x1="60333" y1="74038" x2="60333" y2="80769"/>
                        <a14:foregroundMark x1="54111" y1="67500" x2="55000" y2="72308"/>
                        <a14:foregroundMark x1="42000" y1="64038" x2="44667" y2="73077"/>
                        <a14:foregroundMark x1="46889" y1="79808" x2="49111" y2="84038"/>
                        <a14:foregroundMark x1="51667" y1="87500" x2="52444" y2="97885"/>
                        <a14:foregroundMark x1="35111" y1="86346" x2="38667" y2="95000"/>
                        <a14:foregroundMark x1="31667" y1="73077" x2="33556" y2="80000"/>
                        <a14:foregroundMark x1="22556" y1="69038" x2="25000" y2="79038"/>
                        <a14:foregroundMark x1="25222" y1="86346" x2="26778" y2="9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56" y="1410022"/>
            <a:ext cx="2916401" cy="16850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11" y="4869953"/>
            <a:ext cx="2522488" cy="16480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1"/>
          <a:stretch/>
        </p:blipFill>
        <p:spPr>
          <a:xfrm>
            <a:off x="547415" y="4054327"/>
            <a:ext cx="1903846" cy="220266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91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395" y="1259008"/>
            <a:ext cx="10266476" cy="9466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Зроби по три нахили тулубом вперед-назад, якщо це – ознака ввічливості. Якщо ні – зроби по три нахили тулубом вліво-вправо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8350701" y="4392204"/>
            <a:ext cx="2929713" cy="1165808"/>
          </a:xfrm>
          <a:prstGeom prst="plaqu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Співчуття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спілкуванні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8371074" y="2799862"/>
            <a:ext cx="2929713" cy="103904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Вітання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зустрічі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714086" y="2383624"/>
            <a:ext cx="3065621" cy="803830"/>
          </a:xfrm>
          <a:prstGeom prst="plaqu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Грубість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4719968" y="3573811"/>
            <a:ext cx="3065621" cy="1157932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Слухати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уважно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958362" y="4437906"/>
            <a:ext cx="3125873" cy="1165808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Ігнорування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зустрічі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1037629" y="2799862"/>
            <a:ext cx="3115551" cy="111817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Вдячність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за добру справу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835447" y="471557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Руханка «</a:t>
            </a:r>
            <a:r>
              <a:rPr lang="ru-RU" sz="4000" b="1" dirty="0" err="1" smtClean="0"/>
              <a:t>Ввічливе</a:t>
            </a:r>
            <a:r>
              <a:rPr lang="ru-RU" sz="4000" b="1" dirty="0" smtClean="0"/>
              <a:t> спілкування»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4435848" y="5250591"/>
            <a:ext cx="3459248" cy="95623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Байдужість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під час спілкування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6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89489" y="1485896"/>
            <a:ext cx="5866638" cy="10798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Наведи </a:t>
            </a:r>
            <a:r>
              <a:rPr lang="ru-RU" sz="2800" b="1" dirty="0" err="1"/>
              <a:t>докази</a:t>
            </a:r>
            <a:r>
              <a:rPr lang="ru-RU" sz="2800" b="1" dirty="0"/>
              <a:t> різноманітності </a:t>
            </a:r>
            <a:r>
              <a:rPr lang="ru-RU" sz="2800" b="1" dirty="0" err="1"/>
              <a:t>навколишнього</a:t>
            </a:r>
            <a:r>
              <a:rPr lang="ru-RU" sz="2800" b="1" dirty="0"/>
              <a:t> світу.</a:t>
            </a: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88186" y="2623700"/>
            <a:ext cx="5844241" cy="950110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природні</a:t>
            </a:r>
            <a:r>
              <a:rPr lang="ru-RU" sz="2800" b="1" dirty="0"/>
              <a:t> явища </a:t>
            </a:r>
            <a:r>
              <a:rPr lang="ru-RU" sz="2800" b="1" dirty="0" err="1"/>
              <a:t>відбувалися</a:t>
            </a:r>
            <a:r>
              <a:rPr lang="ru-RU" sz="2800" b="1" dirty="0"/>
              <a:t> </a:t>
            </a:r>
            <a:r>
              <a:rPr lang="ru-RU" sz="2800" b="1" dirty="0" err="1"/>
              <a:t>сьогодні</a:t>
            </a:r>
            <a:r>
              <a:rPr lang="ru-RU" sz="2800" b="1" dirty="0"/>
              <a:t>?</a:t>
            </a:r>
          </a:p>
        </p:txBody>
      </p:sp>
      <p:sp>
        <p:nvSpPr>
          <p:cNvPr id="2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41235" y="3681528"/>
            <a:ext cx="5891192" cy="12604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Поміркуй і скажи, чи можна тіла живої природи </a:t>
            </a:r>
            <a:r>
              <a:rPr lang="ru-RU" sz="2800" b="1" dirty="0" err="1"/>
              <a:t>називати</a:t>
            </a:r>
            <a:r>
              <a:rPr lang="ru-RU" sz="2800" b="1" dirty="0"/>
              <a:t> предметами.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506122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86" y="1485896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54637" y="5157986"/>
            <a:ext cx="5877790" cy="10075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 правильно </a:t>
            </a:r>
            <a:r>
              <a:rPr lang="ru-RU" sz="2800" b="1" dirty="0" err="1"/>
              <a:t>хмару</a:t>
            </a:r>
            <a:r>
              <a:rPr lang="ru-RU" sz="2800" b="1" dirty="0"/>
              <a:t> й веселку </a:t>
            </a:r>
            <a:r>
              <a:rPr lang="ru-RU" sz="2800" b="1" dirty="0" err="1"/>
              <a:t>називати</a:t>
            </a:r>
            <a:r>
              <a:rPr lang="ru-RU" sz="2800" b="1" dirty="0"/>
              <a:t> </a:t>
            </a:r>
            <a:r>
              <a:rPr lang="ru-RU" sz="2800" b="1" dirty="0" err="1"/>
              <a:t>неживими</a:t>
            </a:r>
            <a:r>
              <a:rPr lang="ru-RU" sz="2800" b="1" dirty="0"/>
              <a:t> </a:t>
            </a:r>
            <a:r>
              <a:rPr lang="ru-RU" sz="2800" b="1" dirty="0" err="1"/>
              <a:t>тілами</a:t>
            </a:r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4 ЯДС\Грущинська\2 Людина і нежива природа\№014 Що називають тілами, а що — явищами природи\2025-09-26_23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57" y="1189542"/>
            <a:ext cx="7920880" cy="525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07455" y="372388"/>
            <a:ext cx="10327066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21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6" y="1320071"/>
            <a:ext cx="2495116" cy="24951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4 ЯДС\Грущинська\2 Людина і нежива природа\№014 Що називають тілами, а що — явищами природи\2025-09-26_23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3" y="1411291"/>
            <a:ext cx="10082134" cy="28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0553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389" y="405458"/>
            <a:ext cx="10456218" cy="641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55527" y="4517131"/>
            <a:ext cx="8496944" cy="151102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26-27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13.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1431" y="3501802"/>
            <a:ext cx="2895378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 е с е л к 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56327" y="3501802"/>
            <a:ext cx="1935872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Г р а 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9783" y="3501802"/>
            <a:ext cx="2155725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Г р о з 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36047" y="3490668"/>
            <a:ext cx="2175259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 л и в а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55899" y="1485578"/>
            <a:ext cx="7968549" cy="12961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1. </a:t>
            </a:r>
            <a:r>
              <a:rPr lang="ru-RU" sz="3200" b="1" dirty="0" err="1"/>
              <a:t>Природні</a:t>
            </a:r>
            <a:r>
              <a:rPr lang="ru-RU" sz="3200" b="1" dirty="0"/>
              <a:t> явища — це зміни стану природи.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1413569"/>
            <a:ext cx="1720646" cy="389773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96819" y="3141762"/>
            <a:ext cx="7827629" cy="13163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2. Тіла (</a:t>
            </a:r>
            <a:r>
              <a:rPr lang="ru-RU" sz="3200" b="1" dirty="0" err="1"/>
              <a:t>об’єкти</a:t>
            </a:r>
            <a:r>
              <a:rPr lang="ru-RU" sz="3200" b="1" dirty="0"/>
              <a:t>), </a:t>
            </a:r>
            <a:r>
              <a:rPr lang="ru-RU" sz="3200" b="1" dirty="0" err="1"/>
              <a:t>зроблені</a:t>
            </a:r>
            <a:r>
              <a:rPr lang="ru-RU" sz="3200" b="1" dirty="0"/>
              <a:t> </a:t>
            </a:r>
            <a:r>
              <a:rPr lang="ru-RU" sz="3200" b="1" dirty="0" err="1"/>
              <a:t>людиною</a:t>
            </a:r>
            <a:r>
              <a:rPr lang="ru-RU" sz="3200" b="1" dirty="0"/>
              <a:t>, це — </a:t>
            </a:r>
            <a:r>
              <a:rPr lang="ru-RU" sz="3200" b="1" dirty="0" err="1"/>
              <a:t>рукотворні</a:t>
            </a:r>
            <a:r>
              <a:rPr lang="ru-RU" sz="3200" b="1" dirty="0"/>
              <a:t> </a:t>
            </a:r>
            <a:r>
              <a:rPr lang="ru-RU" sz="3200" b="1" dirty="0" err="1"/>
              <a:t>предмети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2"/>
            <a:ext cx="10153127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050" y="1376350"/>
            <a:ext cx="2086641" cy="252494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050" y="3861842"/>
            <a:ext cx="2095225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Корисна інформація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4868" y="2547888"/>
            <a:ext cx="1894075" cy="237198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94869" y="1617768"/>
            <a:ext cx="1894075" cy="944075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Не все зрозуміло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14038" y="4005858"/>
            <a:ext cx="1906428" cy="132083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Час пролетів непомітно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95887" y="3645818"/>
            <a:ext cx="2361040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Працювалось легко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42489" y="1604235"/>
            <a:ext cx="2253404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Непотрібна інформація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70" y="1376350"/>
            <a:ext cx="2244821" cy="224680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42489" y="2698369"/>
            <a:ext cx="2223716" cy="230571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038" y="1376349"/>
            <a:ext cx="1830278" cy="262950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6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2"/>
            <a:ext cx="10153127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050" y="1989634"/>
            <a:ext cx="2086641" cy="27735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050" y="4763159"/>
            <a:ext cx="2095225" cy="132083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Чекаю цікавий урок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4867" y="3712009"/>
            <a:ext cx="1894075" cy="237198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16931" y="2277665"/>
            <a:ext cx="2217043" cy="143434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Буде складно та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незрозуміло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14038" y="4763159"/>
            <a:ext cx="1906428" cy="132083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Я з усім справлюсь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12105" y="5025963"/>
            <a:ext cx="2244821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Буде легко та просто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32309" y="2299752"/>
            <a:ext cx="2253404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Швидко втомлюсь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06" y="2296168"/>
            <a:ext cx="2244821" cy="272979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72177" y="3357786"/>
            <a:ext cx="2223716" cy="266429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038" y="1917626"/>
            <a:ext cx="1830278" cy="284553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36691" y="1264288"/>
            <a:ext cx="6859202" cy="8693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емотикон, який відповідає твоєму настрою </a:t>
            </a:r>
            <a:r>
              <a:rPr lang="uk-UA" sz="2800" b="1" dirty="0" smtClean="0">
                <a:solidFill>
                  <a:schemeClr val="bg1"/>
                </a:solidFill>
              </a:rPr>
              <a:t>на початку уроку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60" y="2493690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3038"/>
            <a:ext cx="10410566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5447" y="1101304"/>
            <a:ext cx="3595983" cy="1298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Назвіть</a:t>
            </a:r>
            <a:r>
              <a:rPr lang="ru-RU" sz="2400" b="1" dirty="0"/>
              <a:t> </a:t>
            </a:r>
            <a:r>
              <a:rPr lang="ru-RU" sz="2400" b="1" dirty="0" err="1"/>
              <a:t>об’єкти</a:t>
            </a:r>
            <a:r>
              <a:rPr lang="ru-RU" sz="2400" b="1" dirty="0"/>
              <a:t> природи й </a:t>
            </a:r>
            <a:r>
              <a:rPr lang="ru-RU" sz="2400" b="1" dirty="0" err="1"/>
              <a:t>рукотворні</a:t>
            </a:r>
            <a:r>
              <a:rPr lang="ru-RU" sz="2400" b="1" dirty="0"/>
              <a:t> </a:t>
            </a:r>
            <a:r>
              <a:rPr lang="ru-RU" sz="2400" b="1" dirty="0" err="1" smtClean="0"/>
              <a:t>предмети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ілюстрації</a:t>
            </a:r>
            <a:endParaRPr lang="ru-RU" sz="2400" b="1" dirty="0"/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242" y="1193175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502721" y="1101305"/>
            <a:ext cx="4036865" cy="12985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Без яких </a:t>
            </a:r>
            <a:r>
              <a:rPr lang="ru-RU" sz="2400" b="1" dirty="0" err="1"/>
              <a:t>витворів</a:t>
            </a:r>
            <a:r>
              <a:rPr lang="ru-RU" sz="2400" b="1" dirty="0"/>
              <a:t> </a:t>
            </a:r>
            <a:r>
              <a:rPr lang="ru-RU" sz="2400" b="1" dirty="0" err="1"/>
              <a:t>людської</a:t>
            </a:r>
            <a:r>
              <a:rPr lang="ru-RU" sz="2400" b="1" dirty="0"/>
              <a:t> </a:t>
            </a:r>
            <a:r>
              <a:rPr lang="ru-RU" sz="2400" b="1" dirty="0" err="1"/>
              <a:t>праці</a:t>
            </a:r>
            <a:r>
              <a:rPr lang="ru-RU" sz="2400" b="1" dirty="0"/>
              <a:t> вам важно </a:t>
            </a:r>
            <a:r>
              <a:rPr lang="ru-RU" sz="2400" b="1" dirty="0" err="1"/>
              <a:t>уявити</a:t>
            </a:r>
            <a:r>
              <a:rPr lang="ru-RU" sz="2400" b="1" dirty="0"/>
              <a:t> </a:t>
            </a:r>
            <a:r>
              <a:rPr lang="ru-RU" sz="2400" b="1" dirty="0" err="1"/>
              <a:t>своє</a:t>
            </a:r>
            <a:r>
              <a:rPr lang="ru-RU" sz="2400" b="1" dirty="0"/>
              <a:t> життя?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15967" y="2533318"/>
            <a:ext cx="3023619" cy="1736646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Чому люди повинні </a:t>
            </a:r>
            <a:r>
              <a:rPr lang="ru-RU" sz="2400" b="1" dirty="0" err="1"/>
              <a:t>досліджувати</a:t>
            </a:r>
            <a:r>
              <a:rPr lang="ru-RU" sz="2400" b="1" dirty="0"/>
              <a:t> природу й </a:t>
            </a:r>
            <a:r>
              <a:rPr lang="ru-RU" sz="2400" b="1" dirty="0" err="1"/>
              <a:t>вивчати</a:t>
            </a:r>
            <a:r>
              <a:rPr lang="ru-RU" sz="2400" b="1" dirty="0"/>
              <a:t> її </a:t>
            </a:r>
            <a:r>
              <a:rPr lang="ru-RU" sz="2400" b="1" dirty="0" err="1"/>
              <a:t>закони</a:t>
            </a:r>
            <a:r>
              <a:rPr lang="ru-RU" sz="2400" b="1" dirty="0"/>
              <a:t>? </a:t>
            </a:r>
            <a:endParaRPr lang="ru-RU" sz="2400" b="1" dirty="0"/>
          </a:p>
        </p:txBody>
      </p:sp>
      <p:pic>
        <p:nvPicPr>
          <p:cNvPr id="1026" name="Picture 2" descr="Дитячий майданчик. Як уникнути конфліктів та істерик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2514215"/>
            <a:ext cx="4467186" cy="287575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689838" y="5049937"/>
            <a:ext cx="8675876" cy="153233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дізнаємося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що таке тіла і з чого вони складаються; розглянемо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взаємозв’язки між об’єктами та явищами живої і неживої природи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3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79463" y="1197546"/>
            <a:ext cx="10225136" cy="93610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Полічи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скільки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природних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тіл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об’єктів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)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рукотворних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предметів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зображено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9463" y="494644"/>
            <a:ext cx="10225136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Роздивися</a:t>
            </a:r>
            <a:r>
              <a:rPr lang="ru-RU" sz="4000" b="1" dirty="0">
                <a:solidFill>
                  <a:schemeClr val="bg1"/>
                </a:solidFill>
              </a:rPr>
              <a:t> світлини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8654"/>
            <a:ext cx="1051471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4 ЯДС\Грущинська\2 Людина і нежива природа\№014 Що називають тілами, а що — явищами природи\2025-09-26_23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71" y="2231271"/>
            <a:ext cx="9363319" cy="39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6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8960" y="405458"/>
            <a:ext cx="10034508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Доведи за допомогою </a:t>
            </a:r>
            <a:r>
              <a:rPr lang="ru-RU" sz="3600" b="1" dirty="0" err="1"/>
              <a:t>схеми</a:t>
            </a:r>
            <a:r>
              <a:rPr lang="ru-RU" sz="3600" b="1" dirty="0"/>
              <a:t>, що </a:t>
            </a:r>
            <a:r>
              <a:rPr lang="ru-RU" sz="3600" b="1" dirty="0" err="1"/>
              <a:t>навколишній</a:t>
            </a:r>
            <a:r>
              <a:rPr lang="ru-RU" sz="3600" b="1" dirty="0"/>
              <a:t> світ </a:t>
            </a:r>
            <a:r>
              <a:rPr lang="ru-RU" sz="3600" b="1" dirty="0" err="1"/>
              <a:t>надзвичайно</a:t>
            </a:r>
            <a:r>
              <a:rPr lang="ru-RU" sz="3600" b="1" dirty="0"/>
              <a:t> </a:t>
            </a:r>
            <a:r>
              <a:rPr lang="ru-RU" sz="3600" b="1" dirty="0" err="1"/>
              <a:t>різноманітний</a:t>
            </a:r>
            <a:r>
              <a:rPr lang="ru-RU" sz="3600" b="1" dirty="0"/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4 ЯДС\Грущинська\2 Людина і нежива природа\№014 Що називають тілами, а що — явищами природи\2025-09-26_230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23" y="1594832"/>
            <a:ext cx="7512896" cy="44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7455" y="3587364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9423" y="2186979"/>
            <a:ext cx="352839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Зверни</a:t>
            </a:r>
            <a:r>
              <a:rPr lang="ru-RU" sz="2800" b="1" dirty="0">
                <a:solidFill>
                  <a:schemeClr val="bg1"/>
                </a:solidFill>
              </a:rPr>
              <a:t> увагу!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Усі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тіла</a:t>
            </a:r>
            <a:r>
              <a:rPr lang="ru-RU" sz="2800" b="1" dirty="0">
                <a:solidFill>
                  <a:schemeClr val="bg1"/>
                </a:solidFill>
              </a:rPr>
              <a:t> складаються </a:t>
            </a:r>
            <a:r>
              <a:rPr lang="ru-RU" sz="2800" b="1" dirty="0">
                <a:solidFill>
                  <a:srgbClr val="FFFF00"/>
                </a:solidFill>
              </a:rPr>
              <a:t>з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речовин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9820" y="4581922"/>
            <a:ext cx="479203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До </a:t>
            </a:r>
            <a:r>
              <a:rPr lang="ru-RU" sz="2800" b="1" dirty="0" err="1"/>
              <a:t>речовин</a:t>
            </a:r>
            <a:r>
              <a:rPr lang="ru-RU" sz="2800" b="1" dirty="0"/>
              <a:t> належать: вода, повітря, молоко, </a:t>
            </a:r>
            <a:r>
              <a:rPr lang="ru-RU" sz="2800" b="1" dirty="0" err="1"/>
              <a:t>нафта</a:t>
            </a:r>
            <a:r>
              <a:rPr lang="ru-RU" sz="2800" b="1" dirty="0" smtClean="0"/>
              <a:t>,</a:t>
            </a:r>
            <a:r>
              <a:rPr lang="ru-RU" sz="2800" b="1" dirty="0"/>
              <a:t> </a:t>
            </a:r>
            <a:r>
              <a:rPr lang="ru-RU" sz="2800" b="1" dirty="0" err="1"/>
              <a:t>скло</a:t>
            </a:r>
            <a:r>
              <a:rPr lang="ru-RU" sz="2800" b="1" dirty="0"/>
              <a:t>,</a:t>
            </a:r>
            <a:r>
              <a:rPr lang="ru-RU" sz="2800" b="1" dirty="0" smtClean="0"/>
              <a:t> </a:t>
            </a:r>
            <a:r>
              <a:rPr lang="ru-RU" sz="2800" b="1" dirty="0"/>
              <a:t>деревина, </a:t>
            </a:r>
            <a:r>
              <a:rPr lang="ru-RU" sz="2800" b="1" dirty="0" smtClean="0"/>
              <a:t>пластик й </a:t>
            </a:r>
            <a:r>
              <a:rPr lang="ru-RU" sz="2800" b="1" dirty="0"/>
              <a:t>багато інших складних </a:t>
            </a:r>
            <a:r>
              <a:rPr lang="ru-RU" sz="2800" b="1" dirty="0" err="1"/>
              <a:t>речовин</a:t>
            </a:r>
            <a:r>
              <a:rPr lang="ru-RU" sz="28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9423" y="1627206"/>
            <a:ext cx="36004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Добери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власні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приклади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0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8960" y="477466"/>
            <a:ext cx="10034508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 чого складаються тіла?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822" y="3177858"/>
            <a:ext cx="208823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 </a:t>
            </a:r>
            <a:r>
              <a:rPr lang="ru-RU" sz="2800" dirty="0" err="1" smtClean="0"/>
              <a:t>пластмаси</a:t>
            </a:r>
            <a:r>
              <a:rPr lang="ru-RU" sz="2800" dirty="0" smtClean="0"/>
              <a:t> або дерева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24660" y="4266936"/>
            <a:ext cx="449647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Наведіть</a:t>
            </a:r>
            <a:r>
              <a:rPr lang="ru-RU" sz="2800" dirty="0" smtClean="0"/>
              <a:t> </a:t>
            </a:r>
            <a:r>
              <a:rPr lang="ru-RU" sz="2800" dirty="0"/>
              <a:t>приклади різних </a:t>
            </a:r>
            <a:r>
              <a:rPr lang="ru-RU" sz="2800" dirty="0" err="1"/>
              <a:t>речовин</a:t>
            </a:r>
            <a:r>
              <a:rPr lang="ru-RU" sz="2800" dirty="0"/>
              <a:t>. </a:t>
            </a:r>
            <a:endParaRPr lang="ru-RU" sz="2800" dirty="0" smtClean="0"/>
          </a:p>
          <a:p>
            <a:pPr algn="ctr"/>
            <a:r>
              <a:rPr lang="ru-RU" sz="2800" dirty="0" smtClean="0"/>
              <a:t>З </a:t>
            </a:r>
            <a:r>
              <a:rPr lang="ru-RU" sz="2800" dirty="0"/>
              <a:t>яких </a:t>
            </a:r>
            <a:r>
              <a:rPr lang="ru-RU" sz="2800" dirty="0" err="1"/>
              <a:t>речовин</a:t>
            </a:r>
            <a:r>
              <a:rPr lang="ru-RU" sz="2800" dirty="0"/>
              <a:t> </a:t>
            </a:r>
            <a:r>
              <a:rPr lang="ru-RU" sz="2800" dirty="0" err="1"/>
              <a:t>виготовлені</a:t>
            </a:r>
            <a:r>
              <a:rPr lang="ru-RU" sz="2800" dirty="0"/>
              <a:t>, наприклад, </a:t>
            </a:r>
            <a:r>
              <a:rPr lang="ru-RU" sz="2800" dirty="0" err="1"/>
              <a:t>стіл</a:t>
            </a:r>
            <a:r>
              <a:rPr lang="ru-RU" sz="2800" dirty="0"/>
              <a:t> і парта?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43444" y="1390895"/>
            <a:ext cx="261286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З РЕЧОВИН</a:t>
            </a:r>
            <a:endParaRPr lang="ru-RU" sz="3600" dirty="0"/>
          </a:p>
        </p:txBody>
      </p:sp>
      <p:pic>
        <p:nvPicPr>
          <p:cNvPr id="2052" name="Picture 4" descr="D:\Картинки до тестів\Ключ\Клю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19" y="2228917"/>
            <a:ext cx="1529916" cy="12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Куби\Кубик блакитни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417928"/>
            <a:ext cx="1912968" cy="175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Картинки до тестів\Речі\мяч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t="375" r="8566" b="10997"/>
          <a:stretch/>
        </p:blipFill>
        <p:spPr bwMode="auto">
          <a:xfrm>
            <a:off x="3119832" y="2018415"/>
            <a:ext cx="1219388" cy="12514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06932" y="3436395"/>
            <a:ext cx="13928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 </a:t>
            </a:r>
            <a:r>
              <a:rPr lang="ru-RU" sz="2800" dirty="0" err="1" smtClean="0"/>
              <a:t>гуми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02916" y="3484861"/>
            <a:ext cx="16211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 метала</a:t>
            </a:r>
            <a:endParaRPr lang="ru-RU" sz="2800" dirty="0"/>
          </a:p>
        </p:txBody>
      </p:sp>
      <p:pic>
        <p:nvPicPr>
          <p:cNvPr id="2056" name="Picture 8" descr="D:\Картинки до тестів\Речі\вікн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62" y="1356365"/>
            <a:ext cx="2311761" cy="13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444155" y="3027791"/>
            <a:ext cx="208823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 </a:t>
            </a:r>
            <a:r>
              <a:rPr lang="ru-RU" sz="2800" dirty="0" err="1" smtClean="0"/>
              <a:t>пластмаси</a:t>
            </a:r>
            <a:r>
              <a:rPr lang="ru-RU" sz="2800" dirty="0" smtClean="0"/>
              <a:t> й </a:t>
            </a:r>
            <a:r>
              <a:rPr lang="ru-RU" sz="2800" dirty="0" err="1" smtClean="0"/>
              <a:t>скла</a:t>
            </a:r>
            <a:endParaRPr lang="ru-RU" sz="2800" dirty="0"/>
          </a:p>
        </p:txBody>
      </p:sp>
      <p:pic>
        <p:nvPicPr>
          <p:cNvPr id="2057" name="Picture 9" descr="D:\Картинки до тестів\Речі\OIG2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6305" y="1417928"/>
            <a:ext cx="2355662" cy="22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334276" y="3608745"/>
            <a:ext cx="16401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 дерева</a:t>
            </a:r>
            <a:endParaRPr lang="ru-RU" sz="2800" dirty="0"/>
          </a:p>
        </p:txBody>
      </p:sp>
      <p:pic>
        <p:nvPicPr>
          <p:cNvPr id="2059" name="Picture 11" descr="Суданская трава: выращивание и полезные свойств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6" y="4264758"/>
            <a:ext cx="2104312" cy="14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083787" y="4132735"/>
            <a:ext cx="356102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 води, </a:t>
            </a:r>
            <a:r>
              <a:rPr lang="ru-RU" sz="2800" dirty="0" err="1" smtClean="0"/>
              <a:t>мінеральних</a:t>
            </a:r>
            <a:r>
              <a:rPr lang="ru-RU" sz="2800" dirty="0" smtClean="0"/>
              <a:t> і </a:t>
            </a:r>
            <a:r>
              <a:rPr lang="ru-RU" sz="2800" dirty="0" err="1" smtClean="0"/>
              <a:t>органічних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endParaRPr lang="ru-RU" sz="2800" dirty="0"/>
          </a:p>
        </p:txBody>
      </p:sp>
      <p:pic>
        <p:nvPicPr>
          <p:cNvPr id="28" name="Picture 2" descr="D:\Картинки до тестів\Емоції Смайли сонце хмара вода\Хмар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32" y="5204295"/>
            <a:ext cx="1567080" cy="92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852471" y="5161467"/>
            <a:ext cx="17677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 </a:t>
            </a:r>
            <a:r>
              <a:rPr lang="ru-RU" sz="2800" dirty="0" err="1" smtClean="0"/>
              <a:t>крапель</a:t>
            </a:r>
            <a:r>
              <a:rPr lang="ru-RU" sz="2800" dirty="0" smtClean="0"/>
              <a:t> води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338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0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24333" y1="45577" x2="25778" y2="50769"/>
                        <a14:foregroundMark x1="28889" y1="52500" x2="32111" y2="59038"/>
                        <a14:foregroundMark x1="36778" y1="57500" x2="38778" y2="62308"/>
                        <a14:foregroundMark x1="44444" y1="48269" x2="47111" y2="51346"/>
                        <a14:foregroundMark x1="49889" y1="55192" x2="52778" y2="60577"/>
                        <a14:foregroundMark x1="61556" y1="58269" x2="59000" y2="64808"/>
                        <a14:foregroundMark x1="60333" y1="74038" x2="60333" y2="80769"/>
                        <a14:foregroundMark x1="54111" y1="67500" x2="55000" y2="72308"/>
                        <a14:foregroundMark x1="42000" y1="64038" x2="44667" y2="73077"/>
                        <a14:foregroundMark x1="46889" y1="79808" x2="49111" y2="84038"/>
                        <a14:foregroundMark x1="51667" y1="87500" x2="52444" y2="97885"/>
                        <a14:foregroundMark x1="35111" y1="86346" x2="38667" y2="95000"/>
                        <a14:foregroundMark x1="31667" y1="73077" x2="33556" y2="80000"/>
                        <a14:foregroundMark x1="22556" y1="69038" x2="25000" y2="79038"/>
                        <a14:foregroundMark x1="25222" y1="86346" x2="26778" y2="9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11" r="17438"/>
          <a:stretch/>
        </p:blipFill>
        <p:spPr>
          <a:xfrm>
            <a:off x="9874352" y="1418311"/>
            <a:ext cx="1548000" cy="135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1018960" y="477466"/>
            <a:ext cx="10034508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Явища природи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439" y="1399587"/>
            <a:ext cx="6789460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Природа </a:t>
            </a:r>
            <a:r>
              <a:rPr lang="ru-RU" sz="2800" b="1" dirty="0" err="1"/>
              <a:t>мінлива</a:t>
            </a:r>
            <a:r>
              <a:rPr lang="ru-RU" sz="2800" b="1" dirty="0"/>
              <a:t>. </a:t>
            </a:r>
            <a:r>
              <a:rPr lang="ru-RU" sz="2800" b="1" dirty="0" err="1"/>
              <a:t>Щойно</a:t>
            </a:r>
            <a:r>
              <a:rPr lang="ru-RU" sz="2800" b="1" dirty="0"/>
              <a:t> </a:t>
            </a:r>
            <a:r>
              <a:rPr lang="ru-RU" sz="2800" b="1" dirty="0" err="1"/>
              <a:t>світило</a:t>
            </a:r>
            <a:r>
              <a:rPr lang="ru-RU" sz="2800" b="1" dirty="0"/>
              <a:t> сонце, враз небо </a:t>
            </a:r>
            <a:r>
              <a:rPr lang="ru-RU" sz="2800" b="1" dirty="0" err="1"/>
              <a:t>вкрилося</a:t>
            </a:r>
            <a:r>
              <a:rPr lang="ru-RU" sz="2800" b="1" dirty="0"/>
              <a:t> </a:t>
            </a:r>
            <a:r>
              <a:rPr lang="ru-RU" sz="2800" b="1" dirty="0" err="1"/>
              <a:t>хмарами</a:t>
            </a:r>
            <a:r>
              <a:rPr lang="ru-RU" sz="2800" b="1" dirty="0"/>
              <a:t>, </a:t>
            </a:r>
            <a:r>
              <a:rPr lang="ru-RU" sz="2800" b="1" dirty="0" err="1"/>
              <a:t>пішов</a:t>
            </a:r>
            <a:r>
              <a:rPr lang="ru-RU" sz="2800" b="1" dirty="0"/>
              <a:t> </a:t>
            </a:r>
            <a:r>
              <a:rPr lang="ru-RU" sz="2800" b="1" dirty="0" err="1"/>
              <a:t>дощ</a:t>
            </a:r>
            <a:r>
              <a:rPr lang="ru-RU" sz="2800" b="1" dirty="0"/>
              <a:t>, ще </a:t>
            </a:r>
            <a:r>
              <a:rPr lang="ru-RU" sz="2800" b="1" dirty="0" err="1" smtClean="0"/>
              <a:t>нижче</a:t>
            </a:r>
            <a:r>
              <a:rPr lang="ru-RU" sz="2800" b="1" dirty="0" smtClean="0"/>
              <a:t> </a:t>
            </a:r>
            <a:r>
              <a:rPr lang="ru-RU" sz="2800" b="1" dirty="0" err="1"/>
              <a:t>опустилися</a:t>
            </a:r>
            <a:r>
              <a:rPr lang="ru-RU" sz="2800" b="1" dirty="0"/>
              <a:t> хмари й </a:t>
            </a:r>
            <a:r>
              <a:rPr lang="ru-RU" sz="2800" b="1" dirty="0" err="1"/>
              <a:t>сипонув</a:t>
            </a:r>
            <a:r>
              <a:rPr lang="ru-RU" sz="2800" b="1" dirty="0"/>
              <a:t> </a:t>
            </a:r>
            <a:r>
              <a:rPr lang="ru-RU" sz="2800" b="1" dirty="0" err="1"/>
              <a:t>сніг</a:t>
            </a:r>
            <a:r>
              <a:rPr lang="ru-RU" sz="2800" b="1" dirty="0"/>
              <a:t>… У </a:t>
            </a:r>
            <a:r>
              <a:rPr lang="ru-RU" sz="2800" b="1" dirty="0" err="1"/>
              <a:t>живій</a:t>
            </a:r>
            <a:r>
              <a:rPr lang="ru-RU" sz="2800" b="1" dirty="0"/>
              <a:t> природі </a:t>
            </a:r>
            <a:r>
              <a:rPr lang="ru-RU" sz="2800" b="1" dirty="0" err="1"/>
              <a:t>постійно</a:t>
            </a:r>
            <a:r>
              <a:rPr lang="ru-RU" sz="2800" b="1" dirty="0"/>
              <a:t> </a:t>
            </a:r>
            <a:r>
              <a:rPr lang="ru-RU" sz="2800" b="1" dirty="0" err="1"/>
              <a:t>відбуваються</a:t>
            </a:r>
            <a:r>
              <a:rPr lang="ru-RU" sz="2800" b="1" dirty="0"/>
              <a:t> зміни: </a:t>
            </a:r>
            <a:r>
              <a:rPr lang="ru-RU" sz="2800" b="1" dirty="0" err="1"/>
              <a:t>рухаються</a:t>
            </a:r>
            <a:r>
              <a:rPr lang="ru-RU" sz="2800" b="1" dirty="0"/>
              <a:t> і </a:t>
            </a:r>
            <a:r>
              <a:rPr lang="ru-RU" sz="2800" b="1" dirty="0" err="1"/>
              <a:t>змінюють</a:t>
            </a:r>
            <a:r>
              <a:rPr lang="ru-RU" sz="2800" b="1" dirty="0"/>
              <a:t> свою форму хмари, після </a:t>
            </a:r>
            <a:r>
              <a:rPr lang="ru-RU" sz="2800" b="1" dirty="0" err="1"/>
              <a:t>дощу</a:t>
            </a:r>
            <a:r>
              <a:rPr lang="ru-RU" sz="2800" b="1" dirty="0"/>
              <a:t> </a:t>
            </a:r>
            <a:r>
              <a:rPr lang="ru-RU" sz="2800" b="1" dirty="0" err="1"/>
              <a:t>з’являється</a:t>
            </a:r>
            <a:r>
              <a:rPr lang="ru-RU" sz="2800" b="1" dirty="0"/>
              <a:t> на </a:t>
            </a:r>
            <a:r>
              <a:rPr lang="ru-RU" sz="2800" b="1" dirty="0" err="1"/>
              <a:t>небі</a:t>
            </a:r>
            <a:r>
              <a:rPr lang="ru-RU" sz="2800" b="1" dirty="0"/>
              <a:t> веселка-</a:t>
            </a:r>
            <a:r>
              <a:rPr lang="ru-RU" sz="2800" b="1" dirty="0" err="1"/>
              <a:t>райдуга</a:t>
            </a:r>
            <a:r>
              <a:rPr lang="ru-RU" sz="2800" b="1" dirty="0"/>
              <a:t>, </a:t>
            </a:r>
            <a:r>
              <a:rPr lang="ru-RU" sz="2800" b="1" dirty="0" err="1"/>
              <a:t>розпускаються</a:t>
            </a:r>
            <a:r>
              <a:rPr lang="ru-RU" sz="2800" b="1" dirty="0"/>
              <a:t> </a:t>
            </a:r>
            <a:r>
              <a:rPr lang="ru-RU" sz="2800" b="1" dirty="0" err="1"/>
              <a:t>бруньки</a:t>
            </a:r>
            <a:r>
              <a:rPr lang="ru-RU" sz="2800" b="1" dirty="0"/>
              <a:t> на деревах, </a:t>
            </a:r>
            <a:r>
              <a:rPr lang="ru-RU" sz="2800" b="1" dirty="0" err="1"/>
              <a:t>розгортаються</a:t>
            </a:r>
            <a:r>
              <a:rPr lang="ru-RU" sz="2800" b="1" dirty="0"/>
              <a:t> листки, цвітуть і </a:t>
            </a:r>
            <a:r>
              <a:rPr lang="ru-RU" sz="2800" b="1" dirty="0" err="1"/>
              <a:t>плодоносять</a:t>
            </a:r>
            <a:r>
              <a:rPr lang="ru-RU" sz="2800" b="1" dirty="0"/>
              <a:t> рослини, </a:t>
            </a:r>
            <a:r>
              <a:rPr lang="ru-RU" sz="2800" b="1" dirty="0" err="1"/>
              <a:t>відлітають</a:t>
            </a:r>
            <a:r>
              <a:rPr lang="ru-RU" sz="2800" b="1" dirty="0"/>
              <a:t> у </a:t>
            </a:r>
            <a:r>
              <a:rPr lang="ru-RU" sz="2800" b="1" dirty="0" err="1"/>
              <a:t>вирій</a:t>
            </a:r>
            <a:r>
              <a:rPr lang="ru-RU" sz="2800" b="1" dirty="0"/>
              <a:t> птахи, </a:t>
            </a:r>
            <a:r>
              <a:rPr lang="ru-RU" sz="2800" b="1" dirty="0" err="1"/>
              <a:t>залягають</a:t>
            </a:r>
            <a:r>
              <a:rPr lang="ru-RU" sz="2800" b="1" dirty="0"/>
              <a:t> у </a:t>
            </a:r>
            <a:r>
              <a:rPr lang="ru-RU" sz="2800" b="1" dirty="0" err="1"/>
              <a:t>зимову</a:t>
            </a:r>
            <a:r>
              <a:rPr lang="ru-RU" sz="2800" b="1" dirty="0"/>
              <a:t> </a:t>
            </a:r>
            <a:r>
              <a:rPr lang="ru-RU" sz="2800" b="1" dirty="0" err="1"/>
              <a:t>сплячку</a:t>
            </a:r>
            <a:r>
              <a:rPr lang="ru-RU" sz="2800" b="1" dirty="0"/>
              <a:t> </a:t>
            </a:r>
            <a:r>
              <a:rPr lang="ru-RU" sz="2800" b="1" dirty="0" err="1"/>
              <a:t>звірі</a:t>
            </a:r>
            <a:r>
              <a:rPr lang="ru-RU" sz="2800" b="1" dirty="0"/>
              <a:t>. </a:t>
            </a:r>
            <a:endParaRPr lang="ru-RU" sz="2800" b="1" dirty="0"/>
          </a:p>
        </p:txBody>
      </p:sp>
      <p:pic>
        <p:nvPicPr>
          <p:cNvPr id="4098" name="Picture 2" descr="D:\Картинки до тестів\Емоції Смайли сонце хмара вода\Сонечко над хмар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41" y="1399587"/>
            <a:ext cx="1593265" cy="14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17" y="2929418"/>
            <a:ext cx="1492314" cy="128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08" y="2997746"/>
            <a:ext cx="2449349" cy="21791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26" y="4444600"/>
            <a:ext cx="1676538" cy="12703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20" y="4581922"/>
            <a:ext cx="1362049" cy="18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8960" y="477466"/>
            <a:ext cx="10034508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Вивчаємо</a:t>
            </a:r>
            <a:r>
              <a:rPr lang="ru-RU" sz="3600" b="1" dirty="0" smtClean="0"/>
              <a:t> й </a:t>
            </a:r>
            <a:r>
              <a:rPr lang="ru-RU" sz="3600" b="1" dirty="0" err="1" smtClean="0"/>
              <a:t>розуміємо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4138" y="1369725"/>
            <a:ext cx="995933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</a:rPr>
              <a:t>Зміни, що </a:t>
            </a:r>
            <a:r>
              <a:rPr lang="ru-RU" sz="2800" b="1" dirty="0" err="1">
                <a:solidFill>
                  <a:srgbClr val="FFFF00"/>
                </a:solidFill>
              </a:rPr>
              <a:t>відбуваються</a:t>
            </a:r>
            <a:r>
              <a:rPr lang="ru-RU" sz="2800" b="1" dirty="0">
                <a:solidFill>
                  <a:srgbClr val="FFFF00"/>
                </a:solidFill>
              </a:rPr>
              <a:t> в природі, </a:t>
            </a:r>
            <a:r>
              <a:rPr lang="ru-RU" sz="2800" b="1" dirty="0" smtClean="0">
                <a:solidFill>
                  <a:srgbClr val="FFFF00"/>
                </a:solidFill>
              </a:rPr>
              <a:t>називають </a:t>
            </a:r>
            <a:r>
              <a:rPr lang="ru-RU" sz="2800" b="1" dirty="0" err="1">
                <a:solidFill>
                  <a:srgbClr val="FFFF00"/>
                </a:solidFill>
              </a:rPr>
              <a:t>явищами</a:t>
            </a:r>
            <a:r>
              <a:rPr lang="ru-RU" sz="2800" b="1" dirty="0">
                <a:solidFill>
                  <a:srgbClr val="FFFF00"/>
                </a:solidFill>
              </a:rPr>
              <a:t> природи.</a:t>
            </a:r>
            <a:r>
              <a:rPr lang="ru-RU" sz="2800" b="1" dirty="0"/>
              <a:t> До них належать: </a:t>
            </a:r>
            <a:r>
              <a:rPr lang="ru-RU" sz="2800" b="1" dirty="0" err="1"/>
              <a:t>дощ</a:t>
            </a:r>
            <a:r>
              <a:rPr lang="ru-RU" sz="2800" b="1" dirty="0"/>
              <a:t>, хмари, </a:t>
            </a:r>
            <a:r>
              <a:rPr lang="ru-RU" sz="2800" b="1" dirty="0" err="1"/>
              <a:t>вітер</a:t>
            </a:r>
            <a:r>
              <a:rPr lang="ru-RU" sz="2800" b="1" dirty="0"/>
              <a:t>, </a:t>
            </a:r>
            <a:r>
              <a:rPr lang="ru-RU" sz="2800" b="1" dirty="0" err="1"/>
              <a:t>заметіль</a:t>
            </a:r>
            <a:r>
              <a:rPr lang="ru-RU" sz="2800" b="1" dirty="0"/>
              <a:t>, гроза, веселка, </a:t>
            </a:r>
            <a:r>
              <a:rPr lang="ru-RU" sz="2800" b="1" dirty="0" err="1"/>
              <a:t>пожовтіння</a:t>
            </a:r>
            <a:r>
              <a:rPr lang="ru-RU" sz="2800" b="1" dirty="0"/>
              <a:t> </a:t>
            </a:r>
            <a:r>
              <a:rPr lang="ru-RU" sz="2800" b="1" dirty="0" err="1"/>
              <a:t>листя</a:t>
            </a:r>
            <a:r>
              <a:rPr lang="ru-RU" sz="2800" b="1" dirty="0"/>
              <a:t>, листопад і багато </a:t>
            </a:r>
            <a:r>
              <a:rPr lang="ru-RU" sz="2800" b="1" dirty="0" smtClean="0"/>
              <a:t>інших</a:t>
            </a:r>
            <a:r>
              <a:rPr lang="ru-RU" sz="2800" b="1" dirty="0"/>
              <a:t>. </a:t>
            </a:r>
            <a:r>
              <a:rPr lang="ru-RU" sz="2800" b="1" dirty="0" err="1"/>
              <a:t>Усі</a:t>
            </a:r>
            <a:r>
              <a:rPr lang="ru-RU" sz="2800" b="1" dirty="0"/>
              <a:t> вони </a:t>
            </a:r>
            <a:r>
              <a:rPr lang="ru-RU" sz="2800" b="1" dirty="0" err="1"/>
              <a:t>відбуваються</a:t>
            </a:r>
            <a:r>
              <a:rPr lang="ru-RU" sz="2800" b="1" dirty="0"/>
              <a:t> </a:t>
            </a:r>
            <a:r>
              <a:rPr lang="ru-RU" sz="2800" b="1" dirty="0" err="1"/>
              <a:t>незалежно</a:t>
            </a:r>
            <a:r>
              <a:rPr lang="ru-RU" sz="2800" b="1" dirty="0"/>
              <a:t> від </a:t>
            </a:r>
            <a:r>
              <a:rPr lang="ru-RU" sz="2800" b="1" dirty="0" err="1"/>
              <a:t>бажання</a:t>
            </a:r>
            <a:r>
              <a:rPr lang="ru-RU" sz="2800" b="1" dirty="0"/>
              <a:t> людини. 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Поява</a:t>
            </a:r>
            <a:r>
              <a:rPr lang="ru-RU" sz="2800" b="1" dirty="0" smtClean="0"/>
              <a:t> </a:t>
            </a:r>
            <a:r>
              <a:rPr lang="ru-RU" sz="2800" b="1" dirty="0"/>
              <a:t>кожного явища </a:t>
            </a:r>
            <a:r>
              <a:rPr lang="ru-RU" sz="2800" b="1" dirty="0" err="1"/>
              <a:t>зумовлена</a:t>
            </a:r>
            <a:r>
              <a:rPr lang="ru-RU" sz="2800" b="1" dirty="0"/>
              <a:t> </a:t>
            </a:r>
            <a:r>
              <a:rPr lang="ru-RU" sz="2800" b="1" dirty="0" err="1"/>
              <a:t>дією</a:t>
            </a:r>
            <a:r>
              <a:rPr lang="ru-RU" sz="2800" b="1" dirty="0"/>
              <a:t> </a:t>
            </a:r>
            <a:r>
              <a:rPr lang="ru-RU" sz="2800" b="1" dirty="0" err="1"/>
              <a:t>законів</a:t>
            </a:r>
            <a:r>
              <a:rPr lang="ru-RU" sz="2800" b="1" dirty="0"/>
              <a:t> природи. </a:t>
            </a:r>
            <a:r>
              <a:rPr lang="ru-RU" sz="2800" b="1" dirty="0" err="1"/>
              <a:t>Ніхто</a:t>
            </a:r>
            <a:r>
              <a:rPr lang="ru-RU" sz="2800" b="1" dirty="0"/>
              <a:t> не може </a:t>
            </a:r>
            <a:r>
              <a:rPr lang="ru-RU" sz="2800" b="1" dirty="0" err="1"/>
              <a:t>переписати</a:t>
            </a:r>
            <a:r>
              <a:rPr lang="ru-RU" sz="2800" b="1" dirty="0"/>
              <a:t> чи </a:t>
            </a:r>
            <a:r>
              <a:rPr lang="ru-RU" sz="2800" b="1" dirty="0" err="1"/>
              <a:t>скасувати</a:t>
            </a:r>
            <a:r>
              <a:rPr lang="ru-RU" sz="2800" b="1" dirty="0"/>
              <a:t> їх.</a:t>
            </a:r>
          </a:p>
        </p:txBody>
      </p:sp>
      <p:pic>
        <p:nvPicPr>
          <p:cNvPr id="5124" name="Picture 4" descr="ЯВИЩА ПРИРОДИ. ПОРИ РОКУ ❤️ Натуролог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582" y="3573810"/>
            <a:ext cx="4601397" cy="28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6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578</Words>
  <Application>Microsoft Office PowerPoint</Application>
  <PresentationFormat>Произвольный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214</cp:revision>
  <dcterms:created xsi:type="dcterms:W3CDTF">2025-08-27T14:01:18Z</dcterms:created>
  <dcterms:modified xsi:type="dcterms:W3CDTF">2025-09-29T16:52:23Z</dcterms:modified>
</cp:coreProperties>
</file>