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304" r:id="rId3"/>
    <p:sldId id="259" r:id="rId4"/>
    <p:sldId id="282" r:id="rId5"/>
    <p:sldId id="283" r:id="rId6"/>
    <p:sldId id="308" r:id="rId7"/>
    <p:sldId id="284" r:id="rId8"/>
    <p:sldId id="306" r:id="rId9"/>
    <p:sldId id="286" r:id="rId10"/>
    <p:sldId id="307" r:id="rId11"/>
    <p:sldId id="288" r:id="rId12"/>
    <p:sldId id="309" r:id="rId13"/>
    <p:sldId id="303" r:id="rId14"/>
    <p:sldId id="297" r:id="rId15"/>
    <p:sldId id="310" r:id="rId16"/>
    <p:sldId id="299" r:id="rId17"/>
    <p:sldId id="311" r:id="rId18"/>
    <p:sldId id="302" r:id="rId19"/>
    <p:sldId id="305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Від чого залежить твоє здоров’я?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3">
                    <a:lumMod val="75000"/>
                  </a:schemeClr>
                </a:solidFill>
              </a:rPr>
              <a:t>Урок 4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191" y="3141761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до тестів\!!!_Эсмира Настрій\Веселый\_free_2024-01-13-18-27-26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6" y="3634012"/>
            <a:ext cx="2742221" cy="27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992" y="1877163"/>
            <a:ext cx="6344175" cy="1624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Кожен</a:t>
            </a:r>
            <a:r>
              <a:rPr lang="ru-RU" sz="3200" b="1" dirty="0"/>
              <a:t> з нас ще до моменту </a:t>
            </a:r>
            <a:r>
              <a:rPr lang="ru-RU" sz="3200" b="1" dirty="0" err="1"/>
              <a:t>народження</a:t>
            </a:r>
            <a:r>
              <a:rPr lang="ru-RU" sz="3200" b="1" dirty="0"/>
              <a:t> </a:t>
            </a:r>
            <a:r>
              <a:rPr lang="ru-RU" sz="3200" b="1" dirty="0" err="1"/>
              <a:t>отримує</a:t>
            </a:r>
            <a:r>
              <a:rPr lang="ru-RU" sz="3200" b="1" dirty="0"/>
              <a:t> від </a:t>
            </a:r>
            <a:r>
              <a:rPr lang="ru-RU" sz="3200" b="1" dirty="0" err="1"/>
              <a:t>батьків</a:t>
            </a:r>
            <a:r>
              <a:rPr lang="ru-RU" sz="3200" b="1" dirty="0"/>
              <a:t> </a:t>
            </a:r>
            <a:r>
              <a:rPr lang="ru-RU" sz="3200" b="1" dirty="0" err="1"/>
              <a:t>певні</a:t>
            </a:r>
            <a:r>
              <a:rPr lang="ru-RU" sz="3200" b="1" dirty="0"/>
              <a:t> </a:t>
            </a:r>
            <a:r>
              <a:rPr lang="ru-RU" sz="3200" b="1" dirty="0" err="1"/>
              <a:t>спадкові</a:t>
            </a:r>
            <a:r>
              <a:rPr lang="ru-RU" sz="3200" b="1" dirty="0"/>
              <a:t> </a:t>
            </a:r>
            <a:r>
              <a:rPr lang="ru-RU" sz="3200" b="1" dirty="0" err="1" smtClean="0"/>
              <a:t>ознаки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1277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Твоє здоров’я також залежить від </a:t>
            </a:r>
            <a:r>
              <a:rPr lang="ru-RU" sz="4000" b="1" u="sng" dirty="0" err="1" smtClean="0"/>
              <a:t>спадковості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9110" y="3531076"/>
            <a:ext cx="6441073" cy="687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</a:t>
            </a:r>
            <a:r>
              <a:rPr lang="ru-RU" sz="3200" b="1" dirty="0" err="1"/>
              <a:t>кожної</a:t>
            </a:r>
            <a:r>
              <a:rPr lang="ru-RU" sz="3200" b="1" dirty="0"/>
              <a:t> людини своя </a:t>
            </a:r>
            <a:r>
              <a:rPr lang="ru-RU" sz="3200" b="1" dirty="0" err="1" smtClean="0"/>
              <a:t>спадковість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20811070">
            <a:off x="7284096" y="1613028"/>
            <a:ext cx="2459848" cy="6346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статуру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60183" y="2391974"/>
            <a:ext cx="2736304" cy="591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колір очей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728932">
            <a:off x="7363801" y="3242992"/>
            <a:ext cx="3168352" cy="6250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волосcя</a:t>
            </a:r>
            <a:r>
              <a:rPr lang="ru-RU" sz="3200" b="1" dirty="0" smtClean="0"/>
              <a:t> тощо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46752" y="4314130"/>
            <a:ext cx="6657447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Спадковість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- це здатність успадковувати від покоління до покоління певні зовнішні ознаки та особливості розвитку.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8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751" y="2011217"/>
            <a:ext cx="10269424" cy="55448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функцій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системи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охорони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здоров’я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відносять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1493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Твоє здоров’я також залежить від </a:t>
            </a:r>
            <a:r>
              <a:rPr lang="ru-RU" sz="4000" b="1" u="sng" dirty="0" smtClean="0"/>
              <a:t>якості </a:t>
            </a:r>
            <a:r>
              <a:rPr lang="ru-RU" sz="4000" b="1" u="sng" dirty="0" err="1"/>
              <a:t>медичного</a:t>
            </a:r>
            <a:r>
              <a:rPr lang="ru-RU" sz="4000" b="1" u="sng" dirty="0"/>
              <a:t> </a:t>
            </a:r>
            <a:r>
              <a:rPr lang="ru-RU" sz="4000" b="1" u="sng" dirty="0" err="1"/>
              <a:t>обслуговування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9732" y="2601702"/>
            <a:ext cx="4264935" cy="20162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профілактику</a:t>
            </a:r>
            <a:r>
              <a:rPr lang="ru-RU" sz="3200" dirty="0" smtClean="0"/>
              <a:t> </a:t>
            </a:r>
            <a:r>
              <a:rPr lang="ru-RU" sz="3200" dirty="0"/>
              <a:t>хвороб (</a:t>
            </a:r>
            <a:r>
              <a:rPr lang="ru-RU" sz="3200" dirty="0" err="1"/>
              <a:t>щеплення</a:t>
            </a:r>
            <a:r>
              <a:rPr lang="ru-RU" sz="3200" dirty="0"/>
              <a:t> і </a:t>
            </a:r>
            <a:r>
              <a:rPr lang="ru-RU" sz="3200" dirty="0" err="1"/>
              <a:t>вакцинацію</a:t>
            </a:r>
            <a:r>
              <a:rPr lang="ru-RU" sz="3200" dirty="0" smtClean="0"/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4667" y="2620790"/>
            <a:ext cx="3001580" cy="1997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виявлення</a:t>
            </a:r>
            <a:r>
              <a:rPr lang="ru-RU" sz="3200" dirty="0" smtClean="0"/>
              <a:t> </a:t>
            </a:r>
            <a:r>
              <a:rPr lang="ru-RU" sz="3200" dirty="0"/>
              <a:t>або </a:t>
            </a:r>
            <a:r>
              <a:rPr lang="ru-RU" sz="3200" dirty="0" err="1"/>
              <a:t>діагностику</a:t>
            </a:r>
            <a:r>
              <a:rPr lang="ru-RU" sz="3200" dirty="0"/>
              <a:t> </a:t>
            </a:r>
            <a:r>
              <a:rPr lang="ru-RU" sz="3200" dirty="0" err="1" smtClean="0"/>
              <a:t>захворювань</a:t>
            </a:r>
            <a:r>
              <a:rPr lang="ru-RU" sz="3200" dirty="0" smtClean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36247" y="2620790"/>
            <a:ext cx="2091919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лікування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хворих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0621" y="4797946"/>
            <a:ext cx="6440389" cy="12478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Пригадайте</a:t>
            </a:r>
            <a:r>
              <a:rPr lang="ru-RU" sz="3200" dirty="0"/>
              <a:t>, від яких хвороб вам </a:t>
            </a:r>
            <a:r>
              <a:rPr lang="ru-RU" sz="3200" dirty="0" err="1"/>
              <a:t>робили</a:t>
            </a:r>
            <a:r>
              <a:rPr lang="ru-RU" sz="3200" dirty="0"/>
              <a:t> </a:t>
            </a:r>
            <a:r>
              <a:rPr lang="ru-RU" sz="3200" dirty="0" err="1"/>
              <a:t>щеплення</a:t>
            </a:r>
            <a:r>
              <a:rPr lang="ru-RU" sz="3200" dirty="0"/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Професії\Медики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2852787"/>
            <a:ext cx="1590398" cy="35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52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751" y="1435517"/>
            <a:ext cx="6698426" cy="227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Отож</a:t>
            </a:r>
            <a:r>
              <a:rPr lang="ru-RU" sz="3200" dirty="0"/>
              <a:t>, </a:t>
            </a:r>
            <a:r>
              <a:rPr lang="ru-RU" sz="3200" dirty="0" err="1"/>
              <a:t>зважаючи</a:t>
            </a:r>
            <a:r>
              <a:rPr lang="ru-RU" sz="3200" dirty="0"/>
              <a:t> на всі ці </a:t>
            </a:r>
            <a:r>
              <a:rPr lang="ru-RU" sz="3200" dirty="0" err="1"/>
              <a:t>чинники</a:t>
            </a:r>
            <a:r>
              <a:rPr lang="ru-RU" sz="3200" dirty="0"/>
              <a:t>, </a:t>
            </a:r>
            <a:r>
              <a:rPr lang="ru-RU" sz="3200" dirty="0" err="1"/>
              <a:t>навчись</a:t>
            </a:r>
            <a:r>
              <a:rPr lang="ru-RU" sz="3200" dirty="0"/>
              <a:t> </a:t>
            </a:r>
            <a:r>
              <a:rPr lang="ru-RU" sz="3200" dirty="0" err="1"/>
              <a:t>берегти</a:t>
            </a:r>
            <a:r>
              <a:rPr lang="ru-RU" sz="3200" dirty="0"/>
              <a:t> та </a:t>
            </a:r>
            <a:r>
              <a:rPr lang="ru-RU" sz="3200" dirty="0" err="1"/>
              <a:t>зміцнювати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здоров’я, </a:t>
            </a:r>
            <a:r>
              <a:rPr lang="ru-RU" sz="3200" dirty="0" err="1"/>
              <a:t>стався</a:t>
            </a:r>
            <a:r>
              <a:rPr lang="ru-RU" sz="3200" dirty="0"/>
              <a:t> до цього </a:t>
            </a:r>
            <a:r>
              <a:rPr lang="ru-RU" sz="3200" dirty="0" err="1"/>
              <a:t>відповідально</a:t>
            </a:r>
            <a:r>
              <a:rPr lang="ru-RU" sz="3200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Висновок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326" y="3816835"/>
            <a:ext cx="628185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Прочитай прислів’я і поясни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їхній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зміст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прикладах із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власного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життя.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9203" y="5013970"/>
            <a:ext cx="812593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• </a:t>
            </a:r>
            <a:r>
              <a:rPr lang="ru-RU" sz="3200" b="1" dirty="0"/>
              <a:t>Той здоров’я не </a:t>
            </a:r>
            <a:r>
              <a:rPr lang="ru-RU" sz="3200" b="1" dirty="0" err="1"/>
              <a:t>цінить</a:t>
            </a:r>
            <a:r>
              <a:rPr lang="ru-RU" sz="3200" b="1" dirty="0"/>
              <a:t>, хто </a:t>
            </a:r>
            <a:r>
              <a:rPr lang="ru-RU" sz="3200" b="1" dirty="0" err="1"/>
              <a:t>хворим</a:t>
            </a:r>
            <a:r>
              <a:rPr lang="ru-RU" sz="3200" b="1" dirty="0"/>
              <a:t> не був. </a:t>
            </a:r>
            <a:endParaRPr lang="ru-RU" sz="3200" b="1" dirty="0" smtClean="0"/>
          </a:p>
          <a:p>
            <a:r>
              <a:rPr lang="ru-RU" sz="3200" b="1" dirty="0" smtClean="0"/>
              <a:t>• </a:t>
            </a:r>
            <a:r>
              <a:rPr lang="ru-RU" sz="3200" b="1" dirty="0" err="1"/>
              <a:t>Гарний</a:t>
            </a:r>
            <a:r>
              <a:rPr lang="ru-RU" sz="3200" b="1" dirty="0"/>
              <a:t> настрій — половина здоров’я</a:t>
            </a:r>
          </a:p>
        </p:txBody>
      </p:sp>
      <p:pic>
        <p:nvPicPr>
          <p:cNvPr id="6146" name="Picture 2" descr="D:\Картинки до тестів\!!!!_Безпечна поведінка\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94" y="1341562"/>
            <a:ext cx="3429381" cy="342938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176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24" y="3178792"/>
            <a:ext cx="3351278" cy="223278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431" y="1184655"/>
            <a:ext cx="10729192" cy="7316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Нахиляйся тулубом в сторони по три рази, якщо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здоров’я людей не залежить від предмету.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Якщо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залежить,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роби по три нахили тулубом вперед-назад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024221" y="1955318"/>
            <a:ext cx="2787890" cy="14024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Розпоря</a:t>
            </a:r>
            <a:r>
              <a:rPr lang="ru-RU" sz="3200" b="1" dirty="0" smtClean="0"/>
              <a:t>-док дня</a:t>
            </a:r>
            <a:endParaRPr lang="ru-RU" sz="3200" b="1" dirty="0"/>
          </a:p>
        </p:txBody>
      </p:sp>
      <p:sp>
        <p:nvSpPr>
          <p:cNvPr id="8" name="Облако 7"/>
          <p:cNvSpPr/>
          <p:nvPr/>
        </p:nvSpPr>
        <p:spPr>
          <a:xfrm>
            <a:off x="4435847" y="5252463"/>
            <a:ext cx="3723777" cy="124227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Спадковість</a:t>
            </a:r>
            <a:endParaRPr lang="ru-RU" sz="3200" b="1" dirty="0"/>
          </a:p>
        </p:txBody>
      </p:sp>
      <p:sp>
        <p:nvSpPr>
          <p:cNvPr id="10" name="Облако 9"/>
          <p:cNvSpPr/>
          <p:nvPr/>
        </p:nvSpPr>
        <p:spPr>
          <a:xfrm>
            <a:off x="7100143" y="1984314"/>
            <a:ext cx="2725610" cy="169582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Корисна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їжа</a:t>
            </a:r>
            <a:endParaRPr lang="ru-RU" sz="3200" b="1" dirty="0"/>
          </a:p>
        </p:txBody>
      </p:sp>
      <p:sp>
        <p:nvSpPr>
          <p:cNvPr id="11" name="Облако 10"/>
          <p:cNvSpPr/>
          <p:nvPr/>
        </p:nvSpPr>
        <p:spPr>
          <a:xfrm>
            <a:off x="1532630" y="2136001"/>
            <a:ext cx="2456136" cy="1392451"/>
          </a:xfrm>
          <a:prstGeom prst="cloud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Іграшки</a:t>
            </a:r>
            <a:endParaRPr lang="ru-RU" sz="3200" b="1" dirty="0"/>
          </a:p>
        </p:txBody>
      </p:sp>
      <p:sp>
        <p:nvSpPr>
          <p:cNvPr id="12" name="Облако 11"/>
          <p:cNvSpPr/>
          <p:nvPr/>
        </p:nvSpPr>
        <p:spPr>
          <a:xfrm>
            <a:off x="547415" y="3681336"/>
            <a:ext cx="3833552" cy="157112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Порозуміння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сім’ї</a:t>
            </a:r>
            <a:endParaRPr lang="ru-RU" sz="3200" b="1" dirty="0"/>
          </a:p>
        </p:txBody>
      </p:sp>
      <p:sp>
        <p:nvSpPr>
          <p:cNvPr id="13" name="Облако 12"/>
          <p:cNvSpPr/>
          <p:nvPr/>
        </p:nvSpPr>
        <p:spPr>
          <a:xfrm>
            <a:off x="8663510" y="5176681"/>
            <a:ext cx="2110250" cy="115930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Вода </a:t>
            </a:r>
            <a:endParaRPr lang="ru-RU" sz="3200" b="1" dirty="0"/>
          </a:p>
        </p:txBody>
      </p:sp>
      <p:sp>
        <p:nvSpPr>
          <p:cNvPr id="14" name="Облако 13"/>
          <p:cNvSpPr/>
          <p:nvPr/>
        </p:nvSpPr>
        <p:spPr>
          <a:xfrm>
            <a:off x="8063557" y="3631823"/>
            <a:ext cx="3310157" cy="1472237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Велосипед</a:t>
            </a:r>
            <a:endParaRPr lang="ru-RU" sz="3200" b="1" dirty="0"/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</a:t>
            </a:r>
            <a:r>
              <a:rPr lang="uk-UA" sz="4000" b="1" dirty="0" smtClean="0">
                <a:solidFill>
                  <a:schemeClr val="bg1"/>
                </a:solidFill>
              </a:rPr>
              <a:t>«Від чого залежить здоров’я?»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155031" y="5085978"/>
            <a:ext cx="2225936" cy="1144314"/>
          </a:xfrm>
          <a:prstGeom prst="cloud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Чипси</a:t>
            </a:r>
            <a:r>
              <a:rPr lang="uk-UA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23753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9224" y="2493690"/>
            <a:ext cx="6923007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1) </a:t>
            </a:r>
            <a:r>
              <a:rPr lang="ru-RU" sz="2800" b="1" dirty="0" err="1"/>
              <a:t>Михайлик</a:t>
            </a:r>
            <a:r>
              <a:rPr lang="ru-RU" sz="2800" b="1" dirty="0"/>
              <a:t> дуже любить грати в </a:t>
            </a:r>
            <a:r>
              <a:rPr lang="ru-RU" sz="2800" b="1" dirty="0" err="1"/>
              <a:t>комп’ютерні</a:t>
            </a:r>
            <a:r>
              <a:rPr lang="ru-RU" sz="2800" b="1" dirty="0"/>
              <a:t> </a:t>
            </a:r>
            <a:r>
              <a:rPr lang="ru-RU" sz="2800" b="1" dirty="0" err="1"/>
              <a:t>ігри</a:t>
            </a:r>
            <a:r>
              <a:rPr lang="ru-RU" sz="2800" b="1" dirty="0"/>
              <a:t>. Він </a:t>
            </a:r>
            <a:r>
              <a:rPr lang="ru-RU" sz="2800" b="1" dirty="0" err="1"/>
              <a:t>витрачає</a:t>
            </a:r>
            <a:r>
              <a:rPr lang="ru-RU" sz="2800" b="1" dirty="0"/>
              <a:t> на це три </a:t>
            </a:r>
            <a:r>
              <a:rPr lang="ru-RU" sz="2800" b="1" dirty="0" err="1"/>
              <a:t>години</a:t>
            </a:r>
            <a:r>
              <a:rPr lang="ru-RU" sz="2800" b="1" dirty="0"/>
              <a:t> на день.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5567" y="1341562"/>
            <a:ext cx="4534561" cy="101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поради</a:t>
            </a:r>
            <a:r>
              <a:rPr lang="ru-RU" sz="2800" b="1" dirty="0"/>
              <a:t> </a:t>
            </a:r>
            <a:r>
              <a:rPr lang="ru-RU" sz="2800" b="1" dirty="0" err="1"/>
              <a:t>ви</a:t>
            </a:r>
            <a:r>
              <a:rPr lang="ru-RU" sz="2800" b="1" dirty="0"/>
              <a:t> б дали </a:t>
            </a:r>
            <a:r>
              <a:rPr lang="ru-RU" sz="2800" b="1" dirty="0" err="1"/>
              <a:t>дітям</a:t>
            </a:r>
            <a:r>
              <a:rPr lang="ru-RU" sz="2800" b="1" dirty="0"/>
              <a:t> у таких </a:t>
            </a:r>
            <a:r>
              <a:rPr lang="ru-RU" sz="2800" b="1" dirty="0" err="1"/>
              <a:t>ситуаціях</a:t>
            </a:r>
            <a:r>
              <a:rPr lang="ru-RU" sz="2800" b="1" dirty="0"/>
              <a:t>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Обговоримо ситуації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9224" y="4077866"/>
            <a:ext cx="7139031" cy="2016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2) </a:t>
            </a:r>
            <a:r>
              <a:rPr lang="ru-RU" sz="2800" b="1" dirty="0" err="1"/>
              <a:t>Віталіна</a:t>
            </a:r>
            <a:r>
              <a:rPr lang="ru-RU" sz="2800" b="1" dirty="0"/>
              <a:t> </a:t>
            </a:r>
            <a:r>
              <a:rPr lang="ru-RU" sz="2800" b="1" dirty="0" err="1"/>
              <a:t>прийшла</a:t>
            </a:r>
            <a:r>
              <a:rPr lang="ru-RU" sz="2800" b="1" dirty="0"/>
              <a:t> на день </a:t>
            </a:r>
            <a:r>
              <a:rPr lang="ru-RU" sz="2800" b="1" dirty="0" err="1"/>
              <a:t>народження</a:t>
            </a:r>
            <a:r>
              <a:rPr lang="ru-RU" sz="2800" b="1" dirty="0"/>
              <a:t> до своєї подруги. Вона так </a:t>
            </a:r>
            <a:r>
              <a:rPr lang="ru-RU" sz="2800" b="1" dirty="0" err="1"/>
              <a:t>зраділа</a:t>
            </a:r>
            <a:r>
              <a:rPr lang="ru-RU" sz="2800" b="1" dirty="0"/>
              <a:t> </a:t>
            </a:r>
            <a:r>
              <a:rPr lang="ru-RU" sz="2800" b="1" dirty="0" err="1"/>
              <a:t>солодощам</a:t>
            </a:r>
            <a:r>
              <a:rPr lang="ru-RU" sz="2800" b="1" dirty="0"/>
              <a:t>. Весь час </a:t>
            </a:r>
            <a:r>
              <a:rPr lang="ru-RU" sz="2800" b="1" dirty="0" err="1"/>
              <a:t>дівчинка</a:t>
            </a:r>
            <a:r>
              <a:rPr lang="ru-RU" sz="2800" b="1" dirty="0"/>
              <a:t> </a:t>
            </a:r>
            <a:r>
              <a:rPr lang="ru-RU" sz="2800" b="1" dirty="0" err="1"/>
              <a:t>їла</a:t>
            </a:r>
            <a:r>
              <a:rPr lang="ru-RU" sz="2800" b="1" dirty="0"/>
              <a:t> </a:t>
            </a:r>
            <a:r>
              <a:rPr lang="ru-RU" sz="2800" b="1" dirty="0" err="1"/>
              <a:t>солодощі</a:t>
            </a:r>
            <a:r>
              <a:rPr lang="ru-RU" sz="2800" b="1" dirty="0"/>
              <a:t> та пила </a:t>
            </a:r>
            <a:r>
              <a:rPr lang="ru-RU" sz="2800" b="1" dirty="0" err="1"/>
              <a:t>солодкі</a:t>
            </a:r>
            <a:r>
              <a:rPr lang="ru-RU" sz="2800" b="1" dirty="0"/>
              <a:t> </a:t>
            </a:r>
            <a:r>
              <a:rPr lang="ru-RU" sz="2800" b="1" dirty="0" err="1"/>
              <a:t>газовані</a:t>
            </a:r>
            <a:r>
              <a:rPr lang="ru-RU" sz="2800" b="1" dirty="0"/>
              <a:t> </a:t>
            </a:r>
            <a:r>
              <a:rPr lang="ru-RU" sz="2800" b="1" dirty="0" err="1"/>
              <a:t>напої</a:t>
            </a:r>
            <a:r>
              <a:rPr lang="ru-RU" sz="2800" b="1" dirty="0"/>
              <a:t>, не могла </a:t>
            </a:r>
            <a:r>
              <a:rPr lang="ru-RU" sz="2800" b="1" dirty="0" err="1"/>
              <a:t>зупинитися</a:t>
            </a:r>
            <a:endParaRPr lang="ru-RU" sz="2800" b="1" dirty="0"/>
          </a:p>
        </p:txBody>
      </p:sp>
      <p:pic>
        <p:nvPicPr>
          <p:cNvPr id="2050" name="Picture 2" descr="D:\Картинки до тестів\!!!_Эсмира Настрій\Здивований\_free_2024-01-13-18-28-5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44864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970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9225" y="2781722"/>
            <a:ext cx="6184249" cy="1044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спосіб</a:t>
            </a:r>
            <a:r>
              <a:rPr lang="ru-RU" sz="2800" b="1" dirty="0"/>
              <a:t> життя може </a:t>
            </a:r>
            <a:r>
              <a:rPr lang="ru-RU" sz="2800" b="1" dirty="0" err="1"/>
              <a:t>вплинути</a:t>
            </a:r>
            <a:r>
              <a:rPr lang="ru-RU" sz="2800" b="1" dirty="0"/>
              <a:t> на здоров’я?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3414" y="1485578"/>
            <a:ext cx="6100061" cy="1017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стан </a:t>
            </a:r>
            <a:r>
              <a:rPr lang="ru-RU" sz="2800" b="1" dirty="0" err="1"/>
              <a:t>довкілля</a:t>
            </a:r>
            <a:r>
              <a:rPr lang="ru-RU" sz="2800" b="1" dirty="0"/>
              <a:t> в </a:t>
            </a:r>
            <a:r>
              <a:rPr lang="ru-RU" sz="2800" b="1" dirty="0" err="1"/>
              <a:t>місцевості</a:t>
            </a:r>
            <a:r>
              <a:rPr lang="ru-RU" sz="2800" b="1" dirty="0"/>
              <a:t>, де ти </a:t>
            </a:r>
            <a:r>
              <a:rPr lang="ru-RU" sz="2800" b="1" dirty="0" err="1"/>
              <a:t>живеш</a:t>
            </a:r>
            <a:r>
              <a:rPr lang="ru-RU" sz="2800" b="1" dirty="0"/>
              <a:t>, </a:t>
            </a:r>
            <a:r>
              <a:rPr lang="ru-RU" sz="2800" b="1" dirty="0" err="1"/>
              <a:t>впливає</a:t>
            </a:r>
            <a:r>
              <a:rPr lang="ru-RU" sz="2800" b="1" dirty="0"/>
              <a:t> на здоров’я людей?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9227" y="4149874"/>
            <a:ext cx="6184248" cy="127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Чому, на твою думку, </a:t>
            </a:r>
            <a:r>
              <a:rPr lang="ru-RU" sz="2800" b="1" dirty="0" err="1"/>
              <a:t>важливіше</a:t>
            </a:r>
            <a:r>
              <a:rPr lang="ru-RU" sz="2800" b="1" dirty="0"/>
              <a:t> </a:t>
            </a:r>
            <a:r>
              <a:rPr lang="ru-RU" sz="2800" b="1" dirty="0" err="1"/>
              <a:t>запобігати</a:t>
            </a:r>
            <a:r>
              <a:rPr lang="ru-RU" sz="2800" b="1" dirty="0"/>
              <a:t> </a:t>
            </a:r>
            <a:r>
              <a:rPr lang="ru-RU" sz="2800" b="1" dirty="0" err="1"/>
              <a:t>виникненню</a:t>
            </a:r>
            <a:r>
              <a:rPr lang="ru-RU" sz="2800" b="1" dirty="0"/>
              <a:t> </a:t>
            </a:r>
            <a:r>
              <a:rPr lang="ru-RU" sz="2800" b="1" dirty="0" err="1"/>
              <a:t>хвороби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потім </a:t>
            </a:r>
            <a:r>
              <a:rPr lang="ru-RU" sz="2800" b="1" dirty="0" err="1"/>
              <a:t>лікувати</a:t>
            </a:r>
            <a:r>
              <a:rPr lang="ru-RU" sz="2800" b="1" dirty="0"/>
              <a:t> її?</a:t>
            </a:r>
            <a:endParaRPr lang="ru-RU" sz="2800" b="1" dirty="0"/>
          </a:p>
        </p:txBody>
      </p:sp>
      <p:pic>
        <p:nvPicPr>
          <p:cNvPr id="7170" name="Picture 2" descr="D:\Картинки до тестів\800-800\_free_2024-11-11-20-06-24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29" y="1629594"/>
            <a:ext cx="3795055" cy="3795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3 клас\04 ЯДС\Грущинська\№004 Від чого залежить твоє здоров’я\2025-09-07_145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55" y="272298"/>
            <a:ext cx="6806522" cy="51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5677" y="405458"/>
            <a:ext cx="4348314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64439" y="1045378"/>
            <a:ext cx="20441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Рухова активність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65715" y="762433"/>
            <a:ext cx="1916296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гігієна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03678" y="1011649"/>
            <a:ext cx="1902379" cy="7510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їжа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7935" y="1845618"/>
            <a:ext cx="2232248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Розпорядок дня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57707" y="1766893"/>
            <a:ext cx="20441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Позитивні емоції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5907" y="1276878"/>
            <a:ext cx="4227853" cy="16499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3. </a:t>
            </a:r>
            <a:r>
              <a:rPr lang="ru-RU" sz="2800" b="1" dirty="0" err="1" smtClean="0"/>
              <a:t>Досліди</a:t>
            </a:r>
            <a:r>
              <a:rPr lang="ru-RU" sz="2800" b="1" dirty="0" smtClean="0"/>
              <a:t>, які </a:t>
            </a:r>
            <a:r>
              <a:rPr lang="ru-RU" sz="2800" b="1" dirty="0" err="1" smtClean="0"/>
              <a:t>ознаки</a:t>
            </a:r>
            <a:r>
              <a:rPr lang="ru-RU" sz="2800" b="1" dirty="0" smtClean="0"/>
              <a:t> ти </a:t>
            </a:r>
            <a:r>
              <a:rPr lang="ru-RU" sz="2800" b="1" dirty="0" err="1" smtClean="0"/>
              <a:t>успадкував</a:t>
            </a:r>
            <a:r>
              <a:rPr lang="ru-RU" sz="2800" b="1" dirty="0" smtClean="0"/>
              <a:t>/ла від своїх </a:t>
            </a:r>
            <a:r>
              <a:rPr lang="ru-RU" sz="2800" b="1" dirty="0" err="1" smtClean="0"/>
              <a:t>батьків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Заповни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таблицю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47415"/>
              </p:ext>
            </p:extLst>
          </p:nvPr>
        </p:nvGraphicFramePr>
        <p:xfrm>
          <a:off x="495031" y="3069754"/>
          <a:ext cx="448896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529"/>
                <a:gridCol w="927199"/>
                <a:gridCol w="864096"/>
                <a:gridCol w="476137"/>
              </a:tblGrid>
              <a:tr h="216073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Ознака/член сім’ї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мама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тато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я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Колір волосся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Колір очей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Форма обличчя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Форма носа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3 клас\04 ЯДС\Грущинська\№004 Від чого залежить твоє здоров’я\2025-09-07_15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7" y="1125538"/>
            <a:ext cx="8068834" cy="42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35447" y="383013"/>
            <a:ext cx="10036945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67495" y="1989634"/>
            <a:ext cx="57606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67495" y="3357786"/>
            <a:ext cx="57606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67495" y="4077866"/>
            <a:ext cx="57606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9823" y="5094755"/>
            <a:ext cx="7374197" cy="137318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11-12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переказувати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810" y="1582224"/>
            <a:ext cx="7615039" cy="2098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1. </a:t>
            </a:r>
            <a:r>
              <a:rPr lang="uk-UA" sz="3200" b="1" dirty="0" smtClean="0"/>
              <a:t>Здоров’я </a:t>
            </a:r>
            <a:r>
              <a:rPr lang="uk-UA" sz="3200" b="1" dirty="0"/>
              <a:t>людини залежить від її способу життя, стану навколишнього середовища, спадковості і якості медичної допомоги. 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30959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1413570"/>
            <a:ext cx="2001889" cy="453482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75808" y="3933850"/>
            <a:ext cx="7615041" cy="14660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2. </a:t>
            </a:r>
            <a:r>
              <a:rPr lang="uk-UA" sz="3200" b="1" dirty="0"/>
              <a:t>Найбільший вплив на стан здоров’я людини має її спосіб життя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1244" y="1323388"/>
            <a:ext cx="8452694" cy="6691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472205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1656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907455" y="1341562"/>
            <a:ext cx="7161678" cy="3471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800" b="1" dirty="0" err="1">
                <a:solidFill>
                  <a:schemeClr val="bg1"/>
                </a:solidFill>
              </a:rPr>
              <a:t>блакитне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800" b="1" dirty="0" err="1">
                <a:solidFill>
                  <a:schemeClr val="bg1"/>
                </a:solidFill>
              </a:rPr>
              <a:t>небі</a:t>
            </a:r>
            <a:r>
              <a:rPr lang="ru-RU" sz="28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всім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посмішки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592" y="494644"/>
            <a:ext cx="10367408" cy="630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180263" y="1312812"/>
            <a:ext cx="2953518" cy="22606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2528143"/>
            <a:ext cx="2386366" cy="238847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82" y="3844806"/>
            <a:ext cx="2535078" cy="25373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69133" y="3722379"/>
            <a:ext cx="1983337" cy="240057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551767" y="2556309"/>
            <a:ext cx="2286934" cy="23321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11824" y="1348700"/>
            <a:ext cx="6550248" cy="963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очікувань ти вибираєш сьогодні на урок?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415" y="4916616"/>
            <a:ext cx="1612335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27428" y="3701675"/>
            <a:ext cx="1731093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7304" y="4916616"/>
            <a:ext cx="2191397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5587" y="2901680"/>
            <a:ext cx="2051668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52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434354"/>
            <a:ext cx="2917288" cy="435808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95227" y="2613704"/>
            <a:ext cx="349819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Які ознаки відрізняють людину від тварин?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1905" y="5229994"/>
            <a:ext cx="7069304" cy="91940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дізнаємося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чинники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здоров’я людини.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733" y="1205207"/>
            <a:ext cx="6770037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Які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необхідні</a:t>
            </a:r>
            <a:r>
              <a:rPr lang="ru-RU" sz="2400" b="1" dirty="0"/>
              <a:t> для життя </a:t>
            </a:r>
            <a:r>
              <a:rPr lang="ru-RU" sz="2400" b="1" dirty="0" err="1"/>
              <a:t>організмів</a:t>
            </a:r>
            <a:r>
              <a:rPr lang="ru-RU" sz="2400" b="1" dirty="0"/>
              <a:t>?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1815" y="1737247"/>
            <a:ext cx="3385019" cy="919401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характерні</a:t>
            </a:r>
            <a:r>
              <a:rPr lang="ru-RU" sz="2400" b="1" dirty="0"/>
              <a:t> для </a:t>
            </a:r>
            <a:r>
              <a:rPr lang="ru-RU" sz="2400" b="1" dirty="0" err="1"/>
              <a:t>живих</a:t>
            </a:r>
            <a:r>
              <a:rPr lang="ru-RU" sz="2400" b="1" dirty="0"/>
              <a:t> </a:t>
            </a:r>
            <a:r>
              <a:rPr lang="ru-RU" sz="2400" b="1" dirty="0" err="1" smtClean="0"/>
              <a:t>організмів</a:t>
            </a:r>
            <a:r>
              <a:rPr lang="ru-RU" sz="24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7715" y="3531641"/>
            <a:ext cx="337206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smtClean="0"/>
              <a:t>Що таке здоров’я?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8887" y="4149874"/>
            <a:ext cx="485758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має здорова людина? </a:t>
            </a:r>
            <a:r>
              <a:rPr lang="ru-RU" sz="2400" b="1" dirty="0"/>
              <a:t>Які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хворобливого</a:t>
            </a:r>
            <a:r>
              <a:rPr lang="ru-RU" sz="2400" b="1" dirty="0"/>
              <a:t> стану?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1826" y="3221251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4" name="Picture 3" descr="D:\Картинки до тестів\!!!!_Кіт_!!!!\загрузка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13298" r="24380" b="4692"/>
          <a:stretch/>
        </p:blipFill>
        <p:spPr bwMode="auto">
          <a:xfrm>
            <a:off x="791905" y="1895610"/>
            <a:ext cx="1666450" cy="21822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до тестів\!!!!_Безпечна поведінка\8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4008" r="16128" b="3994"/>
          <a:stretch/>
        </p:blipFill>
        <p:spPr bwMode="auto">
          <a:xfrm>
            <a:off x="2545799" y="1860163"/>
            <a:ext cx="1812382" cy="21822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0745" y="1413570"/>
            <a:ext cx="5041945" cy="6832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Що впливає на твоє здоров’я?</a:t>
            </a:r>
            <a:endParaRPr lang="ru-RU" sz="2800" b="1" dirty="0" smtClean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6751" y="2277666"/>
            <a:ext cx="5134712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Чи ти </a:t>
            </a:r>
            <a:r>
              <a:rPr lang="ru-RU" sz="2800" b="1" dirty="0" err="1"/>
              <a:t>усвідомлюєш</a:t>
            </a:r>
            <a:r>
              <a:rPr lang="ru-RU" sz="2800" b="1" dirty="0"/>
              <a:t> важливість </a:t>
            </a:r>
            <a:r>
              <a:rPr lang="ru-RU" sz="2800" b="1" dirty="0" err="1"/>
              <a:t>піклування</a:t>
            </a:r>
            <a:r>
              <a:rPr lang="ru-RU" sz="2800" b="1" dirty="0"/>
              <a:t> про його стан?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46751" y="3573810"/>
            <a:ext cx="4137168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Чому люди </a:t>
            </a:r>
            <a:r>
              <a:rPr lang="ru-RU" sz="2800" b="1" dirty="0" err="1"/>
              <a:t>хочуть</a:t>
            </a:r>
            <a:r>
              <a:rPr lang="ru-RU" sz="2800" b="1" dirty="0"/>
              <a:t> мати добре здоров’я? </a:t>
            </a:r>
            <a:endParaRPr lang="ru-RU" sz="2800" b="1" dirty="0"/>
          </a:p>
        </p:txBody>
      </p:sp>
      <p:pic>
        <p:nvPicPr>
          <p:cNvPr id="2050" name="Picture 2" descr="D:\Картинки до тестів\!!!!_Органи чуття\_free_2023-10-05-20-23-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62" y="1315241"/>
            <a:ext cx="3292813" cy="329281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51" y="3259646"/>
            <a:ext cx="3076600" cy="30766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399" y="1341562"/>
            <a:ext cx="6005596" cy="4392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Хто здоровий, той сміється, </a:t>
            </a:r>
          </a:p>
          <a:p>
            <a:r>
              <a:rPr lang="ru-RU" sz="3200" b="1" dirty="0"/>
              <a:t>Все йому в житті </a:t>
            </a:r>
            <a:r>
              <a:rPr lang="ru-RU" sz="3200" b="1" dirty="0" err="1"/>
              <a:t>вдається</a:t>
            </a:r>
            <a:r>
              <a:rPr lang="ru-RU" sz="3200" b="1" dirty="0"/>
              <a:t>, </a:t>
            </a:r>
          </a:p>
          <a:p>
            <a:r>
              <a:rPr lang="ru-RU" sz="3200" b="1" dirty="0" err="1"/>
              <a:t>Радість</a:t>
            </a:r>
            <a:r>
              <a:rPr lang="ru-RU" sz="3200" b="1" dirty="0"/>
              <a:t> </a:t>
            </a:r>
            <a:r>
              <a:rPr lang="ru-RU" sz="3200" b="1" dirty="0" err="1"/>
              <a:t>б’ється</a:t>
            </a:r>
            <a:r>
              <a:rPr lang="ru-RU" sz="3200" b="1" dirty="0"/>
              <a:t> в </a:t>
            </a:r>
            <a:r>
              <a:rPr lang="ru-RU" sz="3200" b="1" dirty="0" err="1"/>
              <a:t>нім</a:t>
            </a:r>
            <a:r>
              <a:rPr lang="ru-RU" sz="3200" b="1" dirty="0"/>
              <a:t> </a:t>
            </a:r>
            <a:r>
              <a:rPr lang="ru-RU" sz="3200" b="1" dirty="0" err="1"/>
              <a:t>щоднини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Це ж </a:t>
            </a:r>
            <a:r>
              <a:rPr lang="ru-RU" sz="3200" b="1" dirty="0" err="1"/>
              <a:t>чудово</a:t>
            </a:r>
            <a:r>
              <a:rPr lang="ru-RU" sz="3200" b="1" dirty="0"/>
              <a:t> для людини! </a:t>
            </a:r>
          </a:p>
          <a:p>
            <a:r>
              <a:rPr lang="ru-RU" sz="3200" b="1" dirty="0"/>
              <a:t>Хто здоровий, той не плаче, </a:t>
            </a:r>
          </a:p>
          <a:p>
            <a:r>
              <a:rPr lang="ru-RU" sz="3200" b="1" dirty="0" err="1"/>
              <a:t>Жде</a:t>
            </a:r>
            <a:r>
              <a:rPr lang="ru-RU" sz="3200" b="1" dirty="0"/>
              <a:t> його в житті удача. </a:t>
            </a:r>
          </a:p>
          <a:p>
            <a:r>
              <a:rPr lang="ru-RU" sz="3200" b="1" dirty="0"/>
              <a:t>Він </a:t>
            </a:r>
            <a:r>
              <a:rPr lang="ru-RU" sz="3200" b="1" dirty="0" err="1"/>
              <a:t>уміє</a:t>
            </a:r>
            <a:r>
              <a:rPr lang="ru-RU" sz="3200" b="1" dirty="0"/>
              <a:t> працювати, </a:t>
            </a:r>
          </a:p>
          <a:p>
            <a:r>
              <a:rPr lang="ru-RU" sz="3200" b="1" dirty="0" err="1"/>
              <a:t>Вчитись</a:t>
            </a:r>
            <a:r>
              <a:rPr lang="ru-RU" sz="3200" b="1" dirty="0"/>
              <a:t> і </a:t>
            </a:r>
            <a:r>
              <a:rPr lang="ru-RU" sz="3200" b="1" dirty="0" err="1"/>
              <a:t>відпочивати</a:t>
            </a:r>
            <a:r>
              <a:rPr lang="ru-RU" sz="3200" b="1" dirty="0"/>
              <a:t>.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Послухай вірш Олени Ващук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0023" y="1341562"/>
            <a:ext cx="5832648" cy="4392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Хто здоровий — не </a:t>
            </a:r>
            <a:r>
              <a:rPr lang="ru-RU" sz="3200" b="1" dirty="0" err="1"/>
              <a:t>сумує</a:t>
            </a:r>
            <a:r>
              <a:rPr lang="ru-RU" sz="3200" b="1" dirty="0"/>
              <a:t>, </a:t>
            </a:r>
          </a:p>
          <a:p>
            <a:r>
              <a:rPr lang="ru-RU" sz="3200" b="1" dirty="0"/>
              <a:t>Над загадками </a:t>
            </a:r>
            <a:r>
              <a:rPr lang="ru-RU" sz="3200" b="1" dirty="0" err="1"/>
              <a:t>мудрує</a:t>
            </a:r>
            <a:r>
              <a:rPr lang="ru-RU" sz="3200" b="1" dirty="0"/>
              <a:t>, </a:t>
            </a:r>
          </a:p>
          <a:p>
            <a:r>
              <a:rPr lang="ru-RU" sz="3200" b="1" dirty="0"/>
              <a:t>Він </a:t>
            </a:r>
            <a:r>
              <a:rPr lang="ru-RU" sz="3200" b="1" dirty="0" err="1"/>
              <a:t>сміливо</a:t>
            </a:r>
            <a:r>
              <a:rPr lang="ru-RU" sz="3200" b="1" dirty="0"/>
              <a:t> в світ </a:t>
            </a:r>
            <a:r>
              <a:rPr lang="ru-RU" sz="3200" b="1" dirty="0" err="1"/>
              <a:t>іде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Й за собою всіх </a:t>
            </a:r>
            <a:r>
              <a:rPr lang="ru-RU" sz="3200" b="1" dirty="0" err="1"/>
              <a:t>веде</a:t>
            </a:r>
            <a:r>
              <a:rPr lang="ru-RU" sz="3200" b="1" dirty="0"/>
              <a:t>. </a:t>
            </a:r>
          </a:p>
          <a:p>
            <a:r>
              <a:rPr lang="ru-RU" sz="3200" b="1" dirty="0"/>
              <a:t>Бо здоров’я — це прекрасно, </a:t>
            </a:r>
          </a:p>
          <a:p>
            <a:r>
              <a:rPr lang="ru-RU" sz="3200" b="1" dirty="0"/>
              <a:t>Здорово, </a:t>
            </a:r>
            <a:r>
              <a:rPr lang="ru-RU" sz="3200" b="1" dirty="0" err="1"/>
              <a:t>чудово</a:t>
            </a:r>
            <a:r>
              <a:rPr lang="ru-RU" sz="3200" b="1" dirty="0"/>
              <a:t>, ясно! </a:t>
            </a:r>
          </a:p>
          <a:p>
            <a:r>
              <a:rPr lang="ru-RU" sz="3200" b="1" dirty="0"/>
              <a:t>І </a:t>
            </a:r>
            <a:r>
              <a:rPr lang="ru-RU" sz="3200" b="1" dirty="0" err="1"/>
              <a:t>доступні</a:t>
            </a:r>
            <a:r>
              <a:rPr lang="ru-RU" sz="3200" b="1" dirty="0"/>
              <a:t> для людини </a:t>
            </a:r>
          </a:p>
          <a:p>
            <a:r>
              <a:rPr lang="ru-RU" sz="3200" b="1" dirty="0"/>
              <a:t>Всі дороги і </a:t>
            </a:r>
            <a:r>
              <a:rPr lang="ru-RU" sz="3200" b="1" dirty="0" err="1"/>
              <a:t>стежини</a:t>
            </a:r>
            <a:r>
              <a:rPr lang="ru-RU" sz="3200" b="1" dirty="0"/>
              <a:t>!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9702" y="5753561"/>
            <a:ext cx="65385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Які </a:t>
            </a:r>
            <a:r>
              <a:rPr lang="ru-RU" sz="3200" b="1" dirty="0" err="1"/>
              <a:t>переваги</a:t>
            </a:r>
            <a:r>
              <a:rPr lang="ru-RU" sz="3200" b="1" dirty="0"/>
              <a:t> мають здорові люди? </a:t>
            </a:r>
          </a:p>
        </p:txBody>
      </p:sp>
    </p:spTree>
    <p:extLst>
      <p:ext uri="{BB962C8B-B14F-4D97-AF65-F5344CB8AC3E}">
        <p14:creationId xmlns:p14="http://schemas.microsoft.com/office/powerpoint/2010/main" val="2396779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5447" y="1341563"/>
            <a:ext cx="8091820" cy="936103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Проаналізуйте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чинники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впливають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ваше здоров’я.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 них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залежать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від вас, а які — ні?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</a:t>
            </a:r>
            <a:r>
              <a:rPr lang="ru-RU" sz="4000" b="1" dirty="0" err="1"/>
              <a:t>колову</a:t>
            </a:r>
            <a:r>
              <a:rPr lang="ru-RU" sz="4000" b="1" dirty="0"/>
              <a:t> </a:t>
            </a:r>
            <a:r>
              <a:rPr lang="ru-RU" sz="4000" b="1" dirty="0" err="1"/>
              <a:t>діаграму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№004 Від чого залежить твоє здоров’я\2025-09-07_12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9" y="2356932"/>
            <a:ext cx="10400807" cy="303234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1566" y="5389280"/>
            <a:ext cx="100143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На стан здоров’я людини, найбільше впливає її спосіб життя. </a:t>
            </a:r>
            <a:r>
              <a:rPr lang="uk-UA" sz="2800" b="1" dirty="0" smtClean="0"/>
              <a:t>Тому </a:t>
            </a:r>
            <a:r>
              <a:rPr lang="uk-UA" sz="2800" b="1" dirty="0"/>
              <a:t>можна сказати, що твоє здоров’я залежить від тебе.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888984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086" y="396650"/>
            <a:ext cx="10405415" cy="1027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схемою </a:t>
            </a:r>
            <a:r>
              <a:rPr lang="uk-UA" sz="3200" b="1" dirty="0" smtClean="0"/>
              <a:t>поясни, </a:t>
            </a:r>
            <a:r>
              <a:rPr lang="uk-UA" sz="3200" b="1" dirty="0"/>
              <a:t>як саме </a:t>
            </a:r>
            <a:r>
              <a:rPr lang="uk-UA" sz="3200" b="1" u="sng" dirty="0"/>
              <a:t>здоровий спосіб життя </a:t>
            </a:r>
            <a:r>
              <a:rPr lang="uk-UA" sz="3200" b="1" dirty="0"/>
              <a:t>впливає на організм людини.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3085" y="3220724"/>
            <a:ext cx="2182819" cy="779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Розпорядок дня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3051" y="4328433"/>
            <a:ext cx="2845181" cy="1456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Здоровий спосіб життя </a:t>
            </a:r>
          </a:p>
        </p:txBody>
      </p:sp>
      <p:pic>
        <p:nvPicPr>
          <p:cNvPr id="6" name="Picture 2" descr="Как загадать вещий сон? | Фэн-шуй и непознанное | ШколаЖизн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6" y="1445029"/>
            <a:ext cx="2182819" cy="17270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лоперегони для дітлахів: на цих вихідних у Львові відбудетьс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6948"/>
          <a:stretch/>
        </p:blipFill>
        <p:spPr bwMode="auto">
          <a:xfrm>
            <a:off x="1062261" y="4064279"/>
            <a:ext cx="2232492" cy="172037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чная гигиена ребенка. Советы родителям - Сказки с картинкам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9"/>
          <a:stretch/>
        </p:blipFill>
        <p:spPr bwMode="auto">
          <a:xfrm>
            <a:off x="6332577" y="1430326"/>
            <a:ext cx="2171310" cy="17270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ронавірус: чи небезпечні продукти харчування – новини на УНН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"/>
          <a:stretch/>
        </p:blipFill>
        <p:spPr bwMode="auto">
          <a:xfrm>
            <a:off x="9166582" y="1424645"/>
            <a:ext cx="2081919" cy="166502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іжнародний день друзів 2019: привітання та історія свята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8595"/>
          <a:stretch/>
        </p:blipFill>
        <p:spPr bwMode="auto">
          <a:xfrm>
            <a:off x="3487396" y="1445029"/>
            <a:ext cx="2171310" cy="172282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Фізкультура в Німеччині: як проходять уроки у школах - Prom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2043"/>
          <a:stretch/>
        </p:blipFill>
        <p:spPr bwMode="auto">
          <a:xfrm>
            <a:off x="8782016" y="4064278"/>
            <a:ext cx="2210780" cy="174886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3412" y="3167856"/>
            <a:ext cx="2240492" cy="831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Позитивні емоції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53190" y="3220723"/>
            <a:ext cx="2308702" cy="827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Правильне харчування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53616" y="5851728"/>
            <a:ext cx="2997070" cy="49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Фізичні вправи</a:t>
            </a:r>
            <a:endParaRPr lang="uk-UA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9658" y="3167856"/>
            <a:ext cx="1941744" cy="831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Правила </a:t>
            </a:r>
            <a:r>
              <a:rPr lang="uk-UA" sz="2800" b="1" dirty="0"/>
              <a:t>гігієна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8508" y="5892068"/>
            <a:ext cx="2718888" cy="499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звички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85926" y="3161643"/>
            <a:ext cx="1887126" cy="182598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>
            <a:off x="3324131" y="5056546"/>
            <a:ext cx="1248920" cy="3262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0"/>
          </p:cNvCxnSpPr>
          <p:nvPr/>
        </p:nvCxnSpPr>
        <p:spPr>
          <a:xfrm flipH="1" flipV="1">
            <a:off x="5663086" y="3370333"/>
            <a:ext cx="332555" cy="9581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</p:cNvCxnSpPr>
          <p:nvPr/>
        </p:nvCxnSpPr>
        <p:spPr>
          <a:xfrm flipV="1">
            <a:off x="5995642" y="3370333"/>
            <a:ext cx="544017" cy="9581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3"/>
          </p:cNvCxnSpPr>
          <p:nvPr/>
        </p:nvCxnSpPr>
        <p:spPr>
          <a:xfrm flipV="1">
            <a:off x="7418232" y="3089672"/>
            <a:ext cx="1760897" cy="19668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Прямая со стрелкой 4095"/>
          <p:cNvCxnSpPr>
            <a:stCxn id="15" idx="3"/>
          </p:cNvCxnSpPr>
          <p:nvPr/>
        </p:nvCxnSpPr>
        <p:spPr>
          <a:xfrm>
            <a:off x="7418232" y="5056546"/>
            <a:ext cx="1363785" cy="14798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1453" y="2061642"/>
            <a:ext cx="3460019" cy="78208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Довідайся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14933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Твоє здоров’я також залежить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від </a:t>
            </a:r>
            <a:r>
              <a:rPr lang="ru-RU" sz="4000" b="1" u="sng" dirty="0"/>
              <a:t>стану </a:t>
            </a:r>
            <a:r>
              <a:rPr lang="ru-RU" sz="4000" b="1" u="sng" dirty="0" err="1"/>
              <a:t>довкілля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575" y="4777735"/>
            <a:ext cx="5968496" cy="14996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Поміркуй, де стан </a:t>
            </a:r>
            <a:r>
              <a:rPr lang="ru-RU" sz="2800" b="1" dirty="0" err="1" smtClean="0"/>
              <a:t>довкілля</a:t>
            </a:r>
            <a:r>
              <a:rPr lang="ru-RU" sz="2800" b="1" dirty="0" smtClean="0"/>
              <a:t> краще: в </a:t>
            </a:r>
            <a:r>
              <a:rPr lang="ru-RU" sz="2800" b="1" dirty="0" err="1" smtClean="0"/>
              <a:t>сільській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місцевості</a:t>
            </a:r>
            <a:r>
              <a:rPr lang="ru-RU" sz="2800" b="1" dirty="0" smtClean="0"/>
              <a:t> чи </a:t>
            </a:r>
            <a:r>
              <a:rPr lang="ru-RU" sz="2800" b="1" dirty="0" err="1" smtClean="0"/>
              <a:t>міській</a:t>
            </a:r>
            <a:r>
              <a:rPr lang="ru-RU" sz="2800" b="1" dirty="0" smtClean="0"/>
              <a:t>? Поясни свою думку </a:t>
            </a:r>
            <a:endParaRPr lang="ru-RU" sz="28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1001709" y="3292322"/>
            <a:ext cx="3031732" cy="143652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чи </a:t>
            </a:r>
            <a:r>
              <a:rPr lang="ru-RU" sz="3200" b="1" dirty="0" err="1"/>
              <a:t>чисту</a:t>
            </a:r>
            <a:r>
              <a:rPr lang="ru-RU" sz="3200" b="1" dirty="0"/>
              <a:t> воду ти </a:t>
            </a:r>
            <a:r>
              <a:rPr lang="ru-RU" sz="3200" b="1" dirty="0" err="1" smtClean="0"/>
              <a:t>п’єш</a:t>
            </a:r>
            <a:r>
              <a:rPr lang="ru-RU" sz="3200" b="1" dirty="0"/>
              <a:t>?</a:t>
            </a:r>
            <a:endParaRPr lang="ru-RU" sz="3200" b="1" dirty="0"/>
          </a:p>
        </p:txBody>
      </p:sp>
      <p:sp>
        <p:nvSpPr>
          <p:cNvPr id="15" name="Табличка 14"/>
          <p:cNvSpPr/>
          <p:nvPr/>
        </p:nvSpPr>
        <p:spPr>
          <a:xfrm>
            <a:off x="4238896" y="3216682"/>
            <a:ext cx="4042997" cy="153143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чи </a:t>
            </a:r>
            <a:r>
              <a:rPr lang="ru-RU" sz="3200" b="1" dirty="0" err="1" smtClean="0"/>
              <a:t>незабрудненим</a:t>
            </a:r>
            <a:r>
              <a:rPr lang="ru-RU" sz="3200" b="1" dirty="0" smtClean="0"/>
              <a:t> </a:t>
            </a:r>
            <a:r>
              <a:rPr lang="ru-RU" sz="3200" b="1" dirty="0" err="1"/>
              <a:t>повітрям</a:t>
            </a:r>
            <a:r>
              <a:rPr lang="ru-RU" sz="3200" b="1" dirty="0"/>
              <a:t> </a:t>
            </a:r>
            <a:r>
              <a:rPr lang="ru-RU" sz="3200" b="1" dirty="0" err="1" smtClean="0"/>
              <a:t>дихаєш</a:t>
            </a:r>
            <a:r>
              <a:rPr lang="ru-RU" sz="3200" b="1" dirty="0"/>
              <a:t>?</a:t>
            </a:r>
            <a:endParaRPr lang="ru-RU" sz="3200" b="1" dirty="0"/>
          </a:p>
        </p:txBody>
      </p:sp>
      <p:sp>
        <p:nvSpPr>
          <p:cNvPr id="16" name="Табличка 15"/>
          <p:cNvSpPr/>
          <p:nvPr/>
        </p:nvSpPr>
        <p:spPr>
          <a:xfrm>
            <a:off x="8497937" y="3141762"/>
            <a:ext cx="3449568" cy="155241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чи </a:t>
            </a:r>
            <a:r>
              <a:rPr lang="ru-RU" sz="3200" b="1" dirty="0"/>
              <a:t>корисну їжу </a:t>
            </a:r>
            <a:r>
              <a:rPr lang="ru-RU" sz="3200" b="1" dirty="0" err="1" smtClean="0"/>
              <a:t>вживаєш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41733" y="2874993"/>
            <a:ext cx="2562666" cy="24147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51671" y="2843731"/>
            <a:ext cx="2701456" cy="44859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46494" y="2843731"/>
            <a:ext cx="0" cy="51405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Національна бібліотека України для дітей - «Нехай моє рідне село Любче  завжди буде квітучим, мирним і затишним» Кордунова Тетяна, 14 років  Волинська область, Рожищенський район, село Любче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476245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ua da cidade com as pessoas. Pais com crianças, crianças e adultos. | 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59" y="4762456"/>
            <a:ext cx="2758601" cy="18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40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828</Words>
  <Application>Microsoft Office PowerPoint</Application>
  <PresentationFormat>Произвольный</PresentationFormat>
  <Paragraphs>169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41</cp:revision>
  <dcterms:created xsi:type="dcterms:W3CDTF">2025-08-27T14:01:18Z</dcterms:created>
  <dcterms:modified xsi:type="dcterms:W3CDTF">2025-09-07T12:14:34Z</dcterms:modified>
</cp:coreProperties>
</file>