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1"/>
  </p:notesMasterIdLst>
  <p:sldIdLst>
    <p:sldId id="282" r:id="rId2"/>
    <p:sldId id="370" r:id="rId3"/>
    <p:sldId id="365" r:id="rId4"/>
    <p:sldId id="307" r:id="rId5"/>
    <p:sldId id="372" r:id="rId6"/>
    <p:sldId id="367" r:id="rId7"/>
    <p:sldId id="368" r:id="rId8"/>
    <p:sldId id="369" r:id="rId9"/>
    <p:sldId id="371" r:id="rId10"/>
  </p:sldIdLst>
  <p:sldSz cx="12184063" cy="6859588"/>
  <p:notesSz cx="6858000" cy="9144000"/>
  <p:defaultTextStyle>
    <a:defPPr>
      <a:defRPr lang="ru-RU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6282" autoAdjust="0"/>
  </p:normalViewPr>
  <p:slideViewPr>
    <p:cSldViewPr>
      <p:cViewPr>
        <p:scale>
          <a:sx n="90" d="100"/>
          <a:sy n="90" d="100"/>
        </p:scale>
        <p:origin x="-462" y="-72"/>
      </p:cViewPr>
      <p:guideLst>
        <p:guide orient="horz" pos="2161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3D0F-16AD-4207-BA1B-9AA45B8CA75D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673B-B7F4-4A21-9006-118821B4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130920"/>
            <a:ext cx="10356454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3887100"/>
            <a:ext cx="8528844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55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71583" y="274703"/>
            <a:ext cx="3650988" cy="585446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271" y="274703"/>
            <a:ext cx="10756244" cy="58544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29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68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407921"/>
            <a:ext cx="10356454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2907388"/>
            <a:ext cx="10356454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9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19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59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99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38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78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18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97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272" y="1600571"/>
            <a:ext cx="7202559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17900" y="1600571"/>
            <a:ext cx="7204673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1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35469"/>
            <a:ext cx="53834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03" y="2175380"/>
            <a:ext cx="53834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7" y="1535469"/>
            <a:ext cx="5385525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337" y="2175380"/>
            <a:ext cx="5385525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9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4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5" y="273113"/>
            <a:ext cx="4008473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630" y="273115"/>
            <a:ext cx="681123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5" y="1435434"/>
            <a:ext cx="4008473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64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801713"/>
            <a:ext cx="731043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12918"/>
            <a:ext cx="731043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3980" indent="0">
              <a:buNone/>
              <a:defRPr sz="3300"/>
            </a:lvl2pPr>
            <a:lvl3pPr marL="1087960" indent="0">
              <a:buNone/>
              <a:defRPr sz="2900"/>
            </a:lvl3pPr>
            <a:lvl4pPr marL="1631940" indent="0">
              <a:buNone/>
              <a:defRPr sz="2400"/>
            </a:lvl4pPr>
            <a:lvl5pPr marL="2175920" indent="0">
              <a:buNone/>
              <a:defRPr sz="2400"/>
            </a:lvl5pPr>
            <a:lvl6pPr marL="2719900" indent="0">
              <a:buNone/>
              <a:defRPr sz="2400"/>
            </a:lvl6pPr>
            <a:lvl7pPr marL="3263880" indent="0">
              <a:buNone/>
              <a:defRPr sz="2400"/>
            </a:lvl7pPr>
            <a:lvl8pPr marL="3807860" indent="0">
              <a:buNone/>
              <a:defRPr sz="2400"/>
            </a:lvl8pPr>
            <a:lvl9pPr marL="4351838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368581"/>
            <a:ext cx="731043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  <a:prstGeom prst="rect">
            <a:avLst/>
          </a:prstGeom>
        </p:spPr>
        <p:txBody>
          <a:bodyPr vert="horz" lIns="108797" tIns="54398" rIns="108797" bIns="543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00572"/>
            <a:ext cx="10965657" cy="4527011"/>
          </a:xfrm>
          <a:prstGeom prst="rect">
            <a:avLst/>
          </a:prstGeom>
        </p:spPr>
        <p:txBody>
          <a:bodyPr vert="horz" lIns="108797" tIns="54398" rIns="108797" bIns="543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65A-C128-4DF6-9DC2-5A7C37140CA0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357822"/>
            <a:ext cx="3858287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42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108796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84" indent="-407984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968" indent="-339988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9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93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91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89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87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8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828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9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94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92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90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8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8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38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hyperlink" Target="http://youtube.com/watch?v=_50L1yhMQVU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15305" y="909514"/>
            <a:ext cx="9058721" cy="146423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Медіавіконце: </a:t>
            </a:r>
            <a:endParaRPr lang="uk-UA" sz="4000" b="1" dirty="0" smtClean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algn="ctr"/>
            <a:r>
              <a:rPr lang="uk-UA" sz="40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музей книги і друкарства</a:t>
            </a:r>
            <a:endParaRPr lang="ru-RU" sz="40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474" y="-144496"/>
            <a:ext cx="304602" cy="3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740103" y="3491962"/>
            <a:ext cx="3833922" cy="214526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3 клас</a:t>
            </a:r>
          </a:p>
          <a:p>
            <a:pPr algn="ctr"/>
            <a:r>
              <a:rPr lang="uk-UA" sz="2400" b="1" i="1" dirty="0" smtClean="0">
                <a:solidFill>
                  <a:schemeClr val="accent6">
                    <a:lumMod val="75000"/>
                  </a:schemeClr>
                </a:solidFill>
              </a:rPr>
              <a:t>Розділ 1.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Здрастуй, рідна школо і мій третій клас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Урок 17</a:t>
            </a:r>
          </a:p>
        </p:txBody>
      </p:sp>
      <p:pic>
        <p:nvPicPr>
          <p:cNvPr id="7" name="Picture 2" descr="D:\Картинки до тестів\!!!!_ЭСМИРА_Супергерой\_free_2024-01-08-11-32-44_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305" y="2925738"/>
            <a:ext cx="2704518" cy="270451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17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D:\Картинки до тестів\Учні\Дівча з олівце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48" y="2331769"/>
            <a:ext cx="3560830" cy="315853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4349" y="511749"/>
            <a:ext cx="10116681" cy="6137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="" xmlns:a16="http://schemas.microsoft.com/office/drawing/2014/main" id="{71891ECB-C37E-4FC8-A2F4-E8DB089E46AF}"/>
              </a:ext>
            </a:extLst>
          </p:cNvPr>
          <p:cNvSpPr/>
          <p:nvPr/>
        </p:nvSpPr>
        <p:spPr>
          <a:xfrm>
            <a:off x="5100702" y="2331769"/>
            <a:ext cx="5696980" cy="255448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accent6">
                    <a:lumMod val="75000"/>
                  </a:schemeClr>
                </a:solidFill>
              </a:rPr>
              <a:t>От і все</a:t>
            </a:r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</a:rPr>
              <a:t>, дзвенить </a:t>
            </a:r>
            <a:r>
              <a:rPr lang="uk-UA" sz="3600" b="1" dirty="0">
                <a:solidFill>
                  <a:schemeClr val="accent6">
                    <a:lumMod val="75000"/>
                  </a:schemeClr>
                </a:solidFill>
              </a:rPr>
              <a:t>дзвінок, </a:t>
            </a:r>
            <a:endParaRPr lang="uk-UA" sz="3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</a:rPr>
              <a:t>В </a:t>
            </a:r>
            <a:r>
              <a:rPr lang="uk-UA" sz="3600" b="1" dirty="0">
                <a:solidFill>
                  <a:schemeClr val="accent6">
                    <a:lumMod val="75000"/>
                  </a:schemeClr>
                </a:solidFill>
              </a:rPr>
              <a:t>гості йде до нас урок.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3600" b="1" dirty="0">
                <a:solidFill>
                  <a:schemeClr val="accent6">
                    <a:lumMod val="75000"/>
                  </a:schemeClr>
                </a:solidFill>
              </a:rPr>
              <a:t>Спішіть-поспішайте, </a:t>
            </a:r>
            <a:endParaRPr lang="uk-UA" sz="3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</a:rPr>
              <a:t>На </a:t>
            </a:r>
            <a:r>
              <a:rPr lang="uk-UA" sz="3600" b="1" dirty="0">
                <a:solidFill>
                  <a:schemeClr val="accent6">
                    <a:lumMod val="75000"/>
                  </a:schemeClr>
                </a:solidFill>
              </a:rPr>
              <a:t>місця сідайте.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Заголовок 3"/>
          <p:cNvSpPr txBox="1">
            <a:spLocks/>
          </p:cNvSpPr>
          <p:nvPr/>
        </p:nvSpPr>
        <p:spPr>
          <a:xfrm>
            <a:off x="1627535" y="1269553"/>
            <a:ext cx="8928992" cy="57606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Вибери емоційну валізу, з якою починаєш урок. Чому? </a:t>
            </a:r>
          </a:p>
        </p:txBody>
      </p:sp>
      <p:pic>
        <p:nvPicPr>
          <p:cNvPr id="2055" name="Picture 7" descr="D:\Картинки до тестів\Емоції валіз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950"/>
          <a:stretch/>
        </p:blipFill>
        <p:spPr bwMode="auto">
          <a:xfrm>
            <a:off x="5173402" y="2085783"/>
            <a:ext cx="5383125" cy="3864289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04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40C4E97-092D-47B2-A935-D6A1CA1A1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" t="4691" r="85990" b="72024"/>
          <a:stretch/>
        </p:blipFill>
        <p:spPr>
          <a:xfrm rot="15462804">
            <a:off x="4158419" y="1422476"/>
            <a:ext cx="2119616" cy="226363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7DE54AD-5DE1-4787-991A-37B392847F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" t="37963" r="79801" b="38752"/>
          <a:stretch/>
        </p:blipFill>
        <p:spPr>
          <a:xfrm rot="19861266">
            <a:off x="5336464" y="886920"/>
            <a:ext cx="2572995" cy="226563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95D4B345-7B18-4426-BF83-BA268E64AF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9" t="47210" r="32326" b="2577"/>
          <a:stretch/>
        </p:blipFill>
        <p:spPr>
          <a:xfrm>
            <a:off x="5324371" y="3947941"/>
            <a:ext cx="2307137" cy="27174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3CA74267-AF66-49B4-B599-B3CDB464C6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6" t="1006" r="18226" b="75709"/>
          <a:stretch/>
        </p:blipFill>
        <p:spPr>
          <a:xfrm rot="2071991">
            <a:off x="6423718" y="1733927"/>
            <a:ext cx="2572997" cy="22656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8A06DF4-6B9A-414B-A569-2A4BFD92E1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15" t="1120" r="797" b="75595"/>
          <a:stretch/>
        </p:blipFill>
        <p:spPr>
          <a:xfrm rot="6266808">
            <a:off x="5819267" y="3286145"/>
            <a:ext cx="2575267" cy="22636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D89BDF3-BA39-465B-B584-C34669BFC0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2" t="26922" r="10080" b="49793"/>
          <a:stretch/>
        </p:blipFill>
        <p:spPr>
          <a:xfrm rot="11583244">
            <a:off x="3968068" y="2811201"/>
            <a:ext cx="2572995" cy="226563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F92EE869-9834-4837-9F25-6F8E497159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0" t="10571" r="44668" b="64924"/>
          <a:stretch/>
        </p:blipFill>
        <p:spPr>
          <a:xfrm>
            <a:off x="5697064" y="2612952"/>
            <a:ext cx="1326981" cy="1323508"/>
          </a:xfrm>
          <a:prstGeom prst="ellipse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997230" y="376273"/>
            <a:ext cx="10135361" cy="6052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</a:t>
            </a:r>
            <a:r>
              <a:rPr lang="uk-UA" sz="3600" b="1" dirty="0" err="1" smtClean="0">
                <a:solidFill>
                  <a:schemeClr val="bg1"/>
                </a:solidFill>
              </a:rPr>
              <a:t>Збери</a:t>
            </a:r>
            <a:r>
              <a:rPr lang="uk-UA" sz="3600" b="1" dirty="0" smtClean="0">
                <a:solidFill>
                  <a:schemeClr val="bg1"/>
                </a:solidFill>
              </a:rPr>
              <a:t> прислів'я»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20052686">
            <a:off x="4469415" y="3763358"/>
            <a:ext cx="1640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</a:rPr>
              <a:t>людей</a:t>
            </a:r>
            <a:endParaRPr lang="uk-UA" sz="3600" b="1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2515161">
            <a:off x="4431506" y="2231127"/>
            <a:ext cx="1640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</a:rPr>
              <a:t>книга</a:t>
            </a:r>
            <a:endParaRPr lang="uk-UA" sz="3600" b="1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60582" y="1685330"/>
            <a:ext cx="1640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</a:rPr>
              <a:t>н</a:t>
            </a:r>
            <a:r>
              <a:rPr lang="uk-UA" sz="3600" b="1" dirty="0" smtClean="0">
                <a:solidFill>
                  <a:srgbClr val="002060"/>
                </a:solidFill>
              </a:rPr>
              <a:t>авчає. </a:t>
            </a:r>
            <a:endParaRPr lang="uk-UA" sz="3600" b="1" dirty="0"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21195821">
            <a:off x="6755755" y="2572976"/>
            <a:ext cx="1640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</a:rPr>
              <a:t>тисячі</a:t>
            </a:r>
            <a:endParaRPr lang="uk-UA" sz="3600" b="1" dirty="0"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2839467">
            <a:off x="6404297" y="4065153"/>
            <a:ext cx="1642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</a:rPr>
              <a:t>Одна</a:t>
            </a:r>
            <a:endParaRPr lang="uk-UA" sz="3600" b="1" dirty="0">
              <a:solidFill>
                <a:srgbClr val="00206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97230" y="1791086"/>
            <a:ext cx="3058648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Одна книга тисячі людей навчає.</a:t>
            </a:r>
            <a:endParaRPr lang="uk-UA" sz="3200" b="1" dirty="0"/>
          </a:p>
        </p:txBody>
      </p:sp>
    </p:spTree>
    <p:extLst>
      <p:ext uri="{BB962C8B-B14F-4D97-AF65-F5344CB8AC3E}">
        <p14:creationId xmlns:p14="http://schemas.microsoft.com/office/powerpoint/2010/main" val="246199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54679" y="583041"/>
            <a:ext cx="9987127" cy="7585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474" y="-144496"/>
            <a:ext cx="304602" cy="30487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90" y="1394850"/>
            <a:ext cx="2978709" cy="298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91831" y="1469962"/>
            <a:ext cx="6749975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У Києві є </a:t>
            </a:r>
            <a:r>
              <a:rPr lang="uk-UA" sz="2800" b="1" dirty="0">
                <a:solidFill>
                  <a:srgbClr val="FFFF00"/>
                </a:solidFill>
              </a:rPr>
              <a:t>Музей книги і друкарства </a:t>
            </a:r>
            <a:r>
              <a:rPr lang="uk-UA" sz="2800" b="1" dirty="0">
                <a:solidFill>
                  <a:schemeClr val="bg1"/>
                </a:solidFill>
              </a:rPr>
              <a:t>України. Це джерело цікавої різноманітної інформації про виникнення книжок і їхнє життя в сучасному світі.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ми з вами здійснимо </a:t>
            </a:r>
            <a:r>
              <a:rPr lang="uk-UA" sz="2800" b="1" dirty="0">
                <a:solidFill>
                  <a:srgbClr val="FFFF00"/>
                </a:solidFill>
              </a:rPr>
              <a:t>віртуальну екскурсію</a:t>
            </a:r>
            <a:r>
              <a:rPr lang="uk-UA" sz="2800" b="1" dirty="0">
                <a:solidFill>
                  <a:schemeClr val="bg1"/>
                </a:solidFill>
              </a:rPr>
              <a:t> до музею.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91831" y="4293890"/>
            <a:ext cx="6867504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Музей</a:t>
            </a:r>
            <a:r>
              <a:rPr lang="uk-UA" sz="2800" b="1" i="1" dirty="0" smtClean="0">
                <a:solidFill>
                  <a:schemeClr val="bg1"/>
                </a:solidFill>
              </a:rPr>
              <a:t> – </a:t>
            </a:r>
            <a:r>
              <a:rPr lang="uk-UA" sz="2800" b="1" dirty="0" smtClean="0">
                <a:solidFill>
                  <a:schemeClr val="bg1"/>
                </a:solidFill>
              </a:rPr>
              <a:t>слово походить із грецької мови. Це заклад, де зберігають, вивчають і виставляють для огляду твори мистецтва, предмети історії, науки, побуту тощо.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32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17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54099" y="1341562"/>
            <a:ext cx="9718451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розташований на території Національного Києво-Печерського заповідника – Лаври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 descr="Музей книги и книгопечатания Украины | Заметки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703" y="2482347"/>
            <a:ext cx="6054493" cy="40359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54679" y="477466"/>
            <a:ext cx="9987127" cy="7585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Музей книги і друкарства України у Києві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6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3588" y="1269554"/>
            <a:ext cx="8134275" cy="6378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Про </a:t>
            </a:r>
            <a:r>
              <a:rPr lang="ru-RU" sz="2800" b="1" dirty="0"/>
              <a:t>які з них </a:t>
            </a:r>
            <a:r>
              <a:rPr lang="ru-RU" sz="2800" b="1" dirty="0" err="1"/>
              <a:t>ви</a:t>
            </a:r>
            <a:r>
              <a:rPr lang="ru-RU" sz="2800" b="1" dirty="0"/>
              <a:t> </a:t>
            </a:r>
            <a:r>
              <a:rPr lang="ru-RU" sz="2800" b="1" dirty="0" err="1"/>
              <a:t>дізналися</a:t>
            </a:r>
            <a:r>
              <a:rPr lang="ru-RU" sz="2800" b="1" dirty="0"/>
              <a:t> з </a:t>
            </a:r>
            <a:r>
              <a:rPr lang="ru-RU" sz="2800" b="1" dirty="0" err="1"/>
              <a:t>прочитаних</a:t>
            </a:r>
            <a:r>
              <a:rPr lang="ru-RU" sz="2800" b="1" dirty="0"/>
              <a:t> текстів?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54100" y="477466"/>
            <a:ext cx="9987127" cy="7585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 </a:t>
            </a:r>
            <a:r>
              <a:rPr lang="ru-RU" sz="3600" b="1" dirty="0"/>
              <a:t>Розгляньте світлини </a:t>
            </a:r>
            <a:r>
              <a:rPr lang="ru-RU" sz="3600" b="1" dirty="0" err="1"/>
              <a:t>предметів</a:t>
            </a:r>
            <a:r>
              <a:rPr lang="ru-RU" sz="3600" b="1" dirty="0"/>
              <a:t> із цього музею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3 клас\02 ЧИТАННЯ\1 Савченко уроки\2 Без слова немає мови\№017-Медіавіконце. Музей книгі і друкарства\2025-10-02_1507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583" y="1979244"/>
            <a:ext cx="7560841" cy="440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83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33647" y="405459"/>
            <a:ext cx="10470952" cy="9361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Віртуальна екскурсія до Музею книги і друкарства України у Києві.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Google Shape;215;p27"/>
          <p:cNvSpPr txBox="1">
            <a:spLocks/>
          </p:cNvSpPr>
          <p:nvPr/>
        </p:nvSpPr>
        <p:spPr>
          <a:xfrm>
            <a:off x="4792162" y="6503327"/>
            <a:ext cx="7060691" cy="44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376B4B"/>
              </a:buClr>
              <a:buSzPts val="3600"/>
            </a:pPr>
            <a:r>
              <a:rPr lang="uk-UA" sz="1200" b="1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Взято з каналу </a:t>
            </a:r>
            <a:r>
              <a:rPr lang="uk-UA" sz="12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Ютуба</a:t>
            </a:r>
            <a:r>
              <a:rPr lang="uk-UA" sz="1200" b="1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. Оригінальне посилання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http: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+mn-lt"/>
                <a:ea typeface="Arial"/>
                <a:cs typeface="Arial"/>
                <a:sym typeface="Arial"/>
                <a:hlinkClick r:id="rId4"/>
              </a:rPr>
              <a:t>http://youtube.com/watch?v=_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Arial"/>
                <a:cs typeface="Arial"/>
                <a:sym typeface="Arial"/>
                <a:hlinkClick r:id="rId4"/>
              </a:rPr>
              <a:t>50L1yhMQVU</a:t>
            </a:r>
            <a:endParaRPr lang="en-US" sz="1200" b="1" dirty="0" smtClean="0">
              <a:solidFill>
                <a:schemeClr val="tx2">
                  <a:lumMod val="75000"/>
                </a:schemeClr>
              </a:solidFill>
              <a:latin typeface="+mn-lt"/>
              <a:ea typeface="Arial"/>
              <a:cs typeface="Arial"/>
              <a:sym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376B4B"/>
              </a:buClr>
              <a:buSzPts val="3600"/>
            </a:pPr>
            <a:endParaRPr lang="en-US" sz="1200" b="1" dirty="0" smtClean="0">
              <a:solidFill>
                <a:schemeClr val="tx2">
                  <a:lumMod val="75000"/>
                </a:schemeClr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10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7427" y="1272357"/>
            <a:ext cx="7723392" cy="5230970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6801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1" y="510262"/>
            <a:ext cx="9934474" cy="7437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Бесіда </a:t>
            </a:r>
            <a:r>
              <a:rPr lang="uk-UA" sz="3600" b="1" dirty="0">
                <a:solidFill>
                  <a:schemeClr val="bg1"/>
                </a:solidFill>
              </a:rPr>
              <a:t>за змістом </a:t>
            </a:r>
            <a:r>
              <a:rPr lang="uk-UA" sz="3600" b="1" dirty="0" smtClean="0">
                <a:solidFill>
                  <a:schemeClr val="bg1"/>
                </a:solidFill>
              </a:rPr>
              <a:t>переглянутого відео-екскурсії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8489" y="1557586"/>
            <a:ext cx="9724283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600" b="1" dirty="0" smtClean="0">
                <a:solidFill>
                  <a:srgbClr val="FFFF00"/>
                </a:solidFill>
              </a:rPr>
              <a:t>Про </a:t>
            </a:r>
            <a:r>
              <a:rPr lang="uk-UA" sz="3600" b="1" dirty="0" smtClean="0">
                <a:solidFill>
                  <a:srgbClr val="FFFF00"/>
                </a:solidFill>
              </a:rPr>
              <a:t>що ви б хотіли ще дізнатися?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600" b="1" dirty="0" smtClean="0">
                <a:solidFill>
                  <a:srgbClr val="FFFF00"/>
                </a:solidFill>
              </a:rPr>
              <a:t>Які сторінки з історії книги вам найцікавіші</a:t>
            </a:r>
            <a:r>
              <a:rPr lang="ru-RU" sz="3600" b="1" dirty="0" smtClean="0">
                <a:solidFill>
                  <a:srgbClr val="FFFF00"/>
                </a:solidFill>
              </a:rPr>
              <a:t>?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32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02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4349" y="511749"/>
            <a:ext cx="10116681" cy="6857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3"/>
          <p:cNvSpPr txBox="1">
            <a:spLocks/>
          </p:cNvSpPr>
          <p:nvPr/>
        </p:nvSpPr>
        <p:spPr>
          <a:xfrm>
            <a:off x="1699208" y="1341562"/>
            <a:ext cx="8928992" cy="57606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Оціни свою роботу на уроці емоційними валізами</a:t>
            </a: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1451993" y="2452794"/>
            <a:ext cx="1899906" cy="101761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>
                <a:solidFill>
                  <a:schemeClr val="bg1"/>
                </a:solidFill>
              </a:rPr>
              <a:t>Все було легко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8530901" y="2555289"/>
            <a:ext cx="2070666" cy="8126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Було важко </a:t>
            </a:r>
            <a:endParaRPr lang="ru-RU" sz="2800" b="1" dirty="0"/>
          </a:p>
        </p:txBody>
      </p:sp>
      <p:sp>
        <p:nvSpPr>
          <p:cNvPr id="19" name="Заголовок 3"/>
          <p:cNvSpPr txBox="1">
            <a:spLocks/>
          </p:cNvSpPr>
          <p:nvPr/>
        </p:nvSpPr>
        <p:spPr>
          <a:xfrm>
            <a:off x="8429608" y="3981851"/>
            <a:ext cx="2273251" cy="13100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>
                <a:solidFill>
                  <a:schemeClr val="bg1"/>
                </a:solidFill>
              </a:rPr>
              <a:t>Цікаво, про що дізнаюсь далі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1538588" y="3981851"/>
            <a:ext cx="1813311" cy="12876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>
                <a:solidFill>
                  <a:schemeClr val="bg1"/>
                </a:solidFill>
              </a:rPr>
              <a:t>Урок мене здивував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5" name="Picture 7" descr="D:\Картинки до тестів\Емоції валіз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740" y="2168326"/>
            <a:ext cx="4830918" cy="326158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93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1173</TotalTime>
  <Words>258</Words>
  <Application>Microsoft Office PowerPoint</Application>
  <PresentationFormat>Произвольный</PresentationFormat>
  <Paragraphs>50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Esmiralda Ivanova</dc:creator>
  <cp:lastModifiedBy>Esmiralda Ivanova</cp:lastModifiedBy>
  <cp:revision>77</cp:revision>
  <dcterms:created xsi:type="dcterms:W3CDTF">2025-08-27T14:01:18Z</dcterms:created>
  <dcterms:modified xsi:type="dcterms:W3CDTF">2025-10-02T12:32:18Z</dcterms:modified>
</cp:coreProperties>
</file>