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598" r:id="rId3"/>
    <p:sldId id="398" r:id="rId4"/>
    <p:sldId id="617" r:id="rId5"/>
    <p:sldId id="501" r:id="rId6"/>
    <p:sldId id="601" r:id="rId7"/>
    <p:sldId id="604" r:id="rId8"/>
    <p:sldId id="605" r:id="rId9"/>
    <p:sldId id="607" r:id="rId10"/>
    <p:sldId id="611" r:id="rId11"/>
    <p:sldId id="613" r:id="rId12"/>
    <p:sldId id="558" r:id="rId13"/>
    <p:sldId id="339" r:id="rId14"/>
    <p:sldId id="320" r:id="rId15"/>
    <p:sldId id="599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люди «товаришують» із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вітром?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32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5" descr="15 цікавих фактів про вітер для ді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3" y="3357786"/>
            <a:ext cx="3780420" cy="25202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4" y="494644"/>
            <a:ext cx="10009111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Вітер вивчають науковці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9503" y="1485578"/>
            <a:ext cx="5760640" cy="3721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Вітер</a:t>
            </a:r>
            <a:r>
              <a:rPr lang="ru-RU" sz="3200" b="1" dirty="0"/>
              <a:t> </a:t>
            </a:r>
            <a:r>
              <a:rPr lang="ru-RU" sz="3200" b="1" dirty="0" err="1"/>
              <a:t>ретельно</a:t>
            </a:r>
            <a:r>
              <a:rPr lang="ru-RU" sz="3200" b="1" dirty="0"/>
              <a:t> </a:t>
            </a:r>
            <a:r>
              <a:rPr lang="ru-RU" sz="3200" b="1" dirty="0" err="1"/>
              <a:t>вивчають</a:t>
            </a:r>
            <a:r>
              <a:rPr lang="ru-RU" sz="3200" b="1" dirty="0"/>
              <a:t> </a:t>
            </a:r>
            <a:r>
              <a:rPr lang="ru-RU" sz="3200" b="1" dirty="0" err="1"/>
              <a:t>науковці</a:t>
            </a:r>
            <a:r>
              <a:rPr lang="ru-RU" sz="3200" b="1" dirty="0"/>
              <a:t>. </a:t>
            </a:r>
          </a:p>
          <a:p>
            <a:pPr algn="ctr"/>
            <a:r>
              <a:rPr lang="ru-RU" sz="3200" b="1" dirty="0"/>
              <a:t>Для </a:t>
            </a:r>
            <a:r>
              <a:rPr lang="ru-RU" sz="3200" b="1" dirty="0" err="1"/>
              <a:t>цього</a:t>
            </a:r>
            <a:r>
              <a:rPr lang="ru-RU" sz="3200" b="1" dirty="0"/>
              <a:t> </a:t>
            </a:r>
            <a:r>
              <a:rPr lang="ru-RU" sz="3200" b="1" dirty="0" err="1"/>
              <a:t>запускають</a:t>
            </a:r>
            <a:r>
              <a:rPr lang="ru-RU" sz="3200" b="1" dirty="0"/>
              <a:t> </a:t>
            </a:r>
            <a:r>
              <a:rPr lang="ru-RU" sz="3200" b="1" dirty="0" err="1"/>
              <a:t>спеціальні</a:t>
            </a:r>
            <a:r>
              <a:rPr lang="ru-RU" sz="3200" b="1" dirty="0"/>
              <a:t> </a:t>
            </a:r>
            <a:r>
              <a:rPr lang="ru-RU" sz="3200" b="1" dirty="0" err="1"/>
              <a:t>повітряні</a:t>
            </a:r>
            <a:r>
              <a:rPr lang="ru-RU" sz="3200" b="1" dirty="0"/>
              <a:t> </a:t>
            </a:r>
            <a:r>
              <a:rPr lang="ru-RU" sz="3200" b="1" dirty="0" err="1"/>
              <a:t>кулі</a:t>
            </a:r>
            <a:r>
              <a:rPr lang="ru-RU" sz="3200" b="1" dirty="0"/>
              <a:t> (</a:t>
            </a:r>
            <a:r>
              <a:rPr lang="ru-RU" sz="3200" b="1" dirty="0" err="1"/>
              <a:t>зонди</a:t>
            </a:r>
            <a:r>
              <a:rPr lang="ru-RU" sz="3200" b="1" dirty="0"/>
              <a:t>),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містять</a:t>
            </a:r>
            <a:r>
              <a:rPr lang="ru-RU" sz="3200" b="1" dirty="0"/>
              <a:t> складне </a:t>
            </a:r>
            <a:r>
              <a:rPr lang="ru-RU" sz="3200" b="1" dirty="0" err="1"/>
              <a:t>обладнання</a:t>
            </a:r>
            <a:r>
              <a:rPr lang="ru-RU" sz="3200" b="1" dirty="0"/>
              <a:t> для </a:t>
            </a:r>
            <a:r>
              <a:rPr lang="ru-RU" sz="3200" b="1" dirty="0" err="1"/>
              <a:t>прогнозування</a:t>
            </a:r>
            <a:r>
              <a:rPr lang="ru-RU" sz="3200" b="1" dirty="0"/>
              <a:t> погоди.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55" y="1403255"/>
            <a:ext cx="3604811" cy="48106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863" y="5542218"/>
            <a:ext cx="2520280" cy="6716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accent3">
                    <a:lumMod val="75000"/>
                  </a:schemeClr>
                </a:solidFill>
              </a:rPr>
              <a:t>Метеозонд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67495" y="1442303"/>
            <a:ext cx="6174275" cy="41477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Перша </a:t>
            </a:r>
            <a:r>
              <a:rPr lang="ru-RU" sz="3600" b="1" dirty="0" err="1"/>
              <a:t>повітряна</a:t>
            </a:r>
            <a:r>
              <a:rPr lang="ru-RU" sz="3600" b="1" dirty="0"/>
              <a:t> куля була </a:t>
            </a:r>
            <a:r>
              <a:rPr lang="ru-RU" sz="3600" b="1" dirty="0" err="1" smtClean="0"/>
              <a:t>винайдена</a:t>
            </a:r>
            <a:r>
              <a:rPr lang="ru-RU" sz="3600" b="1" dirty="0"/>
              <a:t> </a:t>
            </a:r>
            <a:r>
              <a:rPr lang="ru-RU" sz="3600" b="1" dirty="0" smtClean="0"/>
              <a:t>у</a:t>
            </a:r>
            <a:r>
              <a:rPr lang="ru-RU" sz="3600" b="1" dirty="0"/>
              <a:t> </a:t>
            </a:r>
            <a:r>
              <a:rPr lang="ru-RU" sz="3600" b="1" dirty="0">
                <a:solidFill>
                  <a:srgbClr val="FFFF00"/>
                </a:solidFill>
              </a:rPr>
              <a:t>1783</a:t>
            </a:r>
            <a:r>
              <a:rPr lang="ru-RU" sz="3600" b="1" dirty="0"/>
              <a:t> </a:t>
            </a:r>
            <a:r>
              <a:rPr lang="ru-RU" sz="3600" b="1" dirty="0" smtClean="0"/>
              <a:t>році</a:t>
            </a:r>
          </a:p>
          <a:p>
            <a:pPr algn="ctr"/>
            <a:r>
              <a:rPr lang="ru-RU" sz="3600" b="1" dirty="0"/>
              <a:t> </a:t>
            </a:r>
            <a:r>
              <a:rPr lang="ru-RU" sz="3600" b="1" dirty="0" err="1"/>
              <a:t>братами</a:t>
            </a:r>
            <a:r>
              <a:rPr lang="ru-RU" sz="3600" b="1" dirty="0"/>
              <a:t> </a:t>
            </a:r>
            <a:r>
              <a:rPr lang="ru-RU" sz="3600" b="1" dirty="0" err="1"/>
              <a:t>Монгольф'є</a:t>
            </a:r>
            <a:r>
              <a:rPr lang="ru-RU" sz="3600" b="1" dirty="0"/>
              <a:t>. Куля </a:t>
            </a:r>
            <a:r>
              <a:rPr lang="ru-RU" sz="3600" b="1" dirty="0" err="1"/>
              <a:t>наповнювалась</a:t>
            </a:r>
            <a:r>
              <a:rPr lang="ru-RU" sz="3600" b="1" dirty="0"/>
              <a:t> </a:t>
            </a:r>
            <a:r>
              <a:rPr lang="ru-RU" sz="3600" b="1" dirty="0" err="1"/>
              <a:t>гарячим</a:t>
            </a:r>
            <a:r>
              <a:rPr lang="ru-RU" sz="3600" b="1" dirty="0"/>
              <a:t> </a:t>
            </a:r>
            <a:r>
              <a:rPr lang="ru-RU" sz="3600" b="1" dirty="0" err="1"/>
              <a:t>повітрям</a:t>
            </a:r>
            <a:r>
              <a:rPr lang="ru-RU" sz="3600" b="1" dirty="0"/>
              <a:t>, </a:t>
            </a:r>
            <a:r>
              <a:rPr lang="ru-RU" sz="3600" b="1" dirty="0" err="1"/>
              <a:t>завдяки</a:t>
            </a:r>
            <a:r>
              <a:rPr lang="ru-RU" sz="3600" b="1" dirty="0"/>
              <a:t> </a:t>
            </a:r>
            <a:r>
              <a:rPr lang="ru-RU" sz="3600" b="1" dirty="0" err="1"/>
              <a:t>чому</a:t>
            </a:r>
            <a:r>
              <a:rPr lang="ru-RU" sz="3600" b="1" dirty="0"/>
              <a:t> </a:t>
            </a:r>
            <a:r>
              <a:rPr lang="ru-RU" sz="3600" b="1" dirty="0" err="1"/>
              <a:t>підіймалась</a:t>
            </a:r>
            <a:r>
              <a:rPr lang="ru-RU" sz="3600" b="1" dirty="0"/>
              <a:t> </a:t>
            </a:r>
            <a:r>
              <a:rPr lang="ru-RU" sz="3600" b="1" dirty="0" err="1"/>
              <a:t>угору</a:t>
            </a:r>
            <a:r>
              <a:rPr lang="ru-RU" sz="36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1892" y="494644"/>
            <a:ext cx="9702667" cy="7330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91" y="1341563"/>
            <a:ext cx="3340521" cy="49619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3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040" y="333450"/>
            <a:ext cx="10965657" cy="78746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uk-UA" altLang="ru-RU" sz="4000" b="1" dirty="0" smtClean="0">
                <a:solidFill>
                  <a:schemeClr val="bg1"/>
                </a:solidFill>
              </a:rPr>
              <a:t>Фразеологізми. Пояснити значення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3885786" y="2351474"/>
            <a:ext cx="4222469" cy="3601284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4000">
                <a:solidFill>
                  <a:schemeClr val="bg1"/>
                </a:solidFill>
              </a:rPr>
              <a:t>Вітер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auto">
          <a:xfrm>
            <a:off x="1123479" y="1549297"/>
            <a:ext cx="2853794" cy="937099"/>
          </a:xfrm>
          <a:prstGeom prst="verticalScroll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Яким вітром 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auto">
          <a:xfrm>
            <a:off x="7722920" y="4869954"/>
            <a:ext cx="3121639" cy="1512168"/>
          </a:xfrm>
          <a:prstGeom prst="verticalScroll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Змінився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фортуни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AutoShape 13"/>
          <p:cNvSpPr>
            <a:spLocks noChangeArrowheads="1"/>
          </p:cNvSpPr>
          <p:nvPr/>
        </p:nvSpPr>
        <p:spPr bwMode="auto">
          <a:xfrm>
            <a:off x="8180263" y="2857566"/>
            <a:ext cx="3428266" cy="1664640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Дивиться,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звідкіль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повіє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4" name="AutoShape 14"/>
          <p:cNvSpPr>
            <a:spLocks noChangeArrowheads="1"/>
          </p:cNvSpPr>
          <p:nvPr/>
        </p:nvSpPr>
        <p:spPr bwMode="auto">
          <a:xfrm>
            <a:off x="979463" y="4708819"/>
            <a:ext cx="3361198" cy="1359695"/>
          </a:xfrm>
          <a:prstGeom prst="verticalScroll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Його ніби </a:t>
            </a:r>
          </a:p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вітром здуло</a:t>
            </a:r>
            <a:endParaRPr lang="ru-RU" alt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5" name="AutoShape 15"/>
          <p:cNvSpPr>
            <a:spLocks noChangeArrowheads="1"/>
          </p:cNvSpPr>
          <p:nvPr/>
        </p:nvSpPr>
        <p:spPr bwMode="auto">
          <a:xfrm>
            <a:off x="4076162" y="1125799"/>
            <a:ext cx="3646758" cy="1316342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Тримати </a:t>
            </a:r>
            <a:r>
              <a:rPr lang="uk-UA" altLang="ru-RU" sz="3200" b="1" dirty="0" smtClean="0">
                <a:solidFill>
                  <a:schemeClr val="bg1"/>
                </a:solidFill>
                <a:latin typeface="+mn-lt"/>
              </a:rPr>
              <a:t>носа </a:t>
            </a:r>
            <a:endParaRPr lang="uk-UA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за вітром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6" name="AutoShape 18"/>
          <p:cNvSpPr>
            <a:spLocks noChangeArrowheads="1"/>
          </p:cNvSpPr>
          <p:nvPr/>
        </p:nvSpPr>
        <p:spPr bwMode="auto">
          <a:xfrm>
            <a:off x="403399" y="2857566"/>
            <a:ext cx="3672761" cy="1476519"/>
          </a:xfrm>
          <a:prstGeom prst="verticalScroll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решеті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дарувати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7798808" y="1593554"/>
            <a:ext cx="3261775" cy="848587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>
                <a:solidFill>
                  <a:schemeClr val="bg1"/>
                </a:solidFill>
                <a:latin typeface="+mn-lt"/>
              </a:rPr>
              <a:t>Вітер в голові</a:t>
            </a:r>
            <a:endParaRPr lang="ru-RU" altLang="ru-RU" sz="32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6" grpId="0" animBg="1"/>
      <p:bldP spid="14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1471" y="2421682"/>
            <a:ext cx="6100680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Склади </a:t>
            </a:r>
            <a:r>
              <a:rPr lang="ru-RU" sz="2800" b="1" dirty="0" err="1"/>
              <a:t>розповідь</a:t>
            </a:r>
            <a:r>
              <a:rPr lang="ru-RU" sz="2800" b="1" dirty="0"/>
              <a:t> про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 в </a:t>
            </a:r>
            <a:r>
              <a:rPr lang="ru-RU" sz="2800" b="1" dirty="0" err="1" smtClean="0"/>
              <a:t>давнину</a:t>
            </a:r>
            <a:r>
              <a:rPr lang="ru-RU" sz="2800" b="1" dirty="0"/>
              <a:t>. 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471" y="1329341"/>
            <a:ext cx="5787348" cy="9560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енергія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 </a:t>
            </a:r>
            <a:r>
              <a:rPr lang="ru-RU" sz="2800" b="1" dirty="0" err="1"/>
              <a:t>ніколи</a:t>
            </a:r>
            <a:r>
              <a:rPr lang="ru-RU" sz="2800" b="1" dirty="0"/>
              <a:t> не </a:t>
            </a:r>
            <a:r>
              <a:rPr lang="ru-RU" sz="2800" b="1" dirty="0" err="1"/>
              <a:t>вичерпається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3414" y="3798218"/>
            <a:ext cx="6100680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види діяльності людей </a:t>
            </a:r>
            <a:r>
              <a:rPr lang="ru-RU" sz="2800" b="1" dirty="0" err="1"/>
              <a:t>пов’язані</a:t>
            </a:r>
            <a:r>
              <a:rPr lang="ru-RU" sz="2800" b="1" dirty="0"/>
              <a:t> з </a:t>
            </a:r>
            <a:r>
              <a:rPr lang="ru-RU" sz="2800" b="1" dirty="0" err="1"/>
              <a:t>вітром</a:t>
            </a:r>
            <a:r>
              <a:rPr lang="ru-RU" sz="2800" b="1" dirty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2 Людина і нежива природа\№032 Як люди «товаришують» із вітром\2025-11-17_154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5" y="1125538"/>
            <a:ext cx="7762539" cy="51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0925" y="378595"/>
            <a:ext cx="10642859" cy="746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8295" y="1427372"/>
            <a:ext cx="2834708" cy="394648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52-53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32.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2791" y="1476867"/>
            <a:ext cx="1496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предки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3110" y="1845618"/>
            <a:ext cx="1058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вітру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7735" y="2277666"/>
            <a:ext cx="173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енергію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75607" y="2717647"/>
            <a:ext cx="173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вітряки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6007" y="263770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вітрильники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1591" y="5662042"/>
            <a:ext cx="173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вітряк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07612"/>
            <a:ext cx="10009112" cy="689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</a:t>
            </a:r>
            <a:r>
              <a:rPr lang="uk-UA" sz="4000" b="1" dirty="0">
                <a:solidFill>
                  <a:schemeClr val="bg1"/>
                </a:solidFill>
              </a:rPr>
              <a:t>загадку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1254" y="1341562"/>
            <a:ext cx="4032447" cy="2160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Живе без тіла,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говорить </a:t>
            </a:r>
            <a:r>
              <a:rPr lang="uk-UA" sz="3200" b="1" dirty="0"/>
              <a:t>без язика,</a:t>
            </a:r>
          </a:p>
          <a:p>
            <a:pPr algn="ctr"/>
            <a:r>
              <a:rPr lang="uk-UA" sz="3200" b="1" dirty="0"/>
              <a:t>Ніхто його не бачить,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тільки </a:t>
            </a:r>
            <a:r>
              <a:rPr lang="uk-UA" sz="3200" b="1" dirty="0"/>
              <a:t>чують.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65" y="1151008"/>
            <a:ext cx="2731284" cy="2636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96" y="3512162"/>
            <a:ext cx="5916903" cy="25922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2626" y="3978439"/>
            <a:ext cx="3816424" cy="11380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За схемою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розкажіть,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як утворюється вітер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51455" y="2781722"/>
            <a:ext cx="1584176" cy="689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Вітер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7558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2" y="121456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6251" y="1125538"/>
            <a:ext cx="3152465" cy="631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таке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93658" y="1843076"/>
            <a:ext cx="3959877" cy="10106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таке вітер</a:t>
            </a:r>
            <a:r>
              <a:rPr lang="uk-UA" sz="2800" b="1" dirty="0" smtClean="0"/>
              <a:t>? Як він утворюється?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059" y="1170266"/>
            <a:ext cx="4040978" cy="58632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властивості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7815" y="5374010"/>
            <a:ext cx="6120680" cy="9257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як люди «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товаришують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» із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вітром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5774" y="1845618"/>
            <a:ext cx="336228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Повітря </a:t>
            </a:r>
            <a:r>
              <a:rPr lang="ru-RU" altLang="ru-RU" sz="2800" b="1" dirty="0"/>
              <a:t>– </a:t>
            </a:r>
            <a:r>
              <a:rPr lang="ru-RU" altLang="ru-RU" sz="2800" b="1" dirty="0" smtClean="0"/>
              <a:t>невидима </a:t>
            </a:r>
            <a:r>
              <a:rPr lang="ru-RU" altLang="ru-RU" sz="2800" b="1" dirty="0" err="1"/>
              <a:t>суміш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газів</a:t>
            </a:r>
            <a:r>
              <a:rPr lang="ru-RU" altLang="ru-RU" sz="2800" b="1" dirty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оточує</a:t>
            </a:r>
            <a:r>
              <a:rPr lang="ru-RU" sz="2800" b="1" dirty="0"/>
              <a:t> нашу Землю</a:t>
            </a:r>
            <a:r>
              <a:rPr lang="ru-RU" altLang="ru-RU" sz="2800" b="1" dirty="0" smtClean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8059" y="2907439"/>
            <a:ext cx="4290482" cy="1458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батареї</a:t>
            </a:r>
            <a:r>
              <a:rPr lang="ru-RU" sz="2800" b="1" dirty="0"/>
              <a:t> </a:t>
            </a:r>
            <a:r>
              <a:rPr lang="ru-RU" sz="2800" b="1" dirty="0" err="1"/>
              <a:t>опалення</a:t>
            </a:r>
            <a:r>
              <a:rPr lang="ru-RU" sz="2800" b="1" dirty="0"/>
              <a:t> </a:t>
            </a:r>
            <a:r>
              <a:rPr lang="ru-RU" sz="2800" b="1" dirty="0" err="1"/>
              <a:t>встановлюють</a:t>
            </a:r>
            <a:r>
              <a:rPr lang="ru-RU" sz="2800" b="1" dirty="0"/>
              <a:t> </a:t>
            </a:r>
            <a:r>
              <a:rPr lang="ru-RU" sz="2800" b="1" dirty="0" err="1"/>
              <a:t>унизу</a:t>
            </a:r>
            <a:r>
              <a:rPr lang="ru-RU" sz="2800" b="1" dirty="0"/>
              <a:t> під </a:t>
            </a:r>
            <a:r>
              <a:rPr lang="ru-RU" sz="2800" b="1" dirty="0" err="1"/>
              <a:t>вікнами</a:t>
            </a:r>
            <a:r>
              <a:rPr lang="ru-RU" sz="2800" b="1" dirty="0"/>
              <a:t>, а не над ними?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5" descr="15 цікавих фактів про вітер для ді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4" y="3357786"/>
            <a:ext cx="3152465" cy="22441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238059" y="4450084"/>
            <a:ext cx="4290482" cy="8519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Який вплив </a:t>
            </a:r>
            <a:r>
              <a:rPr lang="ru-RU" sz="2800" b="1" dirty="0" err="1" smtClean="0"/>
              <a:t>вітру</a:t>
            </a:r>
            <a:r>
              <a:rPr lang="ru-RU" sz="2800" b="1" dirty="0" smtClean="0"/>
              <a:t> на природу?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3" grpId="0" animBg="1"/>
      <p:bldP spid="25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картини Івана Айвазовського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15" y="1938372"/>
            <a:ext cx="5130776" cy="32342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19" y="1841359"/>
            <a:ext cx="3929571" cy="33312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1471" y="1226390"/>
            <a:ext cx="100811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Складіть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розповіді про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способи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використання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вітру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давнину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5487" y="5340014"/>
            <a:ext cx="99371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Прагнучи</a:t>
            </a:r>
            <a:r>
              <a:rPr lang="ru-RU" sz="2800" b="1" dirty="0"/>
              <a:t> </a:t>
            </a:r>
            <a:r>
              <a:rPr lang="ru-RU" sz="2800" b="1" dirty="0" err="1"/>
              <a:t>полегшити</a:t>
            </a:r>
            <a:r>
              <a:rPr lang="ru-RU" sz="2800" b="1" dirty="0"/>
              <a:t> </a:t>
            </a:r>
            <a:r>
              <a:rPr lang="ru-RU" sz="2800" b="1" dirty="0" err="1"/>
              <a:t>фізичну</a:t>
            </a:r>
            <a:r>
              <a:rPr lang="ru-RU" sz="2800" b="1" dirty="0"/>
              <a:t> </a:t>
            </a:r>
            <a:r>
              <a:rPr lang="ru-RU" sz="2800" b="1" dirty="0" err="1"/>
              <a:t>працю</a:t>
            </a:r>
            <a:r>
              <a:rPr lang="ru-RU" sz="2800" b="1" dirty="0"/>
              <a:t>, люди </a:t>
            </a:r>
            <a:r>
              <a:rPr lang="ru-RU" sz="2800" b="1" dirty="0" err="1"/>
              <a:t>будували</a:t>
            </a:r>
            <a:r>
              <a:rPr lang="ru-RU" sz="2800" b="1" dirty="0"/>
              <a:t> </a:t>
            </a:r>
            <a:r>
              <a:rPr lang="ru-RU" sz="2800" b="1" dirty="0" err="1" smtClean="0"/>
              <a:t>вітряки</a:t>
            </a:r>
            <a:r>
              <a:rPr lang="ru-RU" sz="2800" b="1" dirty="0" smtClean="0"/>
              <a:t>. Під </a:t>
            </a:r>
            <a:r>
              <a:rPr lang="ru-RU" sz="2800" b="1" dirty="0" err="1"/>
              <a:t>вітрилами</a:t>
            </a:r>
            <a:r>
              <a:rPr lang="ru-RU" sz="2800" b="1" dirty="0"/>
              <a:t> ходили за </a:t>
            </a:r>
            <a:r>
              <a:rPr lang="ru-RU" sz="2800" b="1" dirty="0" err="1"/>
              <a:t>тридев’ять</a:t>
            </a:r>
            <a:r>
              <a:rPr lang="ru-RU" sz="2800" b="1" dirty="0"/>
              <a:t> земель </a:t>
            </a:r>
            <a:r>
              <a:rPr lang="ru-RU" sz="2800" b="1" dirty="0" err="1"/>
              <a:t>кораблі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08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3"/>
            <a:ext cx="9996403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Перегляд відео</a:t>
            </a:r>
          </a:p>
        </p:txBody>
      </p:sp>
      <p:pic>
        <p:nvPicPr>
          <p:cNvPr id="2" name="videoplayback (1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535" y="1341562"/>
            <a:ext cx="8928992" cy="50269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69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405458"/>
            <a:ext cx="1051316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Використання енергії вітру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885" y="1251558"/>
            <a:ext cx="10513168" cy="15155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наш час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діють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вітрові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електростанції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(ВЕС).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Вони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перетворюють енергію вітру на електроенергію. Такі станції не забруднюють довкілля.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того ж, </a:t>
            </a:r>
            <a:r>
              <a:rPr lang="ru-RU" sz="2800" b="1" dirty="0">
                <a:solidFill>
                  <a:srgbClr val="FF0000"/>
                </a:solidFill>
              </a:rPr>
              <a:t>запаси </a:t>
            </a:r>
            <a:r>
              <a:rPr lang="ru-RU" sz="2800" b="1" dirty="0" err="1" smtClean="0">
                <a:solidFill>
                  <a:srgbClr val="FF0000"/>
                </a:solidFill>
              </a:rPr>
              <a:t>енергії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вітру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 і води — </a:t>
            </a:r>
            <a:r>
              <a:rPr lang="ru-RU" sz="2800" b="1" dirty="0" err="1">
                <a:solidFill>
                  <a:srgbClr val="FF0000"/>
                </a:solidFill>
              </a:rPr>
              <a:t>невичерпні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" y="2925738"/>
            <a:ext cx="4930991" cy="30810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84405" y="2767079"/>
            <a:ext cx="568863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Доцільно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створювати</a:t>
            </a:r>
            <a:r>
              <a:rPr lang="ru-RU" sz="2800" b="1" dirty="0" smtClean="0"/>
              <a:t> </a:t>
            </a:r>
            <a:r>
              <a:rPr lang="ru-RU" sz="2800" b="1" dirty="0"/>
              <a:t>не тільки великі </a:t>
            </a:r>
            <a:r>
              <a:rPr lang="ru-RU" sz="2800" b="1" dirty="0" err="1"/>
              <a:t>станції</a:t>
            </a:r>
            <a:r>
              <a:rPr lang="ru-RU" sz="2800" b="1" dirty="0"/>
              <a:t>, а й </a:t>
            </a:r>
            <a:r>
              <a:rPr lang="ru-RU" sz="2800" b="1" dirty="0" err="1"/>
              <a:t>поодинокі</a:t>
            </a:r>
            <a:r>
              <a:rPr lang="ru-RU" sz="2800" b="1" dirty="0"/>
              <a:t> </a:t>
            </a:r>
            <a:r>
              <a:rPr lang="ru-RU" sz="2800" b="1" dirty="0" err="1"/>
              <a:t>вітрові</a:t>
            </a:r>
            <a:r>
              <a:rPr lang="ru-RU" sz="2800" b="1" dirty="0"/>
              <a:t> установки для «</a:t>
            </a:r>
            <a:r>
              <a:rPr lang="ru-RU" sz="2800" b="1" dirty="0" err="1"/>
              <a:t>домашнього</a:t>
            </a:r>
            <a:r>
              <a:rPr lang="ru-RU" sz="2800" b="1" dirty="0"/>
              <a:t>»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в </a:t>
            </a:r>
            <a:r>
              <a:rPr lang="ru-RU" sz="2800" b="1" dirty="0" err="1" smtClean="0"/>
              <a:t>присадибних</a:t>
            </a:r>
            <a:r>
              <a:rPr lang="ru-RU" sz="2800" b="1" dirty="0" smtClean="0"/>
              <a:t> </a:t>
            </a:r>
            <a:r>
              <a:rPr lang="ru-RU" sz="2800" b="1" dirty="0" err="1"/>
              <a:t>господарствах</a:t>
            </a:r>
            <a:r>
              <a:rPr lang="ru-RU" sz="2800" b="1" dirty="0"/>
              <a:t> і на фермах. </a:t>
            </a:r>
            <a:r>
              <a:rPr lang="ru-RU" sz="2800" b="1" dirty="0" err="1"/>
              <a:t>Енергія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 </a:t>
            </a:r>
            <a:r>
              <a:rPr lang="ru-RU" sz="2800" b="1" dirty="0" err="1"/>
              <a:t>належить</a:t>
            </a:r>
            <a:r>
              <a:rPr lang="ru-RU" sz="2800" b="1" dirty="0"/>
              <a:t> до </a:t>
            </a:r>
            <a:r>
              <a:rPr lang="ru-RU" sz="2800" b="1" dirty="0" err="1"/>
              <a:t>найвигідніших</a:t>
            </a:r>
            <a:r>
              <a:rPr lang="ru-RU" sz="2800" b="1" dirty="0"/>
              <a:t> </a:t>
            </a:r>
            <a:r>
              <a:rPr lang="ru-RU" sz="2800" b="1" dirty="0" err="1"/>
              <a:t>способів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 </a:t>
            </a:r>
            <a:r>
              <a:rPr lang="ru-RU" sz="2800" b="1" dirty="0" err="1"/>
              <a:t>електричного</a:t>
            </a:r>
            <a:r>
              <a:rPr lang="ru-RU" sz="2800" b="1" dirty="0"/>
              <a:t> струму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286" y="1197546"/>
            <a:ext cx="10520338" cy="6029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Розгляньте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види спорту, для яких використовують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силу вітру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6" y="1789113"/>
            <a:ext cx="3342105" cy="22425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65" y="1800529"/>
            <a:ext cx="3024336" cy="22702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3405" y="3598002"/>
            <a:ext cx="1980274" cy="671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Серфінг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456" y="405458"/>
            <a:ext cx="1051316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 вітром весело розважатися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7" y="4422888"/>
            <a:ext cx="3043481" cy="18845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4" y="1783638"/>
            <a:ext cx="3103779" cy="22425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748214" y="3788688"/>
            <a:ext cx="3103779" cy="680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Вітрильний </a:t>
            </a:r>
            <a:r>
              <a:rPr lang="uk-UA" sz="2800" b="1" dirty="0">
                <a:solidFill>
                  <a:schemeClr val="bg1"/>
                </a:solidFill>
              </a:rPr>
              <a:t>спорт </a:t>
            </a:r>
          </a:p>
        </p:txBody>
      </p:sp>
      <p:pic>
        <p:nvPicPr>
          <p:cNvPr id="1026" name="Picture 2" descr="First Time Windsurfing Skills (Self Rescue, Steering, Tack, Falling, Return  to Dock)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59" y="4365898"/>
            <a:ext cx="3450443" cy="19415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48287" y="3933850"/>
            <a:ext cx="3024336" cy="671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Дельтапланеризм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44359" y="5651931"/>
            <a:ext cx="2618982" cy="680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Сноукайтинг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9823" y="5651931"/>
            <a:ext cx="2520280" cy="671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Віндсерфінг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8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6543</TotalTime>
  <Words>482</Words>
  <Application>Microsoft Office PowerPoint</Application>
  <PresentationFormat>Произвольный</PresentationFormat>
  <Paragraphs>122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Фразеологізми. Пояснити значення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508</cp:revision>
  <dcterms:created xsi:type="dcterms:W3CDTF">2025-08-27T14:01:18Z</dcterms:created>
  <dcterms:modified xsi:type="dcterms:W3CDTF">2025-11-17T13:50:00Z</dcterms:modified>
</cp:coreProperties>
</file>